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wmf" ContentType="image/x-wmf"/>
  <Override PartName="/ppt/media/image2.png" ContentType="image/png"/>
  <Override PartName="/ppt/media/image3.png" ContentType="image/png"/>
  <Override PartName="/ppt/media/image4.wmf" ContentType="image/x-wmf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9925050" cy="66659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85566D8-32A1-405C-8759-BE29AE00642C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992520" y="3166200"/>
            <a:ext cx="7939800" cy="2999160"/>
          </a:xfrm>
          <a:prstGeom prst="rect">
            <a:avLst/>
          </a:prstGeom>
        </p:spPr>
        <p:txBody>
          <a:bodyPr lIns="90720" rIns="90720" tIns="45360" bIns="4536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5621760" y="6331320"/>
            <a:ext cx="4300560" cy="333000"/>
          </a:xfrm>
          <a:prstGeom prst="rect">
            <a:avLst/>
          </a:prstGeom>
          <a:noFill/>
          <a:ln>
            <a:noFill/>
          </a:ln>
        </p:spPr>
        <p:txBody>
          <a:bodyPr lIns="90720" rIns="90720" tIns="45360" bIns="45360" anchor="b"/>
          <a:p>
            <a:pPr algn="r">
              <a:lnSpc>
                <a:spcPct val="100000"/>
              </a:lnSpc>
            </a:pPr>
            <a:fld id="{BE189812-7B20-4D64-A529-387B0E652548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224136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8960" y="4217040"/>
            <a:ext cx="8508600" cy="224136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8920" y="4217040"/>
            <a:ext cx="4151880" cy="224136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18960" y="4217040"/>
            <a:ext cx="4151880" cy="224136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1628280" y="1761840"/>
            <a:ext cx="5889240" cy="4699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1628280" y="1761840"/>
            <a:ext cx="5889240" cy="4699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46990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46990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18960" y="994320"/>
            <a:ext cx="8508600" cy="530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18960" y="4217040"/>
            <a:ext cx="4151880" cy="224136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46990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46990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8920" y="4217040"/>
            <a:ext cx="4151880" cy="224136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18960" y="4217040"/>
            <a:ext cx="8508600" cy="224136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224136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18960" y="4217040"/>
            <a:ext cx="8508600" cy="224136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8920" y="4217040"/>
            <a:ext cx="4151880" cy="224136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8960" y="4217040"/>
            <a:ext cx="4151880" cy="224136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1628280" y="1761840"/>
            <a:ext cx="5889240" cy="46990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1628280" y="1761840"/>
            <a:ext cx="5889240" cy="4699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46990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46990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8960" y="994320"/>
            <a:ext cx="8508600" cy="530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8960" y="4217040"/>
            <a:ext cx="4151880" cy="224136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46990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46990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8920" y="4217040"/>
            <a:ext cx="4151880" cy="224136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8960" y="4217040"/>
            <a:ext cx="8508600" cy="224136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ild 8" descr=""/>
          <p:cNvPicPr/>
          <p:nvPr/>
        </p:nvPicPr>
        <p:blipFill>
          <a:blip r:embed="rId2"/>
          <a:stretch/>
        </p:blipFill>
        <p:spPr>
          <a:xfrm>
            <a:off x="8218440" y="324720"/>
            <a:ext cx="608040" cy="3200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body"/>
          </p:nvPr>
        </p:nvSpPr>
        <p:spPr>
          <a:xfrm>
            <a:off x="318960" y="1978560"/>
            <a:ext cx="8508600" cy="12736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LevelReferent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Ort, Datum (Schreibweise: 00. Januar 2015)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8347680" y="6408360"/>
            <a:ext cx="574920" cy="3582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6774840" y="6473160"/>
            <a:ext cx="2051640" cy="364680"/>
          </a:xfrm>
          <a:prstGeom prst="rect">
            <a:avLst/>
          </a:prstGeom>
        </p:spPr>
        <p:txBody>
          <a:bodyPr lIns="0" rIns="0" anchor="ctr"/>
          <a:p>
            <a:pPr algn="r">
              <a:lnSpc>
                <a:spcPct val="100000"/>
              </a:lnSpc>
            </a:pPr>
            <a:fld id="{72A4D8BE-64BC-47BF-8550-F728EAF6A088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11040" y="6473160"/>
            <a:ext cx="7829280" cy="384480"/>
          </a:xfrm>
          <a:prstGeom prst="rect">
            <a:avLst/>
          </a:prstGeom>
        </p:spPr>
        <p:txBody>
          <a:bodyPr lIns="0" rIns="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Dr. rer. nat. Erika Mustermann </a:t>
            </a: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(TUM) | kann beliebig </a:t>
            </a: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erweitert werden | Infos mit </a:t>
            </a: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Strich trennen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 durch Klicken bearbeiten</a:t>
            </a:r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Bild 2" descr=""/>
          <p:cNvPicPr/>
          <p:nvPr/>
        </p:nvPicPr>
        <p:blipFill>
          <a:blip r:embed="rId2"/>
          <a:stretch/>
        </p:blipFill>
        <p:spPr>
          <a:xfrm>
            <a:off x="8218440" y="324720"/>
            <a:ext cx="608040" cy="32004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LevelInhalt durch Klicken bearbeiten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/>
          </p:nvPr>
        </p:nvSpPr>
        <p:spPr>
          <a:xfrm>
            <a:off x="6774840" y="6473160"/>
            <a:ext cx="2051640" cy="364680"/>
          </a:xfrm>
          <a:prstGeom prst="rect">
            <a:avLst/>
          </a:prstGeom>
        </p:spPr>
        <p:txBody>
          <a:bodyPr lIns="0" rIns="0" anchor="ctr"/>
          <a:p>
            <a:pPr algn="r">
              <a:lnSpc>
                <a:spcPct val="100000"/>
              </a:lnSpc>
            </a:pPr>
            <a:fld id="{386FF78D-FAEC-4C5C-AEA8-72A774B5A8BC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11040" y="6473160"/>
            <a:ext cx="6463800" cy="364680"/>
          </a:xfrm>
          <a:prstGeom prst="rect">
            <a:avLst/>
          </a:prstGeom>
        </p:spPr>
        <p:txBody>
          <a:bodyPr lIns="0" rIns="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Dr. rer. nat. Erika Mustermann (TUM) | kann beliebig erweitert werden | Infos mit Strich trennen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 durch Klicken bearbeiten</a:t>
            </a:r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rafik 5" descr=""/>
          <p:cNvPicPr/>
          <p:nvPr/>
        </p:nvPicPr>
        <p:blipFill>
          <a:blip r:embed="rId1"/>
          <a:stretch/>
        </p:blipFill>
        <p:spPr>
          <a:xfrm>
            <a:off x="2439000" y="5057640"/>
            <a:ext cx="2542680" cy="1800000"/>
          </a:xfrm>
          <a:prstGeom prst="rect">
            <a:avLst/>
          </a:prstGeom>
          <a:ln>
            <a:noFill/>
          </a:ln>
        </p:spPr>
      </p:pic>
      <p:sp>
        <p:nvSpPr>
          <p:cNvPr id="85" name="TextShape 1"/>
          <p:cNvSpPr txBox="1"/>
          <p:nvPr/>
        </p:nvSpPr>
        <p:spPr>
          <a:xfrm>
            <a:off x="318960" y="1978560"/>
            <a:ext cx="8508600" cy="12736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50000"/>
              </a:lnSpc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Droll, Darwin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Technische Universität München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Faculty of Bau, Geo und Umwelt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Chair of Computation in Engineering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Munich, 25. May 2018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ts val="1129"/>
              </a:lnSpc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Python-based Paraview postprocessing</a:t>
            </a:r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Grafik 1" descr=""/>
          <p:cNvPicPr/>
          <p:nvPr/>
        </p:nvPicPr>
        <p:blipFill>
          <a:blip r:embed="rId2"/>
          <a:stretch/>
        </p:blipFill>
        <p:spPr>
          <a:xfrm>
            <a:off x="3825720" y="4059360"/>
            <a:ext cx="4171680" cy="1095120"/>
          </a:xfrm>
          <a:prstGeom prst="rect">
            <a:avLst/>
          </a:prstGeom>
          <a:ln>
            <a:noFill/>
          </a:ln>
        </p:spPr>
      </p:pic>
      <p:pic>
        <p:nvPicPr>
          <p:cNvPr id="88" name="Grafik 3" descr=""/>
          <p:cNvPicPr/>
          <p:nvPr/>
        </p:nvPicPr>
        <p:blipFill>
          <a:blip r:embed="rId3"/>
          <a:stretch/>
        </p:blipFill>
        <p:spPr>
          <a:xfrm>
            <a:off x="4474800" y="5251680"/>
            <a:ext cx="4181760" cy="141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Timeline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Strategy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 state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Conclusion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 algn="r">
              <a:lnSpc>
                <a:spcPct val="100000"/>
              </a:lnSpc>
            </a:pPr>
            <a:fld id="{4F831EE4-46AE-4713-AD1F-E57479484FF3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Python-based Paraview postprocessing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ts val="1129"/>
              </a:lnSpc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</a:t>
            </a:r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14000"/>
              </a:lnSpc>
            </a:pP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postprocessing?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Efficiency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Explain through example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 algn="r">
              <a:lnSpc>
                <a:spcPct val="100000"/>
              </a:lnSpc>
            </a:pPr>
            <a:fld id="{ABC9E17F-0E7D-436C-8320-8A552E5784EE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Python-based Paraview postprocessing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ts val="1129"/>
              </a:lnSpc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14000"/>
              </a:lnSpc>
            </a:pP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paraview?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does it work?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it can help us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 algn="r">
              <a:lnSpc>
                <a:spcPct val="100000"/>
              </a:lnSpc>
            </a:pPr>
            <a:fld id="{6C6E63D9-56E4-4498-8999-7626C6F08C51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Python-based Paraview postprocessing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0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ts val="1129"/>
              </a:lnSpc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14000"/>
              </a:lnSpc>
            </a:pP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Selecting of cells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Distribution to Adhoc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Creating a new display in paraview out of the selected cells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 algn="r">
              <a:lnSpc>
                <a:spcPct val="100000"/>
              </a:lnSpc>
            </a:pPr>
            <a:fld id="{F10E84C2-3D4A-4B54-B745-F6C41176937F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Python-based Paraview postprocessing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ts val="1129"/>
              </a:lnSpc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14000"/>
              </a:lnSpc>
            </a:pP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we have done till now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 steps &amp; tasks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Creating a new display in paraview out of the selected cells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 algn="r">
              <a:lnSpc>
                <a:spcPct val="100000"/>
              </a:lnSpc>
            </a:pPr>
            <a:fld id="{4B44C603-F75B-4368-8B11-8EC5E8B93C11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Python-based Paraview postprocessing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ts val="1129"/>
              </a:lnSpc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Timeline</a:t>
            </a:r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14000"/>
              </a:lnSpc>
            </a:pP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Pvpython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Parview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server (Ubuntu)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 algn="r">
              <a:lnSpc>
                <a:spcPct val="100000"/>
              </a:lnSpc>
            </a:pPr>
            <a:fld id="{2F517143-2A28-479A-B4F8-D7AAA1A0FCDF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Python-based Paraview postprocessing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ts val="1129"/>
              </a:lnSpc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Strategy</a:t>
            </a:r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14000"/>
              </a:lnSpc>
            </a:pP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 algn="r">
              <a:lnSpc>
                <a:spcPct val="100000"/>
              </a:lnSpc>
            </a:pPr>
            <a:fld id="{617C80FE-B084-4C17-BE99-684032B7421D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Python-based Paraview postprocessing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ts val="1129"/>
              </a:lnSpc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 for your attention.</a:t>
            </a:r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14000"/>
              </a:lnSpc>
            </a:pP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 algn="r">
              <a:lnSpc>
                <a:spcPct val="100000"/>
              </a:lnSpc>
            </a:pPr>
            <a:fld id="{5DEAF5EF-0EA5-455B-856F-0590C327C8DE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Python-based Paraview postprocessing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ts val="1129"/>
              </a:lnSpc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Sources</a:t>
            </a:r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 Lab</Template>
  <TotalTime>11</TotalTime>
  <Application>LibreOffice/5.1.6.2$Linux_X86_64 LibreOffice_project/10m0$Build-2</Application>
  <Company>--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2018-05-09T09:29:45Z</dcterms:created>
  <dc:creator>Darwin Droll</dc:creator>
  <dc:description/>
  <dc:language>en-US</dc:language>
  <cp:lastModifiedBy/>
  <cp:lastPrinted>2015-07-30T14:04:45Z</cp:lastPrinted>
  <dcterms:modified xsi:type="dcterms:W3CDTF">2018-05-13T11:13:06Z</dcterms:modified>
  <cp:revision>8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--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10</vt:i4>
  </property>
</Properties>
</file>