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65" r:id="rId5"/>
    <p:sldId id="258" r:id="rId6"/>
    <p:sldId id="259" r:id="rId7"/>
    <p:sldId id="260" r:id="rId8"/>
    <p:sldId id="261" r:id="rId9"/>
    <p:sldId id="263" r:id="rId10"/>
    <p:sldId id="264" r:id="rId11"/>
  </p:sldIdLst>
  <p:sldSz cx="9144000" cy="6858000" type="screen4x3"/>
  <p:notesSz cx="9925050" cy="66659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85566D8-32A1-405C-8759-BE29AE00642C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992520" y="3166200"/>
            <a:ext cx="7939800" cy="2999160"/>
          </a:xfrm>
          <a:prstGeom prst="rect">
            <a:avLst/>
          </a:prstGeom>
        </p:spPr>
        <p:txBody>
          <a:bodyPr lIns="90720" tIns="45360" rIns="90720" bIns="4536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621760" y="6331320"/>
            <a:ext cx="4300560" cy="333000"/>
          </a:xfrm>
          <a:prstGeom prst="rect">
            <a:avLst/>
          </a:prstGeom>
          <a:noFill/>
          <a:ln>
            <a:noFill/>
          </a:ln>
        </p:spPr>
        <p:txBody>
          <a:bodyPr lIns="90720" tIns="45360" rIns="90720" bIns="45360" anchor="b"/>
          <a:lstStyle/>
          <a:p>
            <a:pPr algn="r">
              <a:lnSpc>
                <a:spcPct val="100000"/>
              </a:lnSpc>
            </a:pPr>
            <a:fld id="{BE189812-7B20-4D64-A529-387B0E652548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  <p:pic>
        <p:nvPicPr>
          <p:cNvPr id="39" name="Grafik 38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8960" y="994320"/>
            <a:ext cx="8508600" cy="530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Grafik 76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  <p:pic>
        <p:nvPicPr>
          <p:cNvPr id="78" name="Grafik 77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8960" y="994320"/>
            <a:ext cx="8508600" cy="530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8"/>
          <p:cNvPicPr/>
          <p:nvPr/>
        </p:nvPicPr>
        <p:blipFill>
          <a:blip r:embed="rId14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body"/>
          </p:nvPr>
        </p:nvSpPr>
        <p:spPr>
          <a:xfrm>
            <a:off x="318960" y="1978560"/>
            <a:ext cx="8508600" cy="12736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LevelReferent
Ort, Datum (Schreibweise: 00. Januar 2015)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8347680" y="6408360"/>
            <a:ext cx="574920" cy="3582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6774840" y="6473160"/>
            <a:ext cx="2051640" cy="364680"/>
          </a:xfrm>
          <a:prstGeom prst="rect">
            <a:avLst/>
          </a:prstGeom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72A4D8BE-64BC-47BF-8550-F728EAF6A088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11040" y="6473160"/>
            <a:ext cx="7829280" cy="384480"/>
          </a:xfrm>
          <a:prstGeom prst="rect">
            <a:avLst/>
          </a:prstGeom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rer. nat. Erika Mustermann (TUM) | kann beliebig erweitert werden | Infos mit Strich trennen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 durch Klicken bearbeiten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ild 2"/>
          <p:cNvPicPr/>
          <p:nvPr/>
        </p:nvPicPr>
        <p:blipFill>
          <a:blip r:embed="rId14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LevelInhalt durch Klicken bearbeiten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6774840" y="6473160"/>
            <a:ext cx="2051640" cy="364680"/>
          </a:xfrm>
          <a:prstGeom prst="rect">
            <a:avLst/>
          </a:prstGeom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386FF78D-FAEC-4C5C-AEA8-72A774B5A8BC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1040" y="6473160"/>
            <a:ext cx="6463800" cy="364680"/>
          </a:xfrm>
          <a:prstGeom prst="rect">
            <a:avLst/>
          </a:prstGeom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rer. nat. Erika Mustermann (TUM) | kann beliebig erweitert werden | Infos mit Strich trennen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 durch Klicken bearbeiten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rafik 5"/>
          <p:cNvPicPr/>
          <p:nvPr/>
        </p:nvPicPr>
        <p:blipFill>
          <a:blip r:embed="rId3"/>
          <a:stretch/>
        </p:blipFill>
        <p:spPr>
          <a:xfrm>
            <a:off x="2439000" y="5057640"/>
            <a:ext cx="2542680" cy="1800000"/>
          </a:xfrm>
          <a:prstGeom prst="rect">
            <a:avLst/>
          </a:prstGeom>
          <a:ln>
            <a:noFill/>
          </a:ln>
        </p:spPr>
      </p:pic>
      <p:sp>
        <p:nvSpPr>
          <p:cNvPr id="85" name="TextShape 1"/>
          <p:cNvSpPr txBox="1"/>
          <p:nvPr/>
        </p:nvSpPr>
        <p:spPr>
          <a:xfrm>
            <a:off x="318960" y="1978560"/>
            <a:ext cx="8508600" cy="12736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</a:t>
            </a:r>
          </a:p>
          <a:p>
            <a:pPr>
              <a:lnSpc>
                <a:spcPct val="15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Droll, Darwin</a:t>
            </a:r>
          </a:p>
          <a:p>
            <a:pPr>
              <a:lnSpc>
                <a:spcPct val="15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Technische Universität München</a:t>
            </a:r>
          </a:p>
          <a:p>
            <a:pPr>
              <a:lnSpc>
                <a:spcPct val="15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Faculty of Bau, Geo und Umwelt</a:t>
            </a:r>
          </a:p>
          <a:p>
            <a:pPr>
              <a:lnSpc>
                <a:spcPct val="15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Chair of Computation in Engineering</a:t>
            </a:r>
          </a:p>
          <a:p>
            <a:pPr>
              <a:lnSpc>
                <a:spcPct val="15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Munich, 25. May 2018</a:t>
            </a:r>
          </a:p>
        </p:txBody>
      </p:sp>
      <p:sp>
        <p:nvSpPr>
          <p:cNvPr id="86" name="TextShape 2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Python-based Paraview postprocessing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Grafik 1"/>
          <p:cNvPicPr/>
          <p:nvPr/>
        </p:nvPicPr>
        <p:blipFill>
          <a:blip r:embed="rId4"/>
          <a:stretch/>
        </p:blipFill>
        <p:spPr>
          <a:xfrm>
            <a:off x="3825720" y="4059360"/>
            <a:ext cx="4171680" cy="1095120"/>
          </a:xfrm>
          <a:prstGeom prst="rect">
            <a:avLst/>
          </a:prstGeom>
          <a:ln>
            <a:noFill/>
          </a:ln>
        </p:spPr>
      </p:pic>
      <p:pic>
        <p:nvPicPr>
          <p:cNvPr id="88" name="Grafik 3"/>
          <p:cNvPicPr/>
          <p:nvPr/>
        </p:nvPicPr>
        <p:blipFill>
          <a:blip r:embed="rId5"/>
          <a:stretch/>
        </p:blipFill>
        <p:spPr>
          <a:xfrm>
            <a:off x="4474800" y="5251680"/>
            <a:ext cx="4181760" cy="141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Timeline</a:t>
            </a: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F831EE4-46AE-4713-AD1F-E57479484FF3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 </a:t>
            </a:r>
            <a:r>
              <a:rPr lang="de-DE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</a:t>
            </a: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F831EE4-46AE-4713-AD1F-E57479484FF3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de-DE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35322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postprocessing?</a:t>
            </a: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Efficiency</a:t>
            </a: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Explain through example</a:t>
            </a: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ABC9E17F-0E7D-436C-8320-8A552E5784EE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paraview?</a:t>
            </a: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does it work?</a:t>
            </a: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it can help us</a:t>
            </a: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6C6E63D9-56E4-4498-8999-7626C6F08C51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Selecting of cells</a:t>
            </a: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Distribution to Adhoc</a:t>
            </a: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a new display in paraview out of the selected cells</a:t>
            </a: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F10E84C2-3D4A-4B54-B745-F6C41176937F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we have done till now</a:t>
            </a: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 steps &amp; tasks</a:t>
            </a: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a new display in paraview out of the selected cells</a:t>
            </a: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B44C603-F75B-4368-8B11-8EC5E8B93C11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Timeline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617C80FE-B084-4C17-BE99-684032B7421D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 for your attention.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5DEAF5EF-0EA5-455B-856F-0590C327C8DE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Sources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Lab</Template>
  <TotalTime>0</TotalTime>
  <Words>257</Words>
  <Application>Microsoft Office PowerPoint</Application>
  <PresentationFormat>Bildschirmpräsentation (4:3)</PresentationFormat>
  <Paragraphs>62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--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Darwin Droll</dc:creator>
  <dc:description/>
  <cp:lastModifiedBy>Darwin Droll</cp:lastModifiedBy>
  <cp:revision>9</cp:revision>
  <cp:lastPrinted>2015-07-30T14:04:45Z</cp:lastPrinted>
  <dcterms:created xsi:type="dcterms:W3CDTF">2018-05-09T09:29:45Z</dcterms:created>
  <dcterms:modified xsi:type="dcterms:W3CDTF">2018-05-13T13:43:24Z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--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