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4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9925050" cy="6665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2CEACB-FF57-4043-95EC-68DACC6E6D30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440" cy="2998800"/>
          </a:xfrm>
          <a:prstGeom prst="rect">
            <a:avLst/>
          </a:prstGeom>
        </p:spPr>
        <p:txBody>
          <a:bodyPr lIns="90720" rIns="90720" tIns="45360" bIns="4536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621760" y="6331320"/>
            <a:ext cx="43002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3F0CC6E7-3547-495E-B696-3D936EB5303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8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347680" y="6408360"/>
            <a:ext cx="574560" cy="357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ild 2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rafik 5" descr=""/>
          <p:cNvPicPr/>
          <p:nvPr/>
        </p:nvPicPr>
        <p:blipFill>
          <a:blip r:embed="rId1"/>
          <a:stretch/>
        </p:blipFill>
        <p:spPr>
          <a:xfrm>
            <a:off x="2439000" y="5057640"/>
            <a:ext cx="2542320" cy="1799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18960" y="1978560"/>
            <a:ext cx="8508240" cy="127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Bau, Geo und Umwelt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of Computation in Engineering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Grafik 1" descr=""/>
          <p:cNvPicPr/>
          <p:nvPr/>
        </p:nvPicPr>
        <p:blipFill>
          <a:blip r:embed="rId2"/>
          <a:stretch/>
        </p:blipFill>
        <p:spPr>
          <a:xfrm>
            <a:off x="3825720" y="4059360"/>
            <a:ext cx="4171320" cy="1094760"/>
          </a:xfrm>
          <a:prstGeom prst="rect">
            <a:avLst/>
          </a:prstGeom>
          <a:ln>
            <a:noFill/>
          </a:ln>
        </p:spPr>
      </p:pic>
      <p:pic>
        <p:nvPicPr>
          <p:cNvPr id="84" name="Grafik 3" descr=""/>
          <p:cNvPicPr/>
          <p:nvPr/>
        </p:nvPicPr>
        <p:blipFill>
          <a:blip r:embed="rId3"/>
          <a:stretch/>
        </p:blipFill>
        <p:spPr>
          <a:xfrm>
            <a:off x="4474800" y="5251680"/>
            <a:ext cx="4181400" cy="141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state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E93BEBAE-3151-4D2A-9B2B-36E8BC0A20B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2880" y="155448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all output data is useful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effectively extract the useful parts?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7B95C4CC-1667-4D6A-97BB-94581409023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44320" y="58464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paraview?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can help us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D99D0176-910E-447D-B67C-79D22DCA8BC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86B6BFA1-13F7-4856-A9DD-5896AFEB71A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D5C89E9D-1904-495F-BFD0-39B731BEC32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Pvpython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server (Ubuntu)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DFE694D8-1D9D-4AFC-B4F3-848450BFC72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C1EE2F19-6B08-42F1-BE02-16784D36ABE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8960" y="1762200"/>
            <a:ext cx="8508240" cy="469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4840" y="6473160"/>
            <a:ext cx="205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r">
              <a:lnSpc>
                <a:spcPct val="100000"/>
              </a:lnSpc>
            </a:pPr>
            <a:fld id="{02AC6D09-7C76-4078-9354-A5CA030677A7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11040" y="6473160"/>
            <a:ext cx="646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18960" y="99432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8"/>
              </a:lnSpc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27</TotalTime>
  <Application>LibreOffice/5.1.6.2$Linux_X86_64 LibreOffice_project/10m0$Build-2</Application>
  <Company>--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2018-05-09T09:29:45Z</dcterms:created>
  <dc:creator>Darwin Droll</dc:creator>
  <dc:description/>
  <dc:language>en-US</dc:language>
  <cp:lastModifiedBy/>
  <cp:lastPrinted>2015-07-30T14:04:45Z</cp:lastPrinted>
  <dcterms:modified xsi:type="dcterms:W3CDTF">2018-05-16T22:46:42Z</dcterms:modified>
  <cp:revision>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