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6" r:id="rId10"/>
    <p:sldId id="263" r:id="rId11"/>
    <p:sldId id="264" r:id="rId12"/>
  </p:sldIdLst>
  <p:sldSz cx="9144000" cy="6858000" type="screen4x3"/>
  <p:notesSz cx="9925050" cy="6665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85566D8-32A1-405C-8759-BE29AE00642C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92520" y="3166200"/>
            <a:ext cx="7939800" cy="2999160"/>
          </a:xfrm>
          <a:prstGeom prst="rect">
            <a:avLst/>
          </a:prstGeom>
        </p:spPr>
        <p:txBody>
          <a:bodyPr lIns="90720" tIns="45360" rIns="90720" bIns="4536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621760" y="6331320"/>
            <a:ext cx="4300560" cy="333000"/>
          </a:xfrm>
          <a:prstGeom prst="rect">
            <a:avLst/>
          </a:prstGeom>
          <a:noFill/>
          <a:ln>
            <a:noFill/>
          </a:ln>
        </p:spPr>
        <p:txBody>
          <a:bodyPr lIns="90720" tIns="45360" rIns="90720" bIns="45360" anchor="b"/>
          <a:lstStyle/>
          <a:p>
            <a:pPr algn="r">
              <a:lnSpc>
                <a:spcPct val="100000"/>
              </a:lnSpc>
            </a:pPr>
            <a:fld id="{BE189812-7B20-4D64-A529-387B0E65254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78" name="Grafik 7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8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LevelReferent
Ort, Datum (Schreibweise: 00. Januar 2015)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8347680" y="6408360"/>
            <a:ext cx="574920" cy="358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72A4D8BE-64BC-47BF-8550-F728EAF6A08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1040" y="6473160"/>
            <a:ext cx="7829280" cy="3844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2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LevelInhalt durch Klicken bearbeiten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386FF78D-FAEC-4C5C-AEA8-72A774B5A8BC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1040" y="6473160"/>
            <a:ext cx="6463800" cy="3646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fik 5"/>
          <p:cNvPicPr/>
          <p:nvPr/>
        </p:nvPicPr>
        <p:blipFill>
          <a:blip r:embed="rId3"/>
          <a:stretch/>
        </p:blipFill>
        <p:spPr>
          <a:xfrm>
            <a:off x="2439000" y="5057640"/>
            <a:ext cx="2542680" cy="180000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Oguz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Droll, Darwin</a:t>
            </a:r>
          </a:p>
          <a:p>
            <a:pPr>
              <a:lnSpc>
                <a:spcPct val="150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Technische Universität München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Civil</a:t>
            </a:r>
            <a:r>
              <a:rPr lang="de-D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de-DE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</a:t>
            </a:r>
            <a:r>
              <a:rPr lang="de-D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Environmental Engineering</a:t>
            </a: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Chair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Engineering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Munich, 25. May 2018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Python-based Paraview postprocessing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Grafik 1"/>
          <p:cNvPicPr/>
          <p:nvPr/>
        </p:nvPicPr>
        <p:blipFill>
          <a:blip r:embed="rId4"/>
          <a:stretch/>
        </p:blipFill>
        <p:spPr>
          <a:xfrm>
            <a:off x="3825720" y="4059360"/>
            <a:ext cx="4171680" cy="1095120"/>
          </a:xfrm>
          <a:prstGeom prst="rect">
            <a:avLst/>
          </a:prstGeom>
          <a:ln>
            <a:noFill/>
          </a:ln>
        </p:spPr>
      </p:pic>
      <p:pic>
        <p:nvPicPr>
          <p:cNvPr id="88" name="Grafik 3"/>
          <p:cNvPicPr/>
          <p:nvPr/>
        </p:nvPicPr>
        <p:blipFill>
          <a:blip r:embed="rId5"/>
          <a:stretch/>
        </p:blipFill>
        <p:spPr>
          <a:xfrm>
            <a:off x="4474800" y="5251680"/>
            <a:ext cx="4181760" cy="141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5DEAF5EF-0EA5-455B-856F-0590C327C8D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</a:t>
            </a: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 (lat.) – after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calculating may be necessary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takes too long to do all calculations every time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Selecting a specific part for postprocessing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Building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ABC9E17F-0E7D-436C-8320-8A552E5784E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 for Paraview</a:t>
            </a: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to an existing Program, called Adhoc</a:t>
            </a: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Plugin written in python</a:t>
            </a: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OS Ubuntu (Linux)</a:t>
            </a: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Usage of GIT</a:t>
            </a: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532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paraview?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does it work?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can help us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C6E63D9-56E4-4498-8999-7626C6F08C5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Selecting of cells by the User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to Adhoc of the selection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paraview out of the selected cells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it work by pressing one button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we have done till now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Getting to know the tools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Ubuntu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Making a selection and getting the Cell IDs of the selection by calling a function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 &amp; tasks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new display in paraview out of the selected cells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it work by pressing a button in the GUI of paraview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to Adhoc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Importing the data from Adhoc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 the results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3314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17C80FE-B084-4C17-BE99-684032B7421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Python-based Paraview postprocessing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attention.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Lab</Template>
  <TotalTime>0</TotalTime>
  <Words>379</Words>
  <Application>Microsoft Office PowerPoint</Application>
  <PresentationFormat>Bildschirmpräsentation (4:3)</PresentationFormat>
  <Paragraphs>74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Darwin Droll</dc:creator>
  <dc:description/>
  <cp:lastModifiedBy>Darwin Droll</cp:lastModifiedBy>
  <cp:revision>14</cp:revision>
  <cp:lastPrinted>2015-07-30T14:04:45Z</cp:lastPrinted>
  <dcterms:created xsi:type="dcterms:W3CDTF">2018-05-09T09:29:45Z</dcterms:created>
  <dcterms:modified xsi:type="dcterms:W3CDTF">2018-05-17T08:51:29Z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