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6" r:id="rId10"/>
    <p:sldId id="263" r:id="rId11"/>
    <p:sldId id="264" r:id="rId12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Oguz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Civil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Environmental Engineering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Engineering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(lat.) – after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calculation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“expensive”</a:t>
            </a: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887AF4-FB00-4D7C-9E54-71F3A729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1" y="1762200"/>
            <a:ext cx="3771229" cy="3047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588BAEC-283A-4FEA-85AF-74902F901198}"/>
              </a:ext>
            </a:extLst>
          </p:cNvPr>
          <p:cNvSpPr txBox="1"/>
          <p:nvPr/>
        </p:nvSpPr>
        <p:spPr>
          <a:xfrm>
            <a:off x="4999891" y="498283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https://www.joshuacripps.com/category/photography-tutorials/post-processing-photoshop-lightroom/page/3/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43598A-BDA9-4F92-86B3-C1A91C9A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0" y="3484033"/>
            <a:ext cx="3620862" cy="22630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DBF678-A72B-4C77-893F-98BCA80F1AB9}"/>
              </a:ext>
            </a:extLst>
          </p:cNvPr>
          <p:cNvSpPr txBox="1"/>
          <p:nvPr/>
        </p:nvSpPr>
        <p:spPr>
          <a:xfrm>
            <a:off x="533450" y="591322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https://www.aproplan.com/layout/uploads/2017/09/resource-bim-the-importance-of-bim-in-the-lighting-industry.jpg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 for Paraview</a:t>
            </a:r>
          </a:p>
          <a:p>
            <a:pPr marL="28611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Ubuntu (Linux)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plugin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Selection of cells/ areas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an existing Program (AdhoC++)</a:t>
            </a: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532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Kitware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Shell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 simple module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VTK-Files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isualization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ool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XML-structure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B43783-FD1B-4DC2-83EB-1B89E56B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7" y="1762200"/>
            <a:ext cx="4255643" cy="25414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2FE7971-4F54-43AF-8936-D5B70AA7EEE1}"/>
              </a:ext>
            </a:extLst>
          </p:cNvPr>
          <p:cNvSpPr txBox="1"/>
          <p:nvPr/>
        </p:nvSpPr>
        <p:spPr>
          <a:xfrm>
            <a:off x="4570837" y="4430669"/>
            <a:ext cx="388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Screenshot from </a:t>
            </a:r>
            <a:r>
              <a:rPr lang="en-GB" sz="900" dirty="0" err="1"/>
              <a:t>Paraview</a:t>
            </a:r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of cells by the User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AdhoC++ of the selection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araview out of the selected cells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one button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know the tools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a selection and getting the Cell IDs of the selection by calling a function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 &amp; tasks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 of the selected cells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a button in the GUI of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AdhoC++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Importing the data from AdhoC++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the results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3314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409</Words>
  <Application>Microsoft Office PowerPoint</Application>
  <PresentationFormat>Bildschirmpräsentation (4:3)</PresentationFormat>
  <Paragraphs>84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Darwin Droll</cp:lastModifiedBy>
  <cp:revision>19</cp:revision>
  <cp:lastPrinted>2015-07-30T14:04:45Z</cp:lastPrinted>
  <dcterms:created xsi:type="dcterms:W3CDTF">2018-05-09T09:29:45Z</dcterms:created>
  <dcterms:modified xsi:type="dcterms:W3CDTF">2018-05-18T09:52:03Z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