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fonts/font1.fntdata" ContentType="application/x-fontdata"/>
  <Override PartName="/ppt/fonts/font10.fntdata" ContentType="application/x-fontdata"/>
  <Override PartName="/ppt/fonts/font1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xml" ContentType="application/vnd.openxmlformats-officedocument.presentationml.slideLayout+xml"/>
  <Override PartName="/ppt/slideLayouts/slideLayout360.xml" ContentType="application/vnd.openxmlformats-officedocument.presentationml.slideLayout+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slideLayouts/slideLayout385.xml" ContentType="application/vnd.openxmlformats-officedocument.presentationml.slideLayout+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xml" ContentType="application/vnd.openxmlformats-officedocument.presentationml.slideLayout+xml"/>
  <Override PartName="/ppt/slideLayouts/slideLayout390.xml" ContentType="application/vnd.openxmlformats-officedocument.presentationml.slideLayout+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26.xml" ContentType="application/vnd.openxmlformats-officedocument.theme+xml"/>
  <Override PartName="/ppt/theme/theme27.xml" ContentType="application/vnd.openxmlformats-officedocument.theme+xml"/>
  <Override PartName="/ppt/theme/theme28.xml" ContentType="application/vnd.openxmlformats-officedocument.theme+xml"/>
  <Override PartName="/ppt/theme/theme29.xml" ContentType="application/vnd.openxmlformats-officedocument.theme+xml"/>
  <Override PartName="/ppt/theme/theme3.xml" ContentType="application/vnd.openxmlformats-officedocument.theme+xml"/>
  <Override PartName="/ppt/theme/theme30.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autoCompressPictures="0">
  <p:sldMasterIdLst>
    <p:sldMasterId id="2147483648" r:id="rId1"/>
    <p:sldMasterId id="2147483663" r:id="rId3"/>
    <p:sldMasterId id="2147483678" r:id="rId4"/>
    <p:sldMasterId id="2147483693" r:id="rId5"/>
    <p:sldMasterId id="2147483708" r:id="rId6"/>
    <p:sldMasterId id="2147483723" r:id="rId7"/>
    <p:sldMasterId id="2147483738" r:id="rId8"/>
    <p:sldMasterId id="2147483753" r:id="rId9"/>
    <p:sldMasterId id="2147483768" r:id="rId10"/>
    <p:sldMasterId id="2147483783" r:id="rId11"/>
    <p:sldMasterId id="2147483798" r:id="rId12"/>
    <p:sldMasterId id="2147483813" r:id="rId13"/>
    <p:sldMasterId id="2147483828" r:id="rId14"/>
    <p:sldMasterId id="2147483843" r:id="rId15"/>
    <p:sldMasterId id="2147483858" r:id="rId16"/>
    <p:sldMasterId id="2147483873" r:id="rId17"/>
    <p:sldMasterId id="2147483888" r:id="rId18"/>
    <p:sldMasterId id="2147483903" r:id="rId19"/>
    <p:sldMasterId id="2147483918" r:id="rId20"/>
    <p:sldMasterId id="2147483933" r:id="rId21"/>
    <p:sldMasterId id="2147483948" r:id="rId22"/>
    <p:sldMasterId id="2147483963" r:id="rId23"/>
    <p:sldMasterId id="2147483978" r:id="rId24"/>
    <p:sldMasterId id="2147483993" r:id="rId25"/>
    <p:sldMasterId id="2147484008" r:id="rId26"/>
    <p:sldMasterId id="2147484023" r:id="rId27"/>
    <p:sldMasterId id="2147484038" r:id="rId28"/>
    <p:sldMasterId id="2147484053" r:id="rId29"/>
  </p:sldMasterIdLst>
  <p:notesMasterIdLst>
    <p:notesMasterId r:id="rId31"/>
  </p:notesMasterIdLst>
  <p:handoutMasterIdLst>
    <p:handoutMasterId r:id="rId60"/>
  </p:handoutMasterIdLst>
  <p:sldIdLst>
    <p:sldId id="409" r:id="rId30"/>
    <p:sldId id="260" r:id="rId32"/>
    <p:sldId id="289" r:id="rId33"/>
    <p:sldId id="383" r:id="rId34"/>
    <p:sldId id="384" r:id="rId35"/>
    <p:sldId id="393" r:id="rId36"/>
    <p:sldId id="394" r:id="rId37"/>
    <p:sldId id="396" r:id="rId38"/>
    <p:sldId id="397" r:id="rId39"/>
    <p:sldId id="382" r:id="rId40"/>
    <p:sldId id="400" r:id="rId41"/>
    <p:sldId id="398" r:id="rId42"/>
    <p:sldId id="401" r:id="rId43"/>
    <p:sldId id="402" r:id="rId44"/>
    <p:sldId id="403" r:id="rId45"/>
    <p:sldId id="405" r:id="rId46"/>
    <p:sldId id="381" r:id="rId47"/>
    <p:sldId id="399" r:id="rId48"/>
    <p:sldId id="446" r:id="rId49"/>
    <p:sldId id="456" r:id="rId50"/>
    <p:sldId id="449" r:id="rId51"/>
    <p:sldId id="448" r:id="rId52"/>
    <p:sldId id="450" r:id="rId53"/>
    <p:sldId id="451" r:id="rId54"/>
    <p:sldId id="452" r:id="rId55"/>
    <p:sldId id="454" r:id="rId56"/>
    <p:sldId id="453" r:id="rId57"/>
    <p:sldId id="455" r:id="rId58"/>
    <p:sldId id="379" r:id="rId59"/>
  </p:sldIdLst>
  <p:sldSz cx="12192000" cy="6858000"/>
  <p:notesSz cx="6858000" cy="9144000"/>
  <p:embeddedFontLst>
    <p:embeddedFont>
      <p:font typeface="Garamond" panose="02020404030301010803" pitchFamily="18" charset="0"/>
      <p:regular r:id="rId65"/>
      <p:bold r:id="rId66"/>
      <p:italic r:id="rId67"/>
    </p:embeddedFont>
    <p:embeddedFont>
      <p:font typeface="微软雅黑" panose="020B0503020204020204" pitchFamily="34" charset="-122"/>
      <p:regular r:id="rId68"/>
    </p:embeddedFont>
    <p:embeddedFont>
      <p:font typeface="黑体" panose="02010609060101010101" pitchFamily="2" charset="-122"/>
      <p:regular r:id="rId69"/>
    </p:embeddedFont>
    <p:embeddedFont>
      <p:font typeface="Calibri" panose="020F0502020204030204" pitchFamily="34" charset="0"/>
      <p:regular r:id="rId70"/>
      <p:bold r:id="rId71"/>
      <p:italic r:id="rId72"/>
      <p:boldItalic r:id="rId73"/>
    </p:embeddedFont>
    <p:embeddedFont>
      <p:font typeface="等线" panose="02010600030101010101" pitchFamily="2" charset="-122"/>
      <p:regular r:id="rId74"/>
    </p:embeddedFont>
    <p:embeddedFont>
      <p:font typeface="DejaVu Math TeX Gyre" panose="02000503000000000000" charset="0"/>
      <p:regular r:id="rId75"/>
    </p:embeddedFont>
  </p:embeddedFontLst>
  <p:custDataLst>
    <p:tags r:id="rId76"/>
  </p:custDataLst>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08" userDrawn="1">
          <p15:clr>
            <a:srgbClr val="A4A3A4"/>
          </p15:clr>
        </p15:guide>
        <p15:guide id="2" pos="3808" userDrawn="1">
          <p15:clr>
            <a:srgbClr val="A4A3A4"/>
          </p15:clr>
        </p15:guide>
        <p15:guide id="2" pos="3808" userDrawn="1">
          <p15:clr>
            <a:srgbClr val="A4A3A4"/>
          </p15:clr>
        </p15:guide>
        <p15:guide id="1" orient="horz" pos="226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 xin" initials="Lx"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8CC7"/>
    <a:srgbClr val="002180"/>
    <a:srgbClr val="ECB69E"/>
    <a:srgbClr val="77B2E3"/>
    <a:srgbClr val="B6D1FC"/>
    <a:srgbClr val="F5E795"/>
    <a:srgbClr val="F7D893"/>
    <a:srgbClr val="69B4FF"/>
    <a:srgbClr val="4A5BDA"/>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3" autoAdjust="0"/>
    <p:restoredTop sz="85444" autoAdjust="0"/>
  </p:normalViewPr>
  <p:slideViewPr>
    <p:cSldViewPr showGuides="1">
      <p:cViewPr varScale="1">
        <p:scale>
          <a:sx n="69" d="100"/>
          <a:sy n="69" d="100"/>
        </p:scale>
        <p:origin x="1022" y="62"/>
      </p:cViewPr>
      <p:guideLst>
        <p:guide orient="horz" pos="2160"/>
        <p:guide pos="3808"/>
        <p:guide pos="3808"/>
        <p:guide pos="3808"/>
        <p:guide orient="horz" pos="2267"/>
      </p:guideLst>
    </p:cSldViewPr>
  </p:slideViewPr>
  <p:outlineViewPr>
    <p:cViewPr>
      <p:scale>
        <a:sx n="33" d="100"/>
        <a:sy n="33" d="100"/>
      </p:scale>
      <p:origin x="0" y="-10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2" d="100"/>
          <a:sy n="62" d="100"/>
        </p:scale>
        <p:origin x="-2595" y="-72"/>
      </p:cViewPr>
      <p:guideLst>
        <p:guide orient="horz" pos="3216"/>
        <p:guide pos="2119"/>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6" Type="http://schemas.openxmlformats.org/officeDocument/2006/relationships/tags" Target="tags/tag18.xml"/><Relationship Id="rId75" Type="http://schemas.openxmlformats.org/officeDocument/2006/relationships/font" Target="fonts/font11.fntdata"/><Relationship Id="rId74" Type="http://schemas.openxmlformats.org/officeDocument/2006/relationships/font" Target="fonts/font10.fntdata"/><Relationship Id="rId73" Type="http://schemas.openxmlformats.org/officeDocument/2006/relationships/font" Target="fonts/font9.fntdata"/><Relationship Id="rId72" Type="http://schemas.openxmlformats.org/officeDocument/2006/relationships/font" Target="fonts/font8.fntdata"/><Relationship Id="rId71" Type="http://schemas.openxmlformats.org/officeDocument/2006/relationships/font" Target="fonts/font7.fntdata"/><Relationship Id="rId70" Type="http://schemas.openxmlformats.org/officeDocument/2006/relationships/font" Target="fonts/font6.fntdata"/><Relationship Id="rId7" Type="http://schemas.openxmlformats.org/officeDocument/2006/relationships/slideMaster" Target="slideMasters/slideMaster6.xml"/><Relationship Id="rId69" Type="http://schemas.openxmlformats.org/officeDocument/2006/relationships/font" Target="fonts/font5.fntdata"/><Relationship Id="rId68" Type="http://schemas.openxmlformats.org/officeDocument/2006/relationships/font" Target="fonts/font4.fntdata"/><Relationship Id="rId67" Type="http://schemas.openxmlformats.org/officeDocument/2006/relationships/font" Target="fonts/font3.fntdata"/><Relationship Id="rId66" Type="http://schemas.openxmlformats.org/officeDocument/2006/relationships/font" Target="fonts/font2.fntdata"/><Relationship Id="rId65" Type="http://schemas.openxmlformats.org/officeDocument/2006/relationships/font" Target="fonts/font1.fntdata"/><Relationship Id="rId64" Type="http://schemas.openxmlformats.org/officeDocument/2006/relationships/commentAuthors" Target="commentAuthors.xml"/><Relationship Id="rId63" Type="http://schemas.openxmlformats.org/officeDocument/2006/relationships/tableStyles" Target="tableStyles.xml"/><Relationship Id="rId62" Type="http://schemas.openxmlformats.org/officeDocument/2006/relationships/viewProps" Target="viewProps.xml"/><Relationship Id="rId61" Type="http://schemas.openxmlformats.org/officeDocument/2006/relationships/presProps" Target="presProps.xml"/><Relationship Id="rId60" Type="http://schemas.openxmlformats.org/officeDocument/2006/relationships/handoutMaster" Target="handoutMasters/handoutMaster1.xml"/><Relationship Id="rId6" Type="http://schemas.openxmlformats.org/officeDocument/2006/relationships/slideMaster" Target="slideMasters/slideMaster5.xml"/><Relationship Id="rId59" Type="http://schemas.openxmlformats.org/officeDocument/2006/relationships/slide" Target="slides/slide29.xml"/><Relationship Id="rId58" Type="http://schemas.openxmlformats.org/officeDocument/2006/relationships/slide" Target="slides/slide28.xml"/><Relationship Id="rId57" Type="http://schemas.openxmlformats.org/officeDocument/2006/relationships/slide" Target="slides/slide27.xml"/><Relationship Id="rId56" Type="http://schemas.openxmlformats.org/officeDocument/2006/relationships/slide" Target="slides/slide26.xml"/><Relationship Id="rId55" Type="http://schemas.openxmlformats.org/officeDocument/2006/relationships/slide" Target="slides/slide25.xml"/><Relationship Id="rId54" Type="http://schemas.openxmlformats.org/officeDocument/2006/relationships/slide" Target="slides/slide24.xml"/><Relationship Id="rId53" Type="http://schemas.openxmlformats.org/officeDocument/2006/relationships/slide" Target="slides/slide23.xml"/><Relationship Id="rId52" Type="http://schemas.openxmlformats.org/officeDocument/2006/relationships/slide" Target="slides/slide22.xml"/><Relationship Id="rId51" Type="http://schemas.openxmlformats.org/officeDocument/2006/relationships/slide" Target="slides/slide21.xml"/><Relationship Id="rId50" Type="http://schemas.openxmlformats.org/officeDocument/2006/relationships/slide" Target="slides/slide20.xml"/><Relationship Id="rId5" Type="http://schemas.openxmlformats.org/officeDocument/2006/relationships/slideMaster" Target="slideMasters/slideMaster4.xml"/><Relationship Id="rId49" Type="http://schemas.openxmlformats.org/officeDocument/2006/relationships/slide" Target="slides/slide19.xml"/><Relationship Id="rId48" Type="http://schemas.openxmlformats.org/officeDocument/2006/relationships/slide" Target="slides/slide18.xml"/><Relationship Id="rId47" Type="http://schemas.openxmlformats.org/officeDocument/2006/relationships/slide" Target="slides/slide17.xml"/><Relationship Id="rId46" Type="http://schemas.openxmlformats.org/officeDocument/2006/relationships/slide" Target="slides/slide16.xml"/><Relationship Id="rId45" Type="http://schemas.openxmlformats.org/officeDocument/2006/relationships/slide" Target="slides/slide15.xml"/><Relationship Id="rId44" Type="http://schemas.openxmlformats.org/officeDocument/2006/relationships/slide" Target="slides/slide14.xml"/><Relationship Id="rId43" Type="http://schemas.openxmlformats.org/officeDocument/2006/relationships/slide" Target="slides/slide13.xml"/><Relationship Id="rId42" Type="http://schemas.openxmlformats.org/officeDocument/2006/relationships/slide" Target="slides/slide12.xml"/><Relationship Id="rId41" Type="http://schemas.openxmlformats.org/officeDocument/2006/relationships/slide" Target="slides/slide11.xml"/><Relationship Id="rId40" Type="http://schemas.openxmlformats.org/officeDocument/2006/relationships/slide" Target="slides/slide10.xml"/><Relationship Id="rId4" Type="http://schemas.openxmlformats.org/officeDocument/2006/relationships/slideMaster" Target="slideMasters/slideMaster3.xml"/><Relationship Id="rId39" Type="http://schemas.openxmlformats.org/officeDocument/2006/relationships/slide" Target="slides/slide9.xml"/><Relationship Id="rId38" Type="http://schemas.openxmlformats.org/officeDocument/2006/relationships/slide" Target="slides/slide8.xml"/><Relationship Id="rId37" Type="http://schemas.openxmlformats.org/officeDocument/2006/relationships/slide" Target="slides/slide7.xml"/><Relationship Id="rId36" Type="http://schemas.openxmlformats.org/officeDocument/2006/relationships/slide" Target="slides/slide6.xml"/><Relationship Id="rId35" Type="http://schemas.openxmlformats.org/officeDocument/2006/relationships/slide" Target="slides/slide5.xml"/><Relationship Id="rId34" Type="http://schemas.openxmlformats.org/officeDocument/2006/relationships/slide" Target="slides/slide4.xml"/><Relationship Id="rId33" Type="http://schemas.openxmlformats.org/officeDocument/2006/relationships/slide" Target="slides/slide3.xml"/><Relationship Id="rId32" Type="http://schemas.openxmlformats.org/officeDocument/2006/relationships/slide" Target="slides/slide2.xml"/><Relationship Id="rId31" Type="http://schemas.openxmlformats.org/officeDocument/2006/relationships/notesMaster" Target="notesMasters/notesMaster1.xml"/><Relationship Id="rId30" Type="http://schemas.openxmlformats.org/officeDocument/2006/relationships/slide" Target="slides/slide1.xml"/><Relationship Id="rId3" Type="http://schemas.openxmlformats.org/officeDocument/2006/relationships/slideMaster" Target="slideMasters/slideMaster2.xml"/><Relationship Id="rId29" Type="http://schemas.openxmlformats.org/officeDocument/2006/relationships/slideMaster" Target="slideMasters/slideMaster28.xml"/><Relationship Id="rId28" Type="http://schemas.openxmlformats.org/officeDocument/2006/relationships/slideMaster" Target="slideMasters/slideMaster27.xml"/><Relationship Id="rId27" Type="http://schemas.openxmlformats.org/officeDocument/2006/relationships/slideMaster" Target="slideMasters/slideMaster26.xml"/><Relationship Id="rId26" Type="http://schemas.openxmlformats.org/officeDocument/2006/relationships/slideMaster" Target="slideMasters/slideMaster25.xml"/><Relationship Id="rId25" Type="http://schemas.openxmlformats.org/officeDocument/2006/relationships/slideMaster" Target="slideMasters/slideMaster24.xml"/><Relationship Id="rId24" Type="http://schemas.openxmlformats.org/officeDocument/2006/relationships/slideMaster" Target="slideMasters/slideMaster23.xml"/><Relationship Id="rId23" Type="http://schemas.openxmlformats.org/officeDocument/2006/relationships/slideMaster" Target="slideMasters/slideMaster22.xml"/><Relationship Id="rId22" Type="http://schemas.openxmlformats.org/officeDocument/2006/relationships/slideMaster" Target="slideMasters/slideMaster21.xml"/><Relationship Id="rId21" Type="http://schemas.openxmlformats.org/officeDocument/2006/relationships/slideMaster" Target="slideMasters/slideMaster20.xml"/><Relationship Id="rId20" Type="http://schemas.openxmlformats.org/officeDocument/2006/relationships/slideMaster" Target="slideMasters/slideMaster19.xml"/><Relationship Id="rId2" Type="http://schemas.openxmlformats.org/officeDocument/2006/relationships/theme" Target="theme/theme1.xml"/><Relationship Id="rId19" Type="http://schemas.openxmlformats.org/officeDocument/2006/relationships/slideMaster" Target="slideMasters/slideMaster18.xml"/><Relationship Id="rId18" Type="http://schemas.openxmlformats.org/officeDocument/2006/relationships/slideMaster" Target="slideMasters/slideMaster17.xml"/><Relationship Id="rId17" Type="http://schemas.openxmlformats.org/officeDocument/2006/relationships/slideMaster" Target="slideMasters/slideMaster16.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F3057C-1883-427A-A745-D19590456351}"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1915428-F433-431B-AA89-7CDF0D5E39C9}"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a:defRPr sz="1200">
                <a:latin typeface="Calibri" panose="020F0502020204030204" pitchFamily="34" charset="0"/>
              </a:defRPr>
            </a:lvl1pPr>
          </a:lstStyle>
          <a:p>
            <a:pPr>
              <a:defRPr/>
            </a:pPr>
            <a:fld id="{779E9A6F-52CD-4412-AC1B-BC625941CA96}"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normAutofit/>
          </a:bodyPr>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atin typeface="Calibri" panose="020F0502020204030204" pitchFamily="34" charset="0"/>
              </a:defRPr>
            </a:lvl1pPr>
          </a:lstStyle>
          <a:p>
            <a:pPr>
              <a:defRPr/>
            </a:pPr>
            <a:fld id="{3F48EF16-5BA7-4526-A755-85D8407EB0B6}" type="slidenum">
              <a:rPr lang="zh-CN" altLang="en-US"/>
            </a:fld>
            <a:endParaRPr lang="zh-CN"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mn-lt"/>
        <a:ea typeface="+mn-ea"/>
        <a:cs typeface="宋体" panose="02010600030101010101" pitchFamily="2" charset="-122"/>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ln>
        </p:spPr>
      </p:sp>
      <p:sp>
        <p:nvSpPr>
          <p:cNvPr id="50179" name="Rectangle 3"/>
          <p:cNvSpPr>
            <a:spLocks noGrp="1" noChangeArrowheads="1"/>
          </p:cNvSpPr>
          <p:nvPr>
            <p:ph type="body" idx="1"/>
          </p:nvPr>
        </p:nvSpPr>
        <p:spPr bwMode="auto">
          <a:noFill/>
        </p:spPr>
        <p:txBody>
          <a:bodyPr/>
          <a:lstStyle/>
          <a:p>
            <a:pPr eaLnBrk="1" hangingPunct="1">
              <a:spcBef>
                <a:spcPct val="0"/>
              </a:spcBef>
            </a:pPr>
            <a:endParaRPr kumimoji="0" lang="en-US" altLang="zh-CN" dirty="0">
              <a:ea typeface="微软雅黑" panose="020B0503020204020204" pitchFamily="34"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ln>
        </p:spPr>
      </p:sp>
      <p:sp>
        <p:nvSpPr>
          <p:cNvPr id="51204" name="Rectangle 3"/>
          <p:cNvSpPr>
            <a:spLocks noGrp="1" noChangeArrowheads="1"/>
          </p:cNvSpPr>
          <p:nvPr>
            <p:ph type="body" idx="1"/>
          </p:nvPr>
        </p:nvSpPr>
        <p:spPr bwMode="auto">
          <a:noFill/>
        </p:spPr>
        <p:txBody>
          <a:bodyPr/>
          <a:lstStyle/>
          <a:p>
            <a:pPr eaLnBrk="1" hangingPunct="1">
              <a:spcBef>
                <a:spcPct val="0"/>
              </a:spcBef>
            </a:pPr>
            <a:endParaRPr kumimoji="0" lang="zh-CN" altLang="en-US" dirty="0">
              <a:ea typeface="微软雅黑" panose="020B0503020204020204" pitchFamily="34"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ln>
        </p:spPr>
      </p:sp>
      <p:sp>
        <p:nvSpPr>
          <p:cNvPr id="51204" name="Rectangle 3"/>
          <p:cNvSpPr>
            <a:spLocks noGrp="1" noChangeArrowheads="1"/>
          </p:cNvSpPr>
          <p:nvPr>
            <p:ph type="body" idx="1"/>
          </p:nvPr>
        </p:nvSpPr>
        <p:spPr bwMode="auto">
          <a:noFill/>
        </p:spPr>
        <p:txBody>
          <a:bodyPr/>
          <a:lstStyle/>
          <a:p>
            <a:pPr marL="0" indent="0" algn="just">
              <a:lnSpc>
                <a:spcPts val="3000"/>
              </a:lnSpc>
              <a:spcAft>
                <a:spcPts val="600"/>
              </a:spcAft>
              <a:buFont typeface="Wingdings" panose="05000000000000000000" pitchFamily="2" charset="2"/>
              <a:buNone/>
            </a:pPr>
            <a:endParaRPr kumimoji="0" lang="zh-CN" altLang="en-US" dirty="0">
              <a:ea typeface="微软雅黑" panose="020B0503020204020204" pitchFamily="34"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ln>
        </p:spPr>
      </p:sp>
      <p:sp>
        <p:nvSpPr>
          <p:cNvPr id="51204" name="Rectangle 3"/>
          <p:cNvSpPr>
            <a:spLocks noGrp="1" noChangeArrowheads="1"/>
          </p:cNvSpPr>
          <p:nvPr>
            <p:ph type="body" idx="1"/>
          </p:nvPr>
        </p:nvSpPr>
        <p:spPr bwMode="auto">
          <a:noFill/>
        </p:spPr>
        <p:txBody>
          <a:bodyPr/>
          <a:lstStyle/>
          <a:p>
            <a:pPr marL="0" indent="0" algn="just">
              <a:lnSpc>
                <a:spcPts val="3000"/>
              </a:lnSpc>
              <a:spcAft>
                <a:spcPts val="600"/>
              </a:spcAft>
              <a:buFont typeface="Wingdings" panose="05000000000000000000" pitchFamily="2" charset="2"/>
              <a:buNone/>
            </a:pPr>
            <a:endParaRPr kumimoji="0" lang="zh-CN" altLang="en-US" dirty="0">
              <a:ea typeface="微软雅黑" panose="020B0503020204020204" pitchFamily="34"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ln>
        </p:spPr>
      </p:sp>
      <p:sp>
        <p:nvSpPr>
          <p:cNvPr id="51204" name="Rectangle 3"/>
          <p:cNvSpPr>
            <a:spLocks noGrp="1" noChangeArrowheads="1"/>
          </p:cNvSpPr>
          <p:nvPr>
            <p:ph type="body" idx="1"/>
          </p:nvPr>
        </p:nvSpPr>
        <p:spPr bwMode="auto">
          <a:noFill/>
        </p:spPr>
        <p:txBody>
          <a:bodyPr/>
          <a:lstStyle/>
          <a:p>
            <a:pPr marL="0" indent="0" algn="just">
              <a:lnSpc>
                <a:spcPts val="3000"/>
              </a:lnSpc>
              <a:spcAft>
                <a:spcPts val="600"/>
              </a:spcAft>
              <a:buFont typeface="Wingdings" panose="05000000000000000000" pitchFamily="2" charset="2"/>
              <a:buNone/>
            </a:pPr>
            <a:endParaRPr kumimoji="0" lang="zh-CN" altLang="en-US" dirty="0">
              <a:ea typeface="微软雅黑" panose="020B0503020204020204" pitchFamily="34"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ln>
        </p:spPr>
      </p:sp>
      <p:sp>
        <p:nvSpPr>
          <p:cNvPr id="51204" name="Rectangle 3"/>
          <p:cNvSpPr>
            <a:spLocks noGrp="1" noChangeArrowheads="1"/>
          </p:cNvSpPr>
          <p:nvPr>
            <p:ph type="body" idx="1"/>
          </p:nvPr>
        </p:nvSpPr>
        <p:spPr bwMode="auto">
          <a:noFill/>
        </p:spPr>
        <p:txBody>
          <a:bodyPr/>
          <a:lstStyle/>
          <a:p>
            <a:pPr marL="0" indent="0" algn="just">
              <a:lnSpc>
                <a:spcPts val="3000"/>
              </a:lnSpc>
              <a:spcAft>
                <a:spcPts val="600"/>
              </a:spcAft>
              <a:buFont typeface="Wingdings" panose="05000000000000000000" pitchFamily="2" charset="2"/>
              <a:buNone/>
            </a:pPr>
            <a:endParaRPr kumimoji="0" lang="zh-CN" altLang="en-US" dirty="0">
              <a:ea typeface="微软雅黑" panose="020B0503020204020204" pitchFamily="34"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ln>
        </p:spPr>
      </p:sp>
      <p:sp>
        <p:nvSpPr>
          <p:cNvPr id="51204" name="Rectangle 3"/>
          <p:cNvSpPr>
            <a:spLocks noGrp="1" noChangeArrowheads="1"/>
          </p:cNvSpPr>
          <p:nvPr>
            <p:ph type="body" idx="1"/>
          </p:nvPr>
        </p:nvSpPr>
        <p:spPr bwMode="auto">
          <a:noFill/>
        </p:spPr>
        <p:txBody>
          <a:bodyPr/>
          <a:lstStyle/>
          <a:p>
            <a:pPr marL="0" indent="0" algn="just">
              <a:lnSpc>
                <a:spcPts val="3000"/>
              </a:lnSpc>
              <a:spcAft>
                <a:spcPts val="600"/>
              </a:spcAft>
              <a:buFont typeface="Wingdings" panose="05000000000000000000" pitchFamily="2" charset="2"/>
              <a:buNone/>
            </a:pPr>
            <a:endParaRPr kumimoji="0" lang="zh-CN" altLang="en-US" dirty="0">
              <a:ea typeface="微软雅黑" panose="020B0503020204020204" pitchFamily="34"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ln>
        </p:spPr>
      </p:sp>
      <p:sp>
        <p:nvSpPr>
          <p:cNvPr id="51204" name="Rectangle 3"/>
          <p:cNvSpPr>
            <a:spLocks noGrp="1" noChangeArrowheads="1"/>
          </p:cNvSpPr>
          <p:nvPr>
            <p:ph type="body" idx="1"/>
          </p:nvPr>
        </p:nvSpPr>
        <p:spPr bwMode="auto">
          <a:noFill/>
        </p:spPr>
        <p:txBody>
          <a:bodyPr/>
          <a:lstStyle/>
          <a:p>
            <a:pPr marL="0" indent="0" algn="just">
              <a:lnSpc>
                <a:spcPts val="3000"/>
              </a:lnSpc>
              <a:spcAft>
                <a:spcPts val="600"/>
              </a:spcAft>
              <a:buFont typeface="Wingdings" panose="05000000000000000000" pitchFamily="2" charset="2"/>
              <a:buNone/>
            </a:pPr>
            <a:r>
              <a:rPr lang="zh-CN" dirty="0">
                <a:latin typeface="Arial" panose="020B0604020202020204" pitchFamily="34" charset="0"/>
                <a:cs typeface="Arial" panose="020B0604020202020204" pitchFamily="34" charset="0"/>
                <a:sym typeface="+mn-ea"/>
              </a:rPr>
              <a:t>图片</a:t>
            </a:r>
            <a:r>
              <a:rPr dirty="0">
                <a:latin typeface="Arial" panose="020B0604020202020204" pitchFamily="34" charset="0"/>
                <a:cs typeface="Arial" panose="020B0604020202020204" pitchFamily="34" charset="0"/>
                <a:sym typeface="+mn-ea"/>
              </a:rPr>
              <a:t>展示了不同模型在预训练计算成本（以exaFLOPs为单位）下的性能表现。</a:t>
            </a:r>
            <a:endParaRPr kumimoji="0" lang="zh-CN" altLang="en-US" dirty="0">
              <a:ea typeface="微软雅黑" panose="020B0503020204020204" pitchFamily="34"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ln>
        </p:spPr>
      </p:sp>
      <p:sp>
        <p:nvSpPr>
          <p:cNvPr id="51204" name="Rectangle 3"/>
          <p:cNvSpPr>
            <a:spLocks noGrp="1" noChangeArrowheads="1"/>
          </p:cNvSpPr>
          <p:nvPr>
            <p:ph type="body" idx="1"/>
          </p:nvPr>
        </p:nvSpPr>
        <p:spPr bwMode="auto">
          <a:noFill/>
        </p:spPr>
        <p:txBody>
          <a:bodyPr/>
          <a:lstStyle/>
          <a:p>
            <a:pPr eaLnBrk="1" hangingPunct="1">
              <a:spcBef>
                <a:spcPct val="0"/>
              </a:spcBef>
            </a:pPr>
            <a:endParaRPr kumimoji="0" lang="zh-CN" altLang="en-US" dirty="0">
              <a:ea typeface="微软雅黑" panose="020B0503020204020204" pitchFamily="34"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ln>
        </p:spPr>
      </p:sp>
      <p:sp>
        <p:nvSpPr>
          <p:cNvPr id="51204" name="Rectangle 3"/>
          <p:cNvSpPr>
            <a:spLocks noGrp="1" noChangeArrowheads="1"/>
          </p:cNvSpPr>
          <p:nvPr>
            <p:ph type="body" idx="1"/>
          </p:nvPr>
        </p:nvSpPr>
        <p:spPr bwMode="auto">
          <a:noFill/>
        </p:spPr>
        <p:txBody>
          <a:bodyPr/>
          <a:lstStyle/>
          <a:p>
            <a:pPr marL="0" indent="0" algn="just">
              <a:lnSpc>
                <a:spcPts val="3000"/>
              </a:lnSpc>
              <a:spcAft>
                <a:spcPts val="600"/>
              </a:spcAft>
              <a:buFont typeface="Wingdings" panose="05000000000000000000" pitchFamily="2" charset="2"/>
              <a:buNone/>
            </a:pPr>
            <a:endParaRPr kumimoji="0" lang="zh-CN" altLang="en-US" dirty="0">
              <a:ea typeface="微软雅黑" panose="020B0503020204020204" pitchFamily="34"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ln>
        </p:spPr>
      </p:sp>
      <p:sp>
        <p:nvSpPr>
          <p:cNvPr id="51204" name="Rectangle 3"/>
          <p:cNvSpPr>
            <a:spLocks noGrp="1" noChangeArrowheads="1"/>
          </p:cNvSpPr>
          <p:nvPr>
            <p:ph type="body" idx="1"/>
          </p:nvPr>
        </p:nvSpPr>
        <p:spPr bwMode="auto">
          <a:noFill/>
        </p:spPr>
        <p:txBody>
          <a:bodyPr/>
          <a:lstStyle/>
          <a:p>
            <a:pPr eaLnBrk="1" hangingPunct="1">
              <a:spcBef>
                <a:spcPct val="0"/>
              </a:spcBef>
            </a:pPr>
            <a:endParaRPr kumimoji="0" lang="zh-CN" altLang="en-US" dirty="0">
              <a:ea typeface="微软雅黑" panose="020B0503020204020204" pitchFamily="3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ln>
        </p:spPr>
      </p:sp>
      <p:sp>
        <p:nvSpPr>
          <p:cNvPr id="51204" name="Rectangle 3"/>
          <p:cNvSpPr>
            <a:spLocks noGrp="1" noChangeArrowheads="1"/>
          </p:cNvSpPr>
          <p:nvPr>
            <p:ph type="body" idx="1"/>
          </p:nvPr>
        </p:nvSpPr>
        <p:spPr bwMode="auto">
          <a:noFill/>
        </p:spPr>
        <p:txBody>
          <a:bodyPr/>
          <a:lstStyle/>
          <a:p>
            <a:pPr eaLnBrk="1" hangingPunct="1">
              <a:spcBef>
                <a:spcPct val="0"/>
              </a:spcBef>
            </a:pPr>
            <a:endParaRPr kumimoji="0" lang="zh-CN" altLang="en-US" dirty="0">
              <a:ea typeface="微软雅黑" panose="020B0503020204020204" pitchFamily="34"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ln>
        </p:spPr>
      </p:sp>
      <p:sp>
        <p:nvSpPr>
          <p:cNvPr id="51204" name="Rectangle 3"/>
          <p:cNvSpPr>
            <a:spLocks noGrp="1" noChangeArrowheads="1"/>
          </p:cNvSpPr>
          <p:nvPr>
            <p:ph type="body" idx="1"/>
          </p:nvPr>
        </p:nvSpPr>
        <p:spPr bwMode="auto">
          <a:noFill/>
        </p:spPr>
        <p:txBody>
          <a:bodyPr/>
          <a:lstStyle/>
          <a:p>
            <a:pPr marL="0" indent="0" algn="just">
              <a:lnSpc>
                <a:spcPts val="3000"/>
              </a:lnSpc>
              <a:spcAft>
                <a:spcPts val="600"/>
              </a:spcAft>
              <a:buFont typeface="Wingdings" panose="05000000000000000000" pitchFamily="2" charset="2"/>
              <a:buNone/>
            </a:pPr>
            <a:endParaRPr kumimoji="0" lang="zh-CN" altLang="en-US" dirty="0">
              <a:ea typeface="微软雅黑" panose="020B0503020204020204" pitchFamily="34"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ln>
        </p:spPr>
      </p:sp>
      <p:sp>
        <p:nvSpPr>
          <p:cNvPr id="51204" name="Rectangle 3"/>
          <p:cNvSpPr>
            <a:spLocks noGrp="1" noChangeArrowheads="1"/>
          </p:cNvSpPr>
          <p:nvPr>
            <p:ph type="body" idx="1"/>
          </p:nvPr>
        </p:nvSpPr>
        <p:spPr bwMode="auto">
          <a:noFill/>
        </p:spPr>
        <p:txBody>
          <a:bodyPr/>
          <a:lstStyle/>
          <a:p>
            <a:pPr marL="0" indent="0" algn="just">
              <a:lnSpc>
                <a:spcPts val="3000"/>
              </a:lnSpc>
              <a:spcAft>
                <a:spcPts val="600"/>
              </a:spcAft>
              <a:buFont typeface="Wingdings" panose="05000000000000000000" pitchFamily="2" charset="2"/>
              <a:buNone/>
            </a:pPr>
            <a:r>
              <a:rPr kumimoji="0" lang="zh-CN" altLang="en-US" dirty="0">
                <a:ea typeface="微软雅黑" panose="020B0503020204020204" pitchFamily="34" charset="-122"/>
              </a:rPr>
              <a:t>根据FLAGS.config.trainer的值决定是执行训练(train.train_and_evaluate)还是推理(inference_time.inference_time)。</a:t>
            </a:r>
            <a:endParaRPr kumimoji="0" lang="zh-CN" altLang="en-US" dirty="0">
              <a:ea typeface="微软雅黑" panose="020B0503020204020204" pitchFamily="34"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ln>
        </p:spPr>
      </p:sp>
      <p:sp>
        <p:nvSpPr>
          <p:cNvPr id="51204" name="Rectangle 3"/>
          <p:cNvSpPr>
            <a:spLocks noGrp="1" noChangeArrowheads="1"/>
          </p:cNvSpPr>
          <p:nvPr>
            <p:ph type="body" idx="1"/>
          </p:nvPr>
        </p:nvSpPr>
        <p:spPr bwMode="auto">
          <a:noFill/>
        </p:spPr>
        <p:txBody>
          <a:bodyPr/>
          <a:lstStyle/>
          <a:p>
            <a:pPr marL="0" indent="0" algn="just">
              <a:lnSpc>
                <a:spcPts val="3000"/>
              </a:lnSpc>
              <a:spcAft>
                <a:spcPts val="600"/>
              </a:spcAft>
              <a:buFont typeface="Wingdings" panose="05000000000000000000" pitchFamily="2" charset="2"/>
              <a:buNone/>
            </a:pPr>
            <a:r>
              <a:rPr kumimoji="0" lang="en-US" altLang="zh-CN" dirty="0">
                <a:ea typeface="微软雅黑" panose="020B0503020204020204" pitchFamily="34" charset="-122"/>
              </a:rPr>
              <a:t>train.py</a:t>
            </a:r>
            <a:r>
              <a:rPr kumimoji="0" lang="zh-CN" altLang="en-US" dirty="0">
                <a:ea typeface="微软雅黑" panose="020B0503020204020204" pitchFamily="34" charset="-122"/>
              </a:rPr>
              <a:t>文件中主要包含</a:t>
            </a:r>
            <a:r>
              <a:rPr kumimoji="0" lang="en-US" altLang="zh-CN" dirty="0">
                <a:ea typeface="微软雅黑" panose="020B0503020204020204" pitchFamily="34" charset="-122"/>
              </a:rPr>
              <a:t>make_update_fn</a:t>
            </a:r>
            <a:r>
              <a:rPr kumimoji="0" lang="zh-CN" altLang="en-US" dirty="0">
                <a:ea typeface="微软雅黑" panose="020B0503020204020204" pitchFamily="34" charset="-122"/>
              </a:rPr>
              <a:t>和train_and_evaluate这两个函数，其中，</a:t>
            </a:r>
            <a:r>
              <a:rPr kumimoji="0" lang="en-US" altLang="zh-CN" dirty="0">
                <a:ea typeface="微软雅黑" panose="020B0503020204020204" pitchFamily="34" charset="-122"/>
                <a:sym typeface="+mn-ea"/>
              </a:rPr>
              <a:t>make_update_fn</a:t>
            </a:r>
            <a:r>
              <a:rPr kumimoji="0" lang="zh-CN" altLang="en-US" dirty="0">
                <a:ea typeface="微软雅黑" panose="020B0503020204020204" pitchFamily="34" charset="-122"/>
                <a:sym typeface="+mn-ea"/>
              </a:rPr>
              <a:t>主要处理模型参数的更新和优化，在函数内部计算量交叉熵损失。</a:t>
            </a:r>
            <a:endParaRPr kumimoji="0" lang="zh-CN" altLang="en-US" dirty="0">
              <a:ea typeface="微软雅黑" panose="020B0503020204020204" pitchFamily="34" charset="-122"/>
              <a:sym typeface="+mn-ea"/>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ln>
        </p:spPr>
      </p:sp>
      <p:sp>
        <p:nvSpPr>
          <p:cNvPr id="51204" name="Rectangle 3"/>
          <p:cNvSpPr>
            <a:spLocks noGrp="1" noChangeArrowheads="1"/>
          </p:cNvSpPr>
          <p:nvPr>
            <p:ph type="body" idx="1"/>
          </p:nvPr>
        </p:nvSpPr>
        <p:spPr bwMode="auto">
          <a:noFill/>
        </p:spPr>
        <p:txBody>
          <a:bodyPr/>
          <a:lstStyle/>
          <a:p>
            <a:pPr marL="0" indent="0" algn="just">
              <a:lnSpc>
                <a:spcPts val="3000"/>
              </a:lnSpc>
              <a:spcAft>
                <a:spcPts val="600"/>
              </a:spcAft>
              <a:buFont typeface="Wingdings" panose="05000000000000000000" pitchFamily="2" charset="2"/>
              <a:buNone/>
            </a:pPr>
            <a:r>
              <a:rPr kumimoji="0" lang="zh-CN" altLang="en-US" dirty="0">
                <a:ea typeface="微软雅黑" panose="020B0503020204020204" pitchFamily="34" charset="-122"/>
              </a:rPr>
              <a:t>而train_and_evaluate函数主要负责整个训练和评估流程的管理和执行，在函数内部首先进行初始化和配置：获取数据集信息、设置数据管道、选择模型并初始化模型参数。</a:t>
            </a:r>
            <a:endParaRPr kumimoji="0" lang="zh-CN" altLang="en-US" dirty="0">
              <a:ea typeface="微软雅黑" panose="020B0503020204020204" pitchFamily="34" charset="-122"/>
            </a:endParaRPr>
          </a:p>
          <a:p>
            <a:pPr marL="0" indent="0" algn="just">
              <a:lnSpc>
                <a:spcPts val="3000"/>
              </a:lnSpc>
              <a:spcAft>
                <a:spcPts val="600"/>
              </a:spcAft>
              <a:buFont typeface="Wingdings" panose="05000000000000000000" pitchFamily="2" charset="2"/>
              <a:buNone/>
            </a:pPr>
            <a:r>
              <a:rPr kumimoji="0" lang="zh-CN" altLang="en-US" dirty="0">
                <a:ea typeface="微软雅黑" panose="020B0503020204020204" pitchFamily="34" charset="-122"/>
              </a:rPr>
              <a:t>然后加载预训练模型，</a:t>
            </a:r>
            <a:r>
              <a:rPr kumimoji="0" lang="zh-CN" altLang="en-US" dirty="0">
                <a:ea typeface="微软雅黑" panose="020B0503020204020204" pitchFamily="34" charset="-122"/>
                <a:sym typeface="+mn-ea"/>
              </a:rPr>
              <a:t>设置优化器，实现前向传播、损失计算、反向传播和参数更新等逻辑完成训练准备。</a:t>
            </a:r>
            <a:endParaRPr kumimoji="0" lang="zh-CN" altLang="en-US" dirty="0">
              <a:ea typeface="微软雅黑" panose="020B0503020204020204" pitchFamily="34" charset="-122"/>
            </a:endParaRPr>
          </a:p>
          <a:p>
            <a:pPr marL="0" indent="0" algn="just">
              <a:lnSpc>
                <a:spcPts val="3000"/>
              </a:lnSpc>
              <a:spcAft>
                <a:spcPts val="600"/>
              </a:spcAft>
              <a:buFont typeface="Wingdings" panose="05000000000000000000" pitchFamily="2" charset="2"/>
              <a:buNone/>
            </a:pPr>
            <a:r>
              <a:rPr kumimoji="0" lang="zh-CN" altLang="en-US" dirty="0">
                <a:ea typeface="微软雅黑" panose="020B0503020204020204" pitchFamily="34" charset="-122"/>
              </a:rPr>
              <a:t>在训练循环过程中，使用`input_pipeline.prefetch`预取数据，减少数据加载的延迟。并不断记录</a:t>
            </a:r>
            <a:r>
              <a:rPr kumimoji="0" lang="zh-CN" altLang="en-US" dirty="0">
                <a:ea typeface="微软雅黑" panose="020B0503020204020204" pitchFamily="34" charset="-122"/>
                <a:sym typeface="+mn-ea"/>
              </a:rPr>
              <a:t>训练和评估的关键性能指标与训练进度。</a:t>
            </a:r>
            <a:endParaRPr kumimoji="0" lang="zh-CN" altLang="en-US" dirty="0">
              <a:ea typeface="微软雅黑" panose="020B0503020204020204" pitchFamily="34"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ln>
        </p:spPr>
      </p:sp>
      <p:sp>
        <p:nvSpPr>
          <p:cNvPr id="51204" name="Rectangle 3"/>
          <p:cNvSpPr>
            <a:spLocks noGrp="1" noChangeArrowheads="1"/>
          </p:cNvSpPr>
          <p:nvPr>
            <p:ph type="body" idx="1"/>
          </p:nvPr>
        </p:nvSpPr>
        <p:spPr bwMode="auto">
          <a:noFill/>
        </p:spPr>
        <p:txBody>
          <a:bodyPr/>
          <a:lstStyle/>
          <a:p>
            <a:pPr marL="0" indent="0" algn="just">
              <a:lnSpc>
                <a:spcPts val="3000"/>
              </a:lnSpc>
              <a:spcAft>
                <a:spcPts val="600"/>
              </a:spcAft>
              <a:buFont typeface="Wingdings" panose="05000000000000000000" pitchFamily="2" charset="2"/>
              <a:buNone/>
            </a:pPr>
            <a:r>
              <a:rPr kumimoji="0" lang="zh-CN" altLang="en-US" dirty="0">
                <a:ea typeface="微软雅黑" panose="020B0503020204020204" pitchFamily="34" charset="-122"/>
              </a:rPr>
              <a:t>而train_and_evaluate函数主要负责整个训练和评估流程的管理和执行，在函数内部首先进行初始化和配置：获取数据集信息、设置数据管道、选择模型并初始化模型参数。</a:t>
            </a:r>
            <a:endParaRPr kumimoji="0" lang="zh-CN" altLang="en-US" dirty="0">
              <a:ea typeface="微软雅黑" panose="020B0503020204020204" pitchFamily="34" charset="-122"/>
            </a:endParaRPr>
          </a:p>
          <a:p>
            <a:pPr marL="0" indent="0" algn="just">
              <a:lnSpc>
                <a:spcPts val="3000"/>
              </a:lnSpc>
              <a:spcAft>
                <a:spcPts val="600"/>
              </a:spcAft>
              <a:buFont typeface="Wingdings" panose="05000000000000000000" pitchFamily="2" charset="2"/>
              <a:buNone/>
            </a:pPr>
            <a:r>
              <a:rPr kumimoji="0" lang="zh-CN" altLang="en-US" dirty="0">
                <a:ea typeface="微软雅黑" panose="020B0503020204020204" pitchFamily="34" charset="-122"/>
              </a:rPr>
              <a:t>然后加载预训练模型，</a:t>
            </a:r>
            <a:r>
              <a:rPr kumimoji="0" lang="zh-CN" altLang="en-US" dirty="0">
                <a:ea typeface="微软雅黑" panose="020B0503020204020204" pitchFamily="34" charset="-122"/>
                <a:sym typeface="+mn-ea"/>
              </a:rPr>
              <a:t>设置优化器，实现前向传播、损失计算、反向传播和参数更新等逻辑完成训练准备。</a:t>
            </a:r>
            <a:endParaRPr kumimoji="0" lang="zh-CN" altLang="en-US" dirty="0">
              <a:ea typeface="微软雅黑" panose="020B0503020204020204" pitchFamily="34" charset="-122"/>
            </a:endParaRPr>
          </a:p>
          <a:p>
            <a:pPr marL="0" indent="0" algn="just">
              <a:lnSpc>
                <a:spcPts val="3000"/>
              </a:lnSpc>
              <a:spcAft>
                <a:spcPts val="600"/>
              </a:spcAft>
              <a:buFont typeface="Wingdings" panose="05000000000000000000" pitchFamily="2" charset="2"/>
              <a:buNone/>
            </a:pPr>
            <a:r>
              <a:rPr kumimoji="0" lang="zh-CN" altLang="en-US" dirty="0">
                <a:ea typeface="微软雅黑" panose="020B0503020204020204" pitchFamily="34" charset="-122"/>
              </a:rPr>
              <a:t>在训练循环过程中，使用`input_pipeline.prefetch`预取数据，减少数据加载的延迟。并不断记录</a:t>
            </a:r>
            <a:r>
              <a:rPr kumimoji="0" lang="zh-CN" altLang="en-US" dirty="0">
                <a:ea typeface="微软雅黑" panose="020B0503020204020204" pitchFamily="34" charset="-122"/>
                <a:sym typeface="+mn-ea"/>
              </a:rPr>
              <a:t>训练和评估的关键性能指标与训练进度。</a:t>
            </a:r>
            <a:endParaRPr kumimoji="0" lang="zh-CN" altLang="en-US" dirty="0">
              <a:ea typeface="微软雅黑" panose="020B0503020204020204" pitchFamily="34"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ln>
        </p:spPr>
      </p:sp>
      <p:sp>
        <p:nvSpPr>
          <p:cNvPr id="51204" name="Rectangle 3"/>
          <p:cNvSpPr>
            <a:spLocks noGrp="1" noChangeArrowheads="1"/>
          </p:cNvSpPr>
          <p:nvPr>
            <p:ph type="body" idx="1"/>
          </p:nvPr>
        </p:nvSpPr>
        <p:spPr bwMode="auto">
          <a:noFill/>
        </p:spPr>
        <p:txBody>
          <a:bodyPr/>
          <a:lstStyle/>
          <a:p>
            <a:pPr marL="0" indent="0" algn="just">
              <a:lnSpc>
                <a:spcPts val="3000"/>
              </a:lnSpc>
              <a:spcAft>
                <a:spcPts val="600"/>
              </a:spcAft>
              <a:buFont typeface="Wingdings" panose="05000000000000000000" pitchFamily="2" charset="2"/>
              <a:buNone/>
            </a:pPr>
            <a:r>
              <a:rPr kumimoji="0" lang="zh-CN" altLang="en-US" dirty="0">
                <a:ea typeface="微软雅黑" panose="020B0503020204020204" pitchFamily="34" charset="-122"/>
              </a:rPr>
              <a:t>inference_time主要目的是衡量给定Vision Transformer模型在特定配置下的推理时间性能。</a:t>
            </a:r>
            <a:endParaRPr kumimoji="0" lang="zh-CN" altLang="en-US" dirty="0">
              <a:ea typeface="微软雅黑" panose="020B0503020204020204" pitchFamily="34"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ln>
        </p:spPr>
      </p:sp>
      <p:sp>
        <p:nvSpPr>
          <p:cNvPr id="51204" name="Rectangle 3"/>
          <p:cNvSpPr>
            <a:spLocks noGrp="1" noChangeArrowheads="1"/>
          </p:cNvSpPr>
          <p:nvPr>
            <p:ph type="body" idx="1"/>
          </p:nvPr>
        </p:nvSpPr>
        <p:spPr bwMode="auto">
          <a:noFill/>
        </p:spPr>
        <p:txBody>
          <a:bodyPr/>
          <a:lstStyle/>
          <a:p>
            <a:pPr marL="0" indent="0" algn="just">
              <a:lnSpc>
                <a:spcPts val="3000"/>
              </a:lnSpc>
              <a:spcAft>
                <a:spcPts val="600"/>
              </a:spcAft>
              <a:buFont typeface="Wingdings" panose="05000000000000000000" pitchFamily="2" charset="2"/>
              <a:buNone/>
            </a:pPr>
            <a:endParaRPr kumimoji="0" lang="zh-CN" altLang="en-US" dirty="0">
              <a:ea typeface="微软雅黑" panose="020B0503020204020204" pitchFamily="34"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ln>
        </p:spPr>
      </p:sp>
      <p:sp>
        <p:nvSpPr>
          <p:cNvPr id="51204" name="Rectangle 3"/>
          <p:cNvSpPr>
            <a:spLocks noGrp="1" noChangeArrowheads="1"/>
          </p:cNvSpPr>
          <p:nvPr>
            <p:ph type="body" idx="1"/>
          </p:nvPr>
        </p:nvSpPr>
        <p:spPr bwMode="auto">
          <a:noFill/>
        </p:spPr>
        <p:txBody>
          <a:bodyPr/>
          <a:lstStyle/>
          <a:p>
            <a:pPr marL="0" indent="0" algn="just">
              <a:lnSpc>
                <a:spcPts val="3000"/>
              </a:lnSpc>
              <a:spcAft>
                <a:spcPts val="600"/>
              </a:spcAft>
              <a:buFont typeface="Wingdings" panose="05000000000000000000" pitchFamily="2" charset="2"/>
              <a:buNone/>
            </a:pPr>
            <a:endParaRPr kumimoji="0" lang="zh-CN" altLang="en-US" dirty="0">
              <a:ea typeface="微软雅黑" panose="020B0503020204020204" pitchFamily="34"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ln>
        </p:spPr>
      </p:sp>
      <p:sp>
        <p:nvSpPr>
          <p:cNvPr id="51204" name="Rectangle 3"/>
          <p:cNvSpPr>
            <a:spLocks noGrp="1" noChangeArrowheads="1"/>
          </p:cNvSpPr>
          <p:nvPr>
            <p:ph type="body" idx="1"/>
          </p:nvPr>
        </p:nvSpPr>
        <p:spPr bwMode="auto">
          <a:noFill/>
        </p:spPr>
        <p:txBody>
          <a:bodyPr/>
          <a:lstStyle/>
          <a:p>
            <a:pPr marL="0" indent="0" algn="just">
              <a:lnSpc>
                <a:spcPts val="3000"/>
              </a:lnSpc>
              <a:spcAft>
                <a:spcPts val="600"/>
              </a:spcAft>
              <a:buFont typeface="Wingdings" panose="05000000000000000000" pitchFamily="2" charset="2"/>
              <a:buNone/>
            </a:pPr>
            <a:endParaRPr kumimoji="0" lang="zh-CN" altLang="en-US" dirty="0">
              <a:ea typeface="微软雅黑" panose="020B0503020204020204" pitchFamily="34"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ln>
        </p:spPr>
      </p:sp>
      <p:sp>
        <p:nvSpPr>
          <p:cNvPr id="50179" name="Rectangle 3"/>
          <p:cNvSpPr>
            <a:spLocks noGrp="1" noChangeArrowheads="1"/>
          </p:cNvSpPr>
          <p:nvPr>
            <p:ph type="body" idx="1"/>
          </p:nvPr>
        </p:nvSpPr>
        <p:spPr bwMode="auto">
          <a:noFill/>
        </p:spPr>
        <p:txBody>
          <a:bodyPr/>
          <a:lstStyle/>
          <a:p>
            <a:pPr eaLnBrk="1" hangingPunct="1">
              <a:spcBef>
                <a:spcPct val="0"/>
              </a:spcBef>
            </a:pPr>
            <a:endParaRPr kumimoji="0" lang="en-US" altLang="zh-CN" dirty="0">
              <a:ea typeface="微软雅黑" panose="020B0503020204020204" pitchFamily="3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ln>
        </p:spPr>
      </p:sp>
      <p:sp>
        <p:nvSpPr>
          <p:cNvPr id="51204" name="Rectangle 3"/>
          <p:cNvSpPr>
            <a:spLocks noGrp="1" noChangeArrowheads="1"/>
          </p:cNvSpPr>
          <p:nvPr>
            <p:ph type="body" idx="1"/>
          </p:nvPr>
        </p:nvSpPr>
        <p:spPr bwMode="auto">
          <a:noFill/>
        </p:spPr>
        <p:txBody>
          <a:bodyPr/>
          <a:lstStyle/>
          <a:p>
            <a:pPr marL="0" indent="0" algn="just">
              <a:lnSpc>
                <a:spcPts val="3000"/>
              </a:lnSpc>
              <a:spcAft>
                <a:spcPts val="600"/>
              </a:spcAft>
              <a:buFont typeface="Wingdings" panose="05000000000000000000" pitchFamily="2" charset="2"/>
              <a:buNone/>
            </a:pPr>
            <a:r>
              <a:rPr kumimoji="0" lang="zh-CN" altLang="en-US" dirty="0">
                <a:ea typeface="微软雅黑" panose="020B0503020204020204" pitchFamily="34" charset="-122"/>
              </a:rPr>
              <a:t>当在中小数据集（如ImageNet）上进行训练而没有强正则化时，ViT模型的准确度通常比同等规模的ResNet模型低几个百分点。这可能是因为Transformer缺乏CNNs所固有的一些归纳偏好，例如平移等变性和局部性，因此在数据不足时泛化能力不强。</a:t>
            </a:r>
            <a:endParaRPr kumimoji="0" lang="zh-CN" altLang="en-US" dirty="0">
              <a:ea typeface="微软雅黑" panose="020B0503020204020204" pitchFamily="3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ln>
        </p:spPr>
      </p:sp>
      <p:sp>
        <p:nvSpPr>
          <p:cNvPr id="51204" name="Rectangle 3"/>
          <p:cNvSpPr>
            <a:spLocks noGrp="1" noChangeArrowheads="1"/>
          </p:cNvSpPr>
          <p:nvPr>
            <p:ph type="body" idx="1"/>
          </p:nvPr>
        </p:nvSpPr>
        <p:spPr bwMode="auto">
          <a:noFill/>
        </p:spPr>
        <p:txBody>
          <a:bodyPr/>
          <a:lstStyle/>
          <a:p>
            <a:pPr eaLnBrk="1" hangingPunct="1">
              <a:spcBef>
                <a:spcPct val="0"/>
              </a:spcBef>
            </a:pPr>
            <a:endParaRPr kumimoji="0" lang="zh-CN" altLang="en-US" dirty="0">
              <a:ea typeface="微软雅黑" panose="020B0503020204020204" pitchFamily="3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ln>
        </p:spPr>
      </p:sp>
      <p:sp>
        <p:nvSpPr>
          <p:cNvPr id="51204" name="Rectangle 3"/>
          <p:cNvSpPr>
            <a:spLocks noGrp="1" noChangeArrowheads="1"/>
          </p:cNvSpPr>
          <p:nvPr>
            <p:ph type="body" idx="1"/>
          </p:nvPr>
        </p:nvSpPr>
        <p:spPr bwMode="auto">
          <a:noFill/>
        </p:spPr>
        <p:txBody>
          <a:bodyPr/>
          <a:lstStyle/>
          <a:p>
            <a:pPr marL="0" indent="0" algn="just">
              <a:lnSpc>
                <a:spcPts val="3000"/>
              </a:lnSpc>
              <a:spcAft>
                <a:spcPts val="600"/>
              </a:spcAft>
              <a:buFont typeface="Wingdings" panose="05000000000000000000" pitchFamily="2" charset="2"/>
              <a:buNone/>
            </a:pPr>
            <a:endParaRPr kumimoji="0" lang="zh-CN" altLang="en-US" dirty="0">
              <a:ea typeface="微软雅黑" panose="020B0503020204020204" pitchFamily="3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ln>
        </p:spPr>
      </p:sp>
      <p:sp>
        <p:nvSpPr>
          <p:cNvPr id="51204" name="Rectangle 3"/>
          <p:cNvSpPr>
            <a:spLocks noGrp="1" noChangeArrowheads="1"/>
          </p:cNvSpPr>
          <p:nvPr>
            <p:ph type="body" idx="1"/>
          </p:nvPr>
        </p:nvSpPr>
        <p:spPr bwMode="auto">
          <a:noFill/>
        </p:spPr>
        <p:txBody>
          <a:bodyPr/>
          <a:lstStyle/>
          <a:p>
            <a:pPr marL="0" indent="0" algn="just">
              <a:lnSpc>
                <a:spcPts val="3000"/>
              </a:lnSpc>
              <a:spcAft>
                <a:spcPts val="600"/>
              </a:spcAft>
              <a:buFont typeface="Wingdings" panose="05000000000000000000" pitchFamily="2" charset="2"/>
              <a:buNone/>
            </a:pPr>
            <a:endParaRPr kumimoji="0" lang="zh-CN" altLang="en-US" dirty="0">
              <a:ea typeface="微软雅黑" panose="020B0503020204020204" pitchFamily="34"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ln>
        </p:spPr>
      </p:sp>
      <p:sp>
        <p:nvSpPr>
          <p:cNvPr id="51204" name="Rectangle 3"/>
          <p:cNvSpPr>
            <a:spLocks noGrp="1" noChangeArrowheads="1"/>
          </p:cNvSpPr>
          <p:nvPr>
            <p:ph type="body" idx="1"/>
          </p:nvPr>
        </p:nvSpPr>
        <p:spPr bwMode="auto">
          <a:noFill/>
        </p:spPr>
        <p:txBody>
          <a:bodyPr/>
          <a:lstStyle/>
          <a:p>
            <a:pPr marL="0" indent="0" algn="just">
              <a:lnSpc>
                <a:spcPts val="3000"/>
              </a:lnSpc>
              <a:spcAft>
                <a:spcPts val="600"/>
              </a:spcAft>
              <a:buFont typeface="Wingdings" panose="05000000000000000000" pitchFamily="2" charset="2"/>
              <a:buNone/>
            </a:pPr>
            <a:endParaRPr kumimoji="0" lang="zh-CN" altLang="en-US" dirty="0">
              <a:ea typeface="微软雅黑" panose="020B0503020204020204" pitchFamily="34"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ln>
        </p:spPr>
      </p:sp>
      <p:sp>
        <p:nvSpPr>
          <p:cNvPr id="51204" name="Rectangle 3"/>
          <p:cNvSpPr>
            <a:spLocks noGrp="1" noChangeArrowheads="1"/>
          </p:cNvSpPr>
          <p:nvPr>
            <p:ph type="body" idx="1"/>
          </p:nvPr>
        </p:nvSpPr>
        <p:spPr bwMode="auto">
          <a:noFill/>
        </p:spPr>
        <p:txBody>
          <a:bodyPr/>
          <a:lstStyle/>
          <a:p>
            <a:pPr marL="0" indent="0" algn="just">
              <a:lnSpc>
                <a:spcPts val="3000"/>
              </a:lnSpc>
              <a:spcAft>
                <a:spcPts val="600"/>
              </a:spcAft>
              <a:buFont typeface="Wingdings" panose="05000000000000000000" pitchFamily="2" charset="2"/>
              <a:buNone/>
            </a:pPr>
            <a:endParaRPr kumimoji="0" lang="zh-CN" altLang="en-US" dirty="0">
              <a:ea typeface="微软雅黑" panose="020B0503020204020204" pitchFamily="34"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ln>
        </p:spPr>
      </p:sp>
      <p:sp>
        <p:nvSpPr>
          <p:cNvPr id="51204" name="Rectangle 3"/>
          <p:cNvSpPr>
            <a:spLocks noGrp="1" noChangeArrowheads="1"/>
          </p:cNvSpPr>
          <p:nvPr>
            <p:ph type="body" idx="1"/>
          </p:nvPr>
        </p:nvSpPr>
        <p:spPr bwMode="auto">
          <a:noFill/>
        </p:spPr>
        <p:txBody>
          <a:bodyPr/>
          <a:lstStyle/>
          <a:p>
            <a:pPr marL="0" indent="0" algn="just">
              <a:lnSpc>
                <a:spcPts val="3000"/>
              </a:lnSpc>
              <a:spcAft>
                <a:spcPts val="600"/>
              </a:spcAft>
              <a:buFont typeface="Wingdings" panose="05000000000000000000" pitchFamily="2" charset="2"/>
              <a:buNone/>
            </a:pPr>
            <a:r>
              <a:rPr kumimoji="0" lang="zh-CN" altLang="en-US" dirty="0">
                <a:ea typeface="微软雅黑" panose="020B0503020204020204" pitchFamily="34" charset="-122"/>
              </a:rPr>
              <a:t>零初始化确保了新加入的层在训练初期不会对已经学习好的特征表示产生过大的干扰，使得微调更加稳定。</a:t>
            </a:r>
            <a:endParaRPr kumimoji="0" lang="zh-CN" altLang="en-US" dirty="0">
              <a:ea typeface="微软雅黑" panose="020B0503020204020204" pitchFamily="3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8.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8.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8.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8.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9.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9.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9.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9.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9.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9.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0.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0.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0.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0.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0.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1.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1.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1.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1.xml"/></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1.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1.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2.xml"/></Relationships>
</file>

<file path=ppt/slideLayouts/_rels/slideLayout15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2.xml"/></Relationships>
</file>

<file path=ppt/slideLayouts/_rels/slideLayout15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2.xml"/></Relationships>
</file>

<file path=ppt/slideLayouts/_rels/slideLayout15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2.xml"/></Relationships>
</file>

<file path=ppt/slideLayouts/_rels/slideLayout15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2.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3.xml"/></Relationships>
</file>

<file path=ppt/slideLayouts/_rels/slideLayout17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3.xml"/></Relationships>
</file>

<file path=ppt/slideLayouts/_rels/slideLayout17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3.xml"/></Relationships>
</file>

<file path=ppt/slideLayouts/_rels/slideLayout17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3.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3.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8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4.xml"/></Relationships>
</file>

<file path=ppt/slideLayouts/_rels/slideLayout18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4.xml"/></Relationships>
</file>

<file path=ppt/slideLayouts/_rels/slideLayout18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4.xml"/></Relationships>
</file>

<file path=ppt/slideLayouts/_rels/slideLayout18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4.xml"/></Relationships>
</file>

<file path=ppt/slideLayouts/_rels/slideLayout18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4.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4.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9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5.xml"/></Relationships>
</file>

<file path=ppt/slideLayouts/_rels/slideLayout19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5.xml"/></Relationships>
</file>

<file path=ppt/slideLayouts/_rels/slideLayout19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5.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5.xml"/></Relationships>
</file>

<file path=ppt/slideLayouts/_rels/slideLayout20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5.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0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5.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6.xml"/></Relationships>
</file>

<file path=ppt/slideLayouts/_rels/slideLayout2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6.xml"/></Relationships>
</file>

<file path=ppt/slideLayouts/_rels/slideLayout2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6.xml"/></Relationships>
</file>

<file path=ppt/slideLayouts/_rels/slideLayout2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6.xml"/></Relationships>
</file>

<file path=ppt/slideLayouts/_rels/slideLayout2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6.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6.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7.xml"/></Relationships>
</file>

<file path=ppt/slideLayouts/_rels/slideLayout2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7.xml"/></Relationships>
</file>

<file path=ppt/slideLayouts/_rels/slideLayout2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7.xml"/></Relationships>
</file>

<file path=ppt/slideLayouts/_rels/slideLayout2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7.xml"/></Relationships>
</file>

<file path=ppt/slideLayouts/_rels/slideLayout2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7.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8.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8.xml"/></Relationships>
</file>

<file path=ppt/slideLayouts/_rels/slideLayout2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8.xml"/></Relationships>
</file>

<file path=ppt/slideLayouts/_rels/slideLayout2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8.xml"/></Relationships>
</file>

<file path=ppt/slideLayouts/_rels/slideLayout2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8.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8.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5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9.xml"/></Relationships>
</file>

<file path=ppt/slideLayouts/_rels/slideLayout25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9.xml"/></Relationships>
</file>

<file path=ppt/slideLayouts/_rels/slideLayout25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9.xml"/></Relationships>
</file>

<file path=ppt/slideLayouts/_rels/slideLayout25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9.xml"/></Relationships>
</file>

<file path=ppt/slideLayouts/_rels/slideLayout25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9.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5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9.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6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0.xml"/></Relationships>
</file>

<file path=ppt/slideLayouts/_rels/slideLayout26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0.xml"/></Relationships>
</file>

<file path=ppt/slideLayouts/_rels/slideLayout26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0.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0.xml"/></Relationships>
</file>

<file path=ppt/slideLayouts/_rels/slideLayout27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0.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7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0.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8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1.xml"/></Relationships>
</file>

<file path=ppt/slideLayouts/_rels/slideLayout28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1.xml"/></Relationships>
</file>

<file path=ppt/slideLayouts/_rels/slideLayout28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1.xml"/></Relationships>
</file>

<file path=ppt/slideLayouts/_rels/slideLayout28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1.xml"/></Relationships>
</file>

<file path=ppt/slideLayouts/_rels/slideLayout28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1.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8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1.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9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2.xml"/></Relationships>
</file>

<file path=ppt/slideLayouts/_rels/slideLayout29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2.xml"/></Relationships>
</file>

<file path=ppt/slideLayouts/_rels/slideLayout29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2.xml"/></Relationships>
</file>

<file path=ppt/slideLayouts/_rels/slideLayout29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2.xml"/></Relationships>
</file>

<file path=ppt/slideLayouts/_rels/slideLayout29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0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2.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0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3.xml"/></Relationships>
</file>

<file path=ppt/slideLayouts/_rels/slideLayout3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3.xml"/></Relationships>
</file>

<file path=ppt/slideLayouts/_rels/slideLayout3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3.xml"/></Relationships>
</file>

<file path=ppt/slideLayouts/_rels/slideLayout3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3.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3.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4.xml"/></Relationships>
</file>

<file path=ppt/slideLayouts/_rels/slideLayout3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4.xml"/></Relationships>
</file>

<file path=ppt/slideLayouts/_rels/slideLayout3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4.xml"/></Relationships>
</file>

<file path=ppt/slideLayouts/_rels/slideLayout3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4.xml"/></Relationships>
</file>

<file path=ppt/slideLayouts/_rels/slideLayout3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4.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5.xml"/></Relationships>
</file>

<file path=ppt/slideLayouts/_rels/slideLayout3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5.xml"/></Relationships>
</file>

<file path=ppt/slideLayouts/_rels/slideLayout3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5.xml"/></Relationships>
</file>

<file path=ppt/slideLayouts/_rels/slideLayout3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5.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5.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5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6.xml"/></Relationships>
</file>

<file path=ppt/slideLayouts/_rels/slideLayout35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6.xml"/></Relationships>
</file>

<file path=ppt/slideLayouts/_rels/slideLayout35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6.xml"/></Relationships>
</file>

<file path=ppt/slideLayouts/_rels/slideLayout35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6.xml"/></Relationships>
</file>

<file path=ppt/slideLayouts/_rels/slideLayout35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6.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5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6.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6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7.xml"/></Relationships>
</file>

<file path=ppt/slideLayouts/_rels/slideLayout36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7.xml"/></Relationships>
</file>

<file path=ppt/slideLayouts/_rels/slideLayout36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7.xml"/></Relationships>
</file>

<file path=ppt/slideLayouts/_rels/slideLayout36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7.xml"/></Relationships>
</file>

<file path=ppt/slideLayouts/_rels/slideLayout36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7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7.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7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8.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8.xml"/></Relationships>
</file>

<file path=ppt/slideLayouts/_rels/slideLayout38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8.xml"/></Relationships>
</file>

<file path=ppt/slideLayouts/_rels/slideLayout38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8.xml"/></Relationships>
</file>

<file path=ppt/slideLayouts/_rels/slideLayout38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8.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8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8.xml"/></Relationships>
</file>

<file path=ppt/slideLayouts/_rels/slideLayout38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9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85875"/>
            <a:ext cx="11679767" cy="122238"/>
          </a:xfrm>
          <a:prstGeom prst="rect">
            <a:avLst/>
          </a:prstGeom>
          <a:noFill/>
          <a:ln w="9525">
            <a:noFill/>
            <a:miter lim="800000"/>
            <a:headEnd/>
            <a:tailEnd/>
          </a:ln>
        </p:spPr>
      </p:pic>
      <p:sp>
        <p:nvSpPr>
          <p:cNvPr id="222210" name="Rectangle 2"/>
          <p:cNvSpPr>
            <a:spLocks noGrp="1" noChangeArrowheads="1"/>
          </p:cNvSpPr>
          <p:nvPr>
            <p:ph type="ctrTitle"/>
          </p:nvPr>
        </p:nvSpPr>
        <p:spPr>
          <a:xfrm>
            <a:off x="914400" y="2286000"/>
            <a:ext cx="10363200" cy="1143000"/>
          </a:xfrm>
        </p:spPr>
        <p:txBody>
          <a:bodyPr/>
          <a:lstStyle>
            <a:lvl1pPr>
              <a:defRPr sz="4400">
                <a:solidFill>
                  <a:schemeClr val="accent2"/>
                </a:solidFill>
              </a:defRPr>
            </a:lvl1pPr>
          </a:lstStyle>
          <a:p>
            <a:r>
              <a:rPr lang="zh-CN" altLang="en-US" dirty="0"/>
              <a:t>单击此处编辑母版标题样式</a:t>
            </a:r>
            <a:endParaRPr lang="zh-CN" altLang="en-US" dirty="0"/>
          </a:p>
        </p:txBody>
      </p:sp>
      <p:sp>
        <p:nvSpPr>
          <p:cNvPr id="222211" name="Rectangle 3"/>
          <p:cNvSpPr>
            <a:spLocks noGrp="1" noChangeArrowheads="1"/>
          </p:cNvSpPr>
          <p:nvPr>
            <p:ph type="subTitle" idx="1"/>
          </p:nvPr>
        </p:nvSpPr>
        <p:spPr>
          <a:xfrm>
            <a:off x="1828800" y="3886200"/>
            <a:ext cx="8534400" cy="1752600"/>
          </a:xfrm>
        </p:spPr>
        <p:txBody>
          <a:bodyPr/>
          <a:lstStyle>
            <a:lvl1pPr marL="0" indent="0" algn="ctr">
              <a:buFontTx/>
              <a:buNone/>
              <a:defRPr sz="4000"/>
            </a:lvl1pPr>
          </a:lstStyle>
          <a:p>
            <a:r>
              <a:rPr lang="zh-CN" altLang="en-US" dirty="0"/>
              <a:t>单击此处编辑母版副标题样式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0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781075"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500174"/>
            <a:ext cx="10363200"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pic>
        <p:nvPicPr>
          <p:cNvPr id="3"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89147" y="71414"/>
            <a:ext cx="8839200" cy="1143000"/>
          </a:xfrm>
        </p:spPr>
        <p:txBody>
          <a:bodyPr/>
          <a:lstStyle>
            <a:lvl1pPr>
              <a:defRPr sz="4000" b="1"/>
            </a:lvl1pPr>
          </a:lstStyle>
          <a:p>
            <a:r>
              <a:rPr lang="zh-CN" altLang="en-US" dirty="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1000132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704788" y="1500174"/>
            <a:ext cx="10725251"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03.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643050"/>
            <a:ext cx="10363200" cy="4857784"/>
          </a:xfrm>
        </p:spPr>
        <p:txBody>
          <a:bodyPr/>
          <a:lstStyle>
            <a:lvl1pPr>
              <a:buClr>
                <a:srgbClr val="000066"/>
              </a:buClr>
              <a:buSzPct val="80000"/>
              <a:buFont typeface="Wingdings" panose="05000000000000000000" pitchFamily="2" charset="2"/>
              <a:buChar char="n"/>
              <a:defRPr sz="3200" b="1"/>
            </a:lvl1pPr>
            <a:lvl2pPr>
              <a:buClr>
                <a:srgbClr val="000066"/>
              </a:buClr>
              <a:buSzPct val="80000"/>
              <a:defRPr sz="2800" b="1"/>
            </a:lvl2pPr>
            <a:lvl3pPr>
              <a:buClr>
                <a:srgbClr val="000066"/>
              </a:buClr>
              <a:buSzPct val="80000"/>
              <a:defRPr sz="2400" b="1"/>
            </a:lvl3pPr>
            <a:lvl4pPr>
              <a:buClr>
                <a:srgbClr val="000066"/>
              </a:buClr>
              <a:buSzPct val="80000"/>
              <a:defRPr sz="2400" b="1"/>
            </a:lvl4pPr>
            <a:lvl5pPr>
              <a:buClr>
                <a:srgbClr val="000066"/>
              </a:buClr>
              <a:buSzPct val="80000"/>
              <a:defRPr sz="2400" b="1"/>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0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图片 4" descr="bar.jpg"/>
          <p:cNvPicPr>
            <a:picLocks noChangeAspect="1"/>
          </p:cNvPicPr>
          <p:nvPr/>
        </p:nvPicPr>
        <p:blipFill>
          <a:blip r:embed="rId2"/>
          <a:srcRect/>
          <a:stretch>
            <a:fillRect/>
          </a:stretch>
        </p:blipFill>
        <p:spPr bwMode="auto">
          <a:xfrm>
            <a:off x="512235" y="1214441"/>
            <a:ext cx="11679767" cy="122237"/>
          </a:xfrm>
          <a:prstGeom prst="rect">
            <a:avLst/>
          </a:prstGeom>
          <a:noFill/>
          <a:ln w="9525">
            <a:noFill/>
            <a:miter lim="800000"/>
            <a:headEnd/>
            <a:tailEnd/>
          </a:ln>
        </p:spPr>
      </p:pic>
      <p:sp>
        <p:nvSpPr>
          <p:cNvPr id="2" name="标题 1"/>
          <p:cNvSpPr>
            <a:spLocks noGrp="1"/>
          </p:cNvSpPr>
          <p:nvPr>
            <p:ph type="title"/>
          </p:nvPr>
        </p:nvSpPr>
        <p:spPr>
          <a:xfrm>
            <a:off x="812800" y="142852"/>
            <a:ext cx="8839200" cy="1143000"/>
          </a:xfrm>
        </p:spPr>
        <p:txBody>
          <a:body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9144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内容占位符 3"/>
          <p:cNvSpPr>
            <a:spLocks noGrp="1"/>
          </p:cNvSpPr>
          <p:nvPr>
            <p:ph sz="half" idx="2"/>
          </p:nvPr>
        </p:nvSpPr>
        <p:spPr>
          <a:xfrm>
            <a:off x="61976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0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0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0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61400" y="304800"/>
            <a:ext cx="2616200" cy="5791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12800" y="304800"/>
            <a:ext cx="7645400" cy="5791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85875"/>
            <a:ext cx="11679767" cy="122238"/>
          </a:xfrm>
          <a:prstGeom prst="rect">
            <a:avLst/>
          </a:prstGeom>
          <a:noFill/>
          <a:ln w="9525">
            <a:noFill/>
            <a:miter lim="800000"/>
            <a:headEnd/>
            <a:tailEnd/>
          </a:ln>
        </p:spPr>
      </p:pic>
      <p:sp>
        <p:nvSpPr>
          <p:cNvPr id="222210" name="Rectangle 2"/>
          <p:cNvSpPr>
            <a:spLocks noGrp="1" noChangeArrowheads="1"/>
          </p:cNvSpPr>
          <p:nvPr>
            <p:ph type="ctrTitle"/>
          </p:nvPr>
        </p:nvSpPr>
        <p:spPr>
          <a:xfrm>
            <a:off x="914400" y="2286000"/>
            <a:ext cx="10363200" cy="1143000"/>
          </a:xfrm>
        </p:spPr>
        <p:txBody>
          <a:bodyPr/>
          <a:lstStyle>
            <a:lvl1pPr>
              <a:defRPr sz="4400">
                <a:solidFill>
                  <a:schemeClr val="accent2"/>
                </a:solidFill>
              </a:defRPr>
            </a:lvl1pPr>
          </a:lstStyle>
          <a:p>
            <a:r>
              <a:rPr lang="zh-CN" altLang="en-US" dirty="0"/>
              <a:t>单击此处编辑母版标题样式</a:t>
            </a:r>
            <a:endParaRPr lang="zh-CN" altLang="en-US" dirty="0"/>
          </a:p>
        </p:txBody>
      </p:sp>
      <p:sp>
        <p:nvSpPr>
          <p:cNvPr id="222211" name="Rectangle 3"/>
          <p:cNvSpPr>
            <a:spLocks noGrp="1" noChangeArrowheads="1"/>
          </p:cNvSpPr>
          <p:nvPr>
            <p:ph type="subTitle" idx="1"/>
          </p:nvPr>
        </p:nvSpPr>
        <p:spPr>
          <a:xfrm>
            <a:off x="1828800" y="3886200"/>
            <a:ext cx="8534400" cy="1752600"/>
          </a:xfrm>
        </p:spPr>
        <p:txBody>
          <a:bodyPr/>
          <a:lstStyle>
            <a:lvl1pPr marL="0" indent="0" algn="ctr">
              <a:buFontTx/>
              <a:buNone/>
              <a:defRPr sz="4000"/>
            </a:lvl1pPr>
          </a:lstStyle>
          <a:p>
            <a:r>
              <a:rPr lang="zh-CN" altLang="en-US" dirty="0"/>
              <a:t>单击此处编辑母版副标题样式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781075"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500174"/>
            <a:ext cx="10363200"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pic>
        <p:nvPicPr>
          <p:cNvPr id="3"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89147" y="71414"/>
            <a:ext cx="8839200" cy="1143000"/>
          </a:xfrm>
        </p:spPr>
        <p:txBody>
          <a:bodyPr/>
          <a:lstStyle>
            <a:lvl1pPr>
              <a:defRPr sz="4000" b="1"/>
            </a:lvl1pPr>
          </a:lstStyle>
          <a:p>
            <a:r>
              <a:rPr lang="zh-CN" altLang="en-US" dirty="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16.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1000132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704788" y="1500174"/>
            <a:ext cx="10725251"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17.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643050"/>
            <a:ext cx="10363200" cy="4857784"/>
          </a:xfrm>
        </p:spPr>
        <p:txBody>
          <a:bodyPr/>
          <a:lstStyle>
            <a:lvl1pPr>
              <a:buClr>
                <a:srgbClr val="000066"/>
              </a:buClr>
              <a:buSzPct val="80000"/>
              <a:buFont typeface="Wingdings" panose="05000000000000000000" pitchFamily="2" charset="2"/>
              <a:buChar char="n"/>
              <a:defRPr sz="3200" b="1"/>
            </a:lvl1pPr>
            <a:lvl2pPr>
              <a:buClr>
                <a:srgbClr val="000066"/>
              </a:buClr>
              <a:buSzPct val="80000"/>
              <a:defRPr sz="2800" b="1"/>
            </a:lvl2pPr>
            <a:lvl3pPr>
              <a:buClr>
                <a:srgbClr val="000066"/>
              </a:buClr>
              <a:buSzPct val="80000"/>
              <a:defRPr sz="2400" b="1"/>
            </a:lvl3pPr>
            <a:lvl4pPr>
              <a:buClr>
                <a:srgbClr val="000066"/>
              </a:buClr>
              <a:buSzPct val="80000"/>
              <a:defRPr sz="2400" b="1"/>
            </a:lvl4pPr>
            <a:lvl5pPr>
              <a:buClr>
                <a:srgbClr val="000066"/>
              </a:buClr>
              <a:buSzPct val="80000"/>
              <a:defRPr sz="2400" b="1"/>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图片 4" descr="bar.jpg"/>
          <p:cNvPicPr>
            <a:picLocks noChangeAspect="1"/>
          </p:cNvPicPr>
          <p:nvPr/>
        </p:nvPicPr>
        <p:blipFill>
          <a:blip r:embed="rId2"/>
          <a:srcRect/>
          <a:stretch>
            <a:fillRect/>
          </a:stretch>
        </p:blipFill>
        <p:spPr bwMode="auto">
          <a:xfrm>
            <a:off x="512235" y="1214441"/>
            <a:ext cx="11679767" cy="122237"/>
          </a:xfrm>
          <a:prstGeom prst="rect">
            <a:avLst/>
          </a:prstGeom>
          <a:noFill/>
          <a:ln w="9525">
            <a:noFill/>
            <a:miter lim="800000"/>
            <a:headEnd/>
            <a:tailEnd/>
          </a:ln>
        </p:spPr>
      </p:pic>
      <p:sp>
        <p:nvSpPr>
          <p:cNvPr id="2" name="标题 1"/>
          <p:cNvSpPr>
            <a:spLocks noGrp="1"/>
          </p:cNvSpPr>
          <p:nvPr>
            <p:ph type="title"/>
          </p:nvPr>
        </p:nvSpPr>
        <p:spPr>
          <a:xfrm>
            <a:off x="812800" y="142852"/>
            <a:ext cx="8839200" cy="1143000"/>
          </a:xfrm>
        </p:spPr>
        <p:txBody>
          <a:body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9144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内容占位符 3"/>
          <p:cNvSpPr>
            <a:spLocks noGrp="1"/>
          </p:cNvSpPr>
          <p:nvPr>
            <p:ph sz="half" idx="2"/>
          </p:nvPr>
        </p:nvSpPr>
        <p:spPr>
          <a:xfrm>
            <a:off x="61976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61400" y="304800"/>
            <a:ext cx="2616200" cy="5791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12800" y="304800"/>
            <a:ext cx="7645400" cy="5791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85875"/>
            <a:ext cx="11679767" cy="122238"/>
          </a:xfrm>
          <a:prstGeom prst="rect">
            <a:avLst/>
          </a:prstGeom>
          <a:noFill/>
          <a:ln w="9525">
            <a:noFill/>
            <a:miter lim="800000"/>
            <a:headEnd/>
            <a:tailEnd/>
          </a:ln>
        </p:spPr>
      </p:pic>
      <p:sp>
        <p:nvSpPr>
          <p:cNvPr id="222210" name="Rectangle 2"/>
          <p:cNvSpPr>
            <a:spLocks noGrp="1" noChangeArrowheads="1"/>
          </p:cNvSpPr>
          <p:nvPr>
            <p:ph type="ctrTitle"/>
          </p:nvPr>
        </p:nvSpPr>
        <p:spPr>
          <a:xfrm>
            <a:off x="914400" y="2286000"/>
            <a:ext cx="10363200" cy="1143000"/>
          </a:xfrm>
        </p:spPr>
        <p:txBody>
          <a:bodyPr/>
          <a:lstStyle>
            <a:lvl1pPr>
              <a:defRPr sz="4400">
                <a:solidFill>
                  <a:schemeClr val="accent2"/>
                </a:solidFill>
              </a:defRPr>
            </a:lvl1pPr>
          </a:lstStyle>
          <a:p>
            <a:r>
              <a:rPr lang="zh-CN" altLang="en-US" dirty="0"/>
              <a:t>单击此处编辑母版标题样式</a:t>
            </a:r>
            <a:endParaRPr lang="zh-CN" altLang="en-US" dirty="0"/>
          </a:p>
        </p:txBody>
      </p:sp>
      <p:sp>
        <p:nvSpPr>
          <p:cNvPr id="222211" name="Rectangle 3"/>
          <p:cNvSpPr>
            <a:spLocks noGrp="1" noChangeArrowheads="1"/>
          </p:cNvSpPr>
          <p:nvPr>
            <p:ph type="subTitle" idx="1"/>
          </p:nvPr>
        </p:nvSpPr>
        <p:spPr>
          <a:xfrm>
            <a:off x="1828800" y="3886200"/>
            <a:ext cx="8534400" cy="1752600"/>
          </a:xfrm>
        </p:spPr>
        <p:txBody>
          <a:bodyPr/>
          <a:lstStyle>
            <a:lvl1pPr marL="0" indent="0" algn="ctr">
              <a:buFontTx/>
              <a:buNone/>
              <a:defRPr sz="4000"/>
            </a:lvl1pPr>
          </a:lstStyle>
          <a:p>
            <a:r>
              <a:rPr lang="zh-CN" altLang="en-US" dirty="0"/>
              <a:t>单击此处编辑母版副标题样式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781075"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500174"/>
            <a:ext cx="10363200"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pic>
        <p:nvPicPr>
          <p:cNvPr id="3"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89147" y="71414"/>
            <a:ext cx="8839200" cy="1143000"/>
          </a:xfrm>
        </p:spPr>
        <p:txBody>
          <a:bodyPr/>
          <a:lstStyle>
            <a:lvl1pPr>
              <a:defRPr sz="4000" b="1"/>
            </a:lvl1pPr>
          </a:lstStyle>
          <a:p>
            <a:r>
              <a:rPr lang="zh-CN" altLang="en-US" dirty="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30.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1000132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704788" y="1500174"/>
            <a:ext cx="10725251"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31.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643050"/>
            <a:ext cx="10363200" cy="4857784"/>
          </a:xfrm>
        </p:spPr>
        <p:txBody>
          <a:bodyPr/>
          <a:lstStyle>
            <a:lvl1pPr>
              <a:buClr>
                <a:srgbClr val="000066"/>
              </a:buClr>
              <a:buSzPct val="80000"/>
              <a:buFont typeface="Wingdings" panose="05000000000000000000" pitchFamily="2" charset="2"/>
              <a:buChar char="n"/>
              <a:defRPr sz="3200" b="1"/>
            </a:lvl1pPr>
            <a:lvl2pPr>
              <a:buClr>
                <a:srgbClr val="000066"/>
              </a:buClr>
              <a:buSzPct val="80000"/>
              <a:defRPr sz="2800" b="1"/>
            </a:lvl2pPr>
            <a:lvl3pPr>
              <a:buClr>
                <a:srgbClr val="000066"/>
              </a:buClr>
              <a:buSzPct val="80000"/>
              <a:defRPr sz="2400" b="1"/>
            </a:lvl3pPr>
            <a:lvl4pPr>
              <a:buClr>
                <a:srgbClr val="000066"/>
              </a:buClr>
              <a:buSzPct val="80000"/>
              <a:defRPr sz="2400" b="1"/>
            </a:lvl4pPr>
            <a:lvl5pPr>
              <a:buClr>
                <a:srgbClr val="000066"/>
              </a:buClr>
              <a:buSzPct val="80000"/>
              <a:defRPr sz="2400" b="1"/>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图片 4" descr="bar.jpg"/>
          <p:cNvPicPr>
            <a:picLocks noChangeAspect="1"/>
          </p:cNvPicPr>
          <p:nvPr/>
        </p:nvPicPr>
        <p:blipFill>
          <a:blip r:embed="rId2"/>
          <a:srcRect/>
          <a:stretch>
            <a:fillRect/>
          </a:stretch>
        </p:blipFill>
        <p:spPr bwMode="auto">
          <a:xfrm>
            <a:off x="512235" y="1214441"/>
            <a:ext cx="11679767" cy="122237"/>
          </a:xfrm>
          <a:prstGeom prst="rect">
            <a:avLst/>
          </a:prstGeom>
          <a:noFill/>
          <a:ln w="9525">
            <a:noFill/>
            <a:miter lim="800000"/>
            <a:headEnd/>
            <a:tailEnd/>
          </a:ln>
        </p:spPr>
      </p:pic>
      <p:sp>
        <p:nvSpPr>
          <p:cNvPr id="2" name="标题 1"/>
          <p:cNvSpPr>
            <a:spLocks noGrp="1"/>
          </p:cNvSpPr>
          <p:nvPr>
            <p:ph type="title"/>
          </p:nvPr>
        </p:nvSpPr>
        <p:spPr>
          <a:xfrm>
            <a:off x="812800" y="142852"/>
            <a:ext cx="8839200" cy="1143000"/>
          </a:xfrm>
        </p:spPr>
        <p:txBody>
          <a:body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9144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内容占位符 3"/>
          <p:cNvSpPr>
            <a:spLocks noGrp="1"/>
          </p:cNvSpPr>
          <p:nvPr>
            <p:ph sz="half" idx="2"/>
          </p:nvPr>
        </p:nvSpPr>
        <p:spPr>
          <a:xfrm>
            <a:off x="61976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3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3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3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61400" y="304800"/>
            <a:ext cx="2616200" cy="5791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12800" y="304800"/>
            <a:ext cx="7645400" cy="5791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4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61400" y="304800"/>
            <a:ext cx="2616200" cy="5791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12800" y="304800"/>
            <a:ext cx="7645400" cy="5791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4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85875"/>
            <a:ext cx="11679767" cy="122238"/>
          </a:xfrm>
          <a:prstGeom prst="rect">
            <a:avLst/>
          </a:prstGeom>
          <a:noFill/>
          <a:ln w="9525">
            <a:noFill/>
            <a:miter lim="800000"/>
            <a:headEnd/>
            <a:tailEnd/>
          </a:ln>
        </p:spPr>
      </p:pic>
      <p:sp>
        <p:nvSpPr>
          <p:cNvPr id="222210" name="Rectangle 2"/>
          <p:cNvSpPr>
            <a:spLocks noGrp="1" noChangeArrowheads="1"/>
          </p:cNvSpPr>
          <p:nvPr>
            <p:ph type="ctrTitle"/>
          </p:nvPr>
        </p:nvSpPr>
        <p:spPr>
          <a:xfrm>
            <a:off x="914400" y="2286000"/>
            <a:ext cx="10363200" cy="1143000"/>
          </a:xfrm>
        </p:spPr>
        <p:txBody>
          <a:bodyPr/>
          <a:lstStyle>
            <a:lvl1pPr>
              <a:defRPr sz="4400">
                <a:solidFill>
                  <a:schemeClr val="accent2"/>
                </a:solidFill>
              </a:defRPr>
            </a:lvl1pPr>
          </a:lstStyle>
          <a:p>
            <a:r>
              <a:rPr lang="zh-CN" altLang="en-US" dirty="0"/>
              <a:t>单击此处编辑母版标题样式</a:t>
            </a:r>
            <a:endParaRPr lang="zh-CN" altLang="en-US" dirty="0"/>
          </a:p>
        </p:txBody>
      </p:sp>
      <p:sp>
        <p:nvSpPr>
          <p:cNvPr id="222211" name="Rectangle 3"/>
          <p:cNvSpPr>
            <a:spLocks noGrp="1" noChangeArrowheads="1"/>
          </p:cNvSpPr>
          <p:nvPr>
            <p:ph type="subTitle" idx="1"/>
          </p:nvPr>
        </p:nvSpPr>
        <p:spPr>
          <a:xfrm>
            <a:off x="1828800" y="3886200"/>
            <a:ext cx="8534400" cy="1752600"/>
          </a:xfrm>
        </p:spPr>
        <p:txBody>
          <a:bodyPr/>
          <a:lstStyle>
            <a:lvl1pPr marL="0" indent="0" algn="ctr">
              <a:buFontTx/>
              <a:buNone/>
              <a:defRPr sz="4000"/>
            </a:lvl1pPr>
          </a:lstStyle>
          <a:p>
            <a:r>
              <a:rPr lang="zh-CN" altLang="en-US" dirty="0"/>
              <a:t>单击此处编辑母版副标题样式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4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781075"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500174"/>
            <a:ext cx="10363200"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pic>
        <p:nvPicPr>
          <p:cNvPr id="3"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89147" y="71414"/>
            <a:ext cx="8839200" cy="1143000"/>
          </a:xfrm>
        </p:spPr>
        <p:txBody>
          <a:bodyPr/>
          <a:lstStyle>
            <a:lvl1pPr>
              <a:defRPr sz="4000" b="1"/>
            </a:lvl1pPr>
          </a:lstStyle>
          <a:p>
            <a:r>
              <a:rPr lang="zh-CN" altLang="en-US" dirty="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44.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1000132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704788" y="1500174"/>
            <a:ext cx="10725251"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643050"/>
            <a:ext cx="10363200" cy="4857784"/>
          </a:xfrm>
        </p:spPr>
        <p:txBody>
          <a:bodyPr/>
          <a:lstStyle>
            <a:lvl1pPr>
              <a:buClr>
                <a:srgbClr val="000066"/>
              </a:buClr>
              <a:buSzPct val="80000"/>
              <a:buFont typeface="Wingdings" panose="05000000000000000000" pitchFamily="2" charset="2"/>
              <a:buChar char="n"/>
              <a:defRPr sz="3200" b="1"/>
            </a:lvl1pPr>
            <a:lvl2pPr>
              <a:buClr>
                <a:srgbClr val="000066"/>
              </a:buClr>
              <a:buSzPct val="80000"/>
              <a:defRPr sz="2800" b="1"/>
            </a:lvl2pPr>
            <a:lvl3pPr>
              <a:buClr>
                <a:srgbClr val="000066"/>
              </a:buClr>
              <a:buSzPct val="80000"/>
              <a:defRPr sz="2400" b="1"/>
            </a:lvl3pPr>
            <a:lvl4pPr>
              <a:buClr>
                <a:srgbClr val="000066"/>
              </a:buClr>
              <a:buSzPct val="80000"/>
              <a:defRPr sz="2400" b="1"/>
            </a:lvl4pPr>
            <a:lvl5pPr>
              <a:buClr>
                <a:srgbClr val="000066"/>
              </a:buClr>
              <a:buSzPct val="80000"/>
              <a:defRPr sz="2400" b="1"/>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图片 4" descr="bar.jpg"/>
          <p:cNvPicPr>
            <a:picLocks noChangeAspect="1"/>
          </p:cNvPicPr>
          <p:nvPr/>
        </p:nvPicPr>
        <p:blipFill>
          <a:blip r:embed="rId2"/>
          <a:srcRect/>
          <a:stretch>
            <a:fillRect/>
          </a:stretch>
        </p:blipFill>
        <p:spPr bwMode="auto">
          <a:xfrm>
            <a:off x="512235" y="1214441"/>
            <a:ext cx="11679767" cy="122237"/>
          </a:xfrm>
          <a:prstGeom prst="rect">
            <a:avLst/>
          </a:prstGeom>
          <a:noFill/>
          <a:ln w="9525">
            <a:noFill/>
            <a:miter lim="800000"/>
            <a:headEnd/>
            <a:tailEnd/>
          </a:ln>
        </p:spPr>
      </p:pic>
      <p:sp>
        <p:nvSpPr>
          <p:cNvPr id="2" name="标题 1"/>
          <p:cNvSpPr>
            <a:spLocks noGrp="1"/>
          </p:cNvSpPr>
          <p:nvPr>
            <p:ph type="title"/>
          </p:nvPr>
        </p:nvSpPr>
        <p:spPr>
          <a:xfrm>
            <a:off x="812800" y="142852"/>
            <a:ext cx="8839200" cy="1143000"/>
          </a:xfrm>
        </p:spPr>
        <p:txBody>
          <a:body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9144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内容占位符 3"/>
          <p:cNvSpPr>
            <a:spLocks noGrp="1"/>
          </p:cNvSpPr>
          <p:nvPr>
            <p:ph sz="half" idx="2"/>
          </p:nvPr>
        </p:nvSpPr>
        <p:spPr>
          <a:xfrm>
            <a:off x="61976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85875"/>
            <a:ext cx="11679767" cy="122238"/>
          </a:xfrm>
          <a:prstGeom prst="rect">
            <a:avLst/>
          </a:prstGeom>
          <a:noFill/>
          <a:ln w="9525">
            <a:noFill/>
            <a:miter lim="800000"/>
            <a:headEnd/>
            <a:tailEnd/>
          </a:ln>
        </p:spPr>
      </p:pic>
      <p:sp>
        <p:nvSpPr>
          <p:cNvPr id="222210" name="Rectangle 2"/>
          <p:cNvSpPr>
            <a:spLocks noGrp="1" noChangeArrowheads="1"/>
          </p:cNvSpPr>
          <p:nvPr>
            <p:ph type="ctrTitle"/>
          </p:nvPr>
        </p:nvSpPr>
        <p:spPr>
          <a:xfrm>
            <a:off x="914400" y="2286000"/>
            <a:ext cx="10363200" cy="1143000"/>
          </a:xfrm>
        </p:spPr>
        <p:txBody>
          <a:bodyPr/>
          <a:lstStyle>
            <a:lvl1pPr>
              <a:defRPr sz="4400">
                <a:solidFill>
                  <a:schemeClr val="accent2"/>
                </a:solidFill>
              </a:defRPr>
            </a:lvl1pPr>
          </a:lstStyle>
          <a:p>
            <a:r>
              <a:rPr lang="zh-CN" altLang="en-US" dirty="0"/>
              <a:t>单击此处编辑母版标题样式</a:t>
            </a:r>
            <a:endParaRPr lang="zh-CN" altLang="en-US" dirty="0"/>
          </a:p>
        </p:txBody>
      </p:sp>
      <p:sp>
        <p:nvSpPr>
          <p:cNvPr id="222211" name="Rectangle 3"/>
          <p:cNvSpPr>
            <a:spLocks noGrp="1" noChangeArrowheads="1"/>
          </p:cNvSpPr>
          <p:nvPr>
            <p:ph type="subTitle" idx="1"/>
          </p:nvPr>
        </p:nvSpPr>
        <p:spPr>
          <a:xfrm>
            <a:off x="1828800" y="3886200"/>
            <a:ext cx="8534400" cy="1752600"/>
          </a:xfrm>
        </p:spPr>
        <p:txBody>
          <a:bodyPr/>
          <a:lstStyle>
            <a:lvl1pPr marL="0" indent="0" algn="ctr">
              <a:buFontTx/>
              <a:buNone/>
              <a:defRPr sz="4000"/>
            </a:lvl1pPr>
          </a:lstStyle>
          <a:p>
            <a:r>
              <a:rPr lang="zh-CN" altLang="en-US" dirty="0"/>
              <a:t>单击此处编辑母版副标题样式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61400" y="304800"/>
            <a:ext cx="2616200" cy="5791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12800" y="304800"/>
            <a:ext cx="7645400" cy="5791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85875"/>
            <a:ext cx="11679767" cy="122238"/>
          </a:xfrm>
          <a:prstGeom prst="rect">
            <a:avLst/>
          </a:prstGeom>
          <a:noFill/>
          <a:ln w="9525">
            <a:noFill/>
            <a:miter lim="800000"/>
            <a:headEnd/>
            <a:tailEnd/>
          </a:ln>
        </p:spPr>
      </p:pic>
      <p:sp>
        <p:nvSpPr>
          <p:cNvPr id="222210" name="Rectangle 2"/>
          <p:cNvSpPr>
            <a:spLocks noGrp="1" noChangeArrowheads="1"/>
          </p:cNvSpPr>
          <p:nvPr>
            <p:ph type="ctrTitle"/>
          </p:nvPr>
        </p:nvSpPr>
        <p:spPr>
          <a:xfrm>
            <a:off x="914400" y="2286000"/>
            <a:ext cx="10363200" cy="1143000"/>
          </a:xfrm>
        </p:spPr>
        <p:txBody>
          <a:bodyPr/>
          <a:lstStyle>
            <a:lvl1pPr>
              <a:defRPr sz="4400">
                <a:solidFill>
                  <a:schemeClr val="accent2"/>
                </a:solidFill>
              </a:defRPr>
            </a:lvl1pPr>
          </a:lstStyle>
          <a:p>
            <a:r>
              <a:rPr lang="zh-CN" altLang="en-US" dirty="0"/>
              <a:t>单击此处编辑母版标题样式</a:t>
            </a:r>
            <a:endParaRPr lang="zh-CN" altLang="en-US" dirty="0"/>
          </a:p>
        </p:txBody>
      </p:sp>
      <p:sp>
        <p:nvSpPr>
          <p:cNvPr id="222211" name="Rectangle 3"/>
          <p:cNvSpPr>
            <a:spLocks noGrp="1" noChangeArrowheads="1"/>
          </p:cNvSpPr>
          <p:nvPr>
            <p:ph type="subTitle" idx="1"/>
          </p:nvPr>
        </p:nvSpPr>
        <p:spPr>
          <a:xfrm>
            <a:off x="1828800" y="3886200"/>
            <a:ext cx="8534400" cy="1752600"/>
          </a:xfrm>
        </p:spPr>
        <p:txBody>
          <a:bodyPr/>
          <a:lstStyle>
            <a:lvl1pPr marL="0" indent="0" algn="ctr">
              <a:buFontTx/>
              <a:buNone/>
              <a:defRPr sz="4000"/>
            </a:lvl1pPr>
          </a:lstStyle>
          <a:p>
            <a:r>
              <a:rPr lang="zh-CN" altLang="en-US" dirty="0"/>
              <a:t>单击此处编辑母版副标题样式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781075"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500174"/>
            <a:ext cx="10363200"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pic>
        <p:nvPicPr>
          <p:cNvPr id="3"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89147" y="71414"/>
            <a:ext cx="8839200" cy="1143000"/>
          </a:xfrm>
        </p:spPr>
        <p:txBody>
          <a:bodyPr/>
          <a:lstStyle>
            <a:lvl1pPr>
              <a:defRPr sz="4000" b="1"/>
            </a:lvl1pPr>
          </a:lstStyle>
          <a:p>
            <a:r>
              <a:rPr lang="zh-CN" altLang="en-US" dirty="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1000132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704788" y="1500174"/>
            <a:ext cx="10725251"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59.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643050"/>
            <a:ext cx="10363200" cy="4857784"/>
          </a:xfrm>
        </p:spPr>
        <p:txBody>
          <a:bodyPr/>
          <a:lstStyle>
            <a:lvl1pPr>
              <a:buClr>
                <a:srgbClr val="000066"/>
              </a:buClr>
              <a:buSzPct val="80000"/>
              <a:buFont typeface="Wingdings" panose="05000000000000000000" pitchFamily="2" charset="2"/>
              <a:buChar char="n"/>
              <a:defRPr sz="3200" b="1"/>
            </a:lvl1pPr>
            <a:lvl2pPr>
              <a:buClr>
                <a:srgbClr val="000066"/>
              </a:buClr>
              <a:buSzPct val="80000"/>
              <a:defRPr sz="2800" b="1"/>
            </a:lvl2pPr>
            <a:lvl3pPr>
              <a:buClr>
                <a:srgbClr val="000066"/>
              </a:buClr>
              <a:buSzPct val="80000"/>
              <a:defRPr sz="2400" b="1"/>
            </a:lvl3pPr>
            <a:lvl4pPr>
              <a:buClr>
                <a:srgbClr val="000066"/>
              </a:buClr>
              <a:buSzPct val="80000"/>
              <a:defRPr sz="2400" b="1"/>
            </a:lvl4pPr>
            <a:lvl5pPr>
              <a:buClr>
                <a:srgbClr val="000066"/>
              </a:buClr>
              <a:buSzPct val="80000"/>
              <a:defRPr sz="2400" b="1"/>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781075"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500174"/>
            <a:ext cx="10363200"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6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6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图片 4" descr="bar.jpg"/>
          <p:cNvPicPr>
            <a:picLocks noChangeAspect="1"/>
          </p:cNvPicPr>
          <p:nvPr/>
        </p:nvPicPr>
        <p:blipFill>
          <a:blip r:embed="rId2"/>
          <a:srcRect/>
          <a:stretch>
            <a:fillRect/>
          </a:stretch>
        </p:blipFill>
        <p:spPr bwMode="auto">
          <a:xfrm>
            <a:off x="512235" y="1214441"/>
            <a:ext cx="11679767" cy="122237"/>
          </a:xfrm>
          <a:prstGeom prst="rect">
            <a:avLst/>
          </a:prstGeom>
          <a:noFill/>
          <a:ln w="9525">
            <a:noFill/>
            <a:miter lim="800000"/>
            <a:headEnd/>
            <a:tailEnd/>
          </a:ln>
        </p:spPr>
      </p:pic>
      <p:sp>
        <p:nvSpPr>
          <p:cNvPr id="2" name="标题 1"/>
          <p:cNvSpPr>
            <a:spLocks noGrp="1"/>
          </p:cNvSpPr>
          <p:nvPr>
            <p:ph type="title"/>
          </p:nvPr>
        </p:nvSpPr>
        <p:spPr>
          <a:xfrm>
            <a:off x="812800" y="142852"/>
            <a:ext cx="8839200" cy="1143000"/>
          </a:xfrm>
        </p:spPr>
        <p:txBody>
          <a:body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9144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内容占位符 3"/>
          <p:cNvSpPr>
            <a:spLocks noGrp="1"/>
          </p:cNvSpPr>
          <p:nvPr>
            <p:ph sz="half" idx="2"/>
          </p:nvPr>
        </p:nvSpPr>
        <p:spPr>
          <a:xfrm>
            <a:off x="61976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6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6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6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6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6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6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61400" y="304800"/>
            <a:ext cx="2616200" cy="5791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12800" y="304800"/>
            <a:ext cx="7645400" cy="5791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6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85875"/>
            <a:ext cx="11679767" cy="122238"/>
          </a:xfrm>
          <a:prstGeom prst="rect">
            <a:avLst/>
          </a:prstGeom>
          <a:noFill/>
          <a:ln w="9525">
            <a:noFill/>
            <a:miter lim="800000"/>
            <a:headEnd/>
            <a:tailEnd/>
          </a:ln>
        </p:spPr>
      </p:pic>
      <p:sp>
        <p:nvSpPr>
          <p:cNvPr id="222210" name="Rectangle 2"/>
          <p:cNvSpPr>
            <a:spLocks noGrp="1" noChangeArrowheads="1"/>
          </p:cNvSpPr>
          <p:nvPr>
            <p:ph type="ctrTitle"/>
          </p:nvPr>
        </p:nvSpPr>
        <p:spPr>
          <a:xfrm>
            <a:off x="914400" y="2286000"/>
            <a:ext cx="10363200" cy="1143000"/>
          </a:xfrm>
        </p:spPr>
        <p:txBody>
          <a:bodyPr/>
          <a:lstStyle>
            <a:lvl1pPr>
              <a:defRPr sz="4400">
                <a:solidFill>
                  <a:schemeClr val="accent2"/>
                </a:solidFill>
              </a:defRPr>
            </a:lvl1pPr>
          </a:lstStyle>
          <a:p>
            <a:r>
              <a:rPr lang="zh-CN" altLang="en-US" dirty="0"/>
              <a:t>单击此处编辑母版标题样式</a:t>
            </a:r>
            <a:endParaRPr lang="zh-CN" altLang="en-US" dirty="0"/>
          </a:p>
        </p:txBody>
      </p:sp>
      <p:sp>
        <p:nvSpPr>
          <p:cNvPr id="222211" name="Rectangle 3"/>
          <p:cNvSpPr>
            <a:spLocks noGrp="1" noChangeArrowheads="1"/>
          </p:cNvSpPr>
          <p:nvPr>
            <p:ph type="subTitle" idx="1"/>
          </p:nvPr>
        </p:nvSpPr>
        <p:spPr>
          <a:xfrm>
            <a:off x="1828800" y="3886200"/>
            <a:ext cx="8534400" cy="1752600"/>
          </a:xfrm>
        </p:spPr>
        <p:txBody>
          <a:bodyPr/>
          <a:lstStyle>
            <a:lvl1pPr marL="0" indent="0" algn="ctr">
              <a:buFontTx/>
              <a:buNone/>
              <a:defRPr sz="4000"/>
            </a:lvl1pPr>
          </a:lstStyle>
          <a:p>
            <a:r>
              <a:rPr lang="zh-CN" altLang="en-US" dirty="0"/>
              <a:t>单击此处编辑母版副标题样式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pic>
        <p:nvPicPr>
          <p:cNvPr id="3"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89147" y="71414"/>
            <a:ext cx="8839200" cy="1143000"/>
          </a:xfrm>
        </p:spPr>
        <p:txBody>
          <a:bodyPr/>
          <a:lstStyle>
            <a:lvl1pPr>
              <a:defRPr sz="4000" b="1"/>
            </a:lvl1pPr>
          </a:lstStyle>
          <a:p>
            <a:r>
              <a:rPr lang="zh-CN" altLang="en-US" dirty="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781075"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500174"/>
            <a:ext cx="10363200"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pic>
        <p:nvPicPr>
          <p:cNvPr id="3"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89147" y="71414"/>
            <a:ext cx="8839200" cy="1143000"/>
          </a:xfrm>
        </p:spPr>
        <p:txBody>
          <a:bodyPr/>
          <a:lstStyle>
            <a:lvl1pPr>
              <a:defRPr sz="4000" b="1"/>
            </a:lvl1pPr>
          </a:lstStyle>
          <a:p>
            <a:r>
              <a:rPr lang="zh-CN" altLang="en-US" dirty="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72.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1000132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704788" y="1500174"/>
            <a:ext cx="10725251"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73.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643050"/>
            <a:ext cx="10363200" cy="4857784"/>
          </a:xfrm>
        </p:spPr>
        <p:txBody>
          <a:bodyPr/>
          <a:lstStyle>
            <a:lvl1pPr>
              <a:buClr>
                <a:srgbClr val="000066"/>
              </a:buClr>
              <a:buSzPct val="80000"/>
              <a:buFont typeface="Wingdings" panose="05000000000000000000" pitchFamily="2" charset="2"/>
              <a:buChar char="n"/>
              <a:defRPr sz="3200" b="1"/>
            </a:lvl1pPr>
            <a:lvl2pPr>
              <a:buClr>
                <a:srgbClr val="000066"/>
              </a:buClr>
              <a:buSzPct val="80000"/>
              <a:defRPr sz="2800" b="1"/>
            </a:lvl2pPr>
            <a:lvl3pPr>
              <a:buClr>
                <a:srgbClr val="000066"/>
              </a:buClr>
              <a:buSzPct val="80000"/>
              <a:defRPr sz="2400" b="1"/>
            </a:lvl3pPr>
            <a:lvl4pPr>
              <a:buClr>
                <a:srgbClr val="000066"/>
              </a:buClr>
              <a:buSzPct val="80000"/>
              <a:defRPr sz="2400" b="1"/>
            </a:lvl4pPr>
            <a:lvl5pPr>
              <a:buClr>
                <a:srgbClr val="000066"/>
              </a:buClr>
              <a:buSzPct val="80000"/>
              <a:defRPr sz="2400" b="1"/>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7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7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图片 4" descr="bar.jpg"/>
          <p:cNvPicPr>
            <a:picLocks noChangeAspect="1"/>
          </p:cNvPicPr>
          <p:nvPr/>
        </p:nvPicPr>
        <p:blipFill>
          <a:blip r:embed="rId2"/>
          <a:srcRect/>
          <a:stretch>
            <a:fillRect/>
          </a:stretch>
        </p:blipFill>
        <p:spPr bwMode="auto">
          <a:xfrm>
            <a:off x="512235" y="1214441"/>
            <a:ext cx="11679767" cy="122237"/>
          </a:xfrm>
          <a:prstGeom prst="rect">
            <a:avLst/>
          </a:prstGeom>
          <a:noFill/>
          <a:ln w="9525">
            <a:noFill/>
            <a:miter lim="800000"/>
            <a:headEnd/>
            <a:tailEnd/>
          </a:ln>
        </p:spPr>
      </p:pic>
      <p:sp>
        <p:nvSpPr>
          <p:cNvPr id="2" name="标题 1"/>
          <p:cNvSpPr>
            <a:spLocks noGrp="1"/>
          </p:cNvSpPr>
          <p:nvPr>
            <p:ph type="title"/>
          </p:nvPr>
        </p:nvSpPr>
        <p:spPr>
          <a:xfrm>
            <a:off x="812800" y="142852"/>
            <a:ext cx="8839200" cy="1143000"/>
          </a:xfrm>
        </p:spPr>
        <p:txBody>
          <a:body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9144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内容占位符 3"/>
          <p:cNvSpPr>
            <a:spLocks noGrp="1"/>
          </p:cNvSpPr>
          <p:nvPr>
            <p:ph sz="half" idx="2"/>
          </p:nvPr>
        </p:nvSpPr>
        <p:spPr>
          <a:xfrm>
            <a:off x="61976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7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7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7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7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1000132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704788" y="1500174"/>
            <a:ext cx="10725251"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8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8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8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61400" y="304800"/>
            <a:ext cx="2616200" cy="5791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12800" y="304800"/>
            <a:ext cx="7645400" cy="5791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8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85875"/>
            <a:ext cx="11679767" cy="122238"/>
          </a:xfrm>
          <a:prstGeom prst="rect">
            <a:avLst/>
          </a:prstGeom>
          <a:noFill/>
          <a:ln w="9525">
            <a:noFill/>
            <a:miter lim="800000"/>
            <a:headEnd/>
            <a:tailEnd/>
          </a:ln>
        </p:spPr>
      </p:pic>
      <p:sp>
        <p:nvSpPr>
          <p:cNvPr id="222210" name="Rectangle 2"/>
          <p:cNvSpPr>
            <a:spLocks noGrp="1" noChangeArrowheads="1"/>
          </p:cNvSpPr>
          <p:nvPr>
            <p:ph type="ctrTitle"/>
          </p:nvPr>
        </p:nvSpPr>
        <p:spPr>
          <a:xfrm>
            <a:off x="914400" y="2286000"/>
            <a:ext cx="10363200" cy="1143000"/>
          </a:xfrm>
        </p:spPr>
        <p:txBody>
          <a:bodyPr/>
          <a:lstStyle>
            <a:lvl1pPr>
              <a:defRPr sz="4400">
                <a:solidFill>
                  <a:schemeClr val="accent2"/>
                </a:solidFill>
              </a:defRPr>
            </a:lvl1pPr>
          </a:lstStyle>
          <a:p>
            <a:r>
              <a:rPr lang="zh-CN" altLang="en-US" dirty="0"/>
              <a:t>单击此处编辑母版标题样式</a:t>
            </a:r>
            <a:endParaRPr lang="zh-CN" altLang="en-US" dirty="0"/>
          </a:p>
        </p:txBody>
      </p:sp>
      <p:sp>
        <p:nvSpPr>
          <p:cNvPr id="222211" name="Rectangle 3"/>
          <p:cNvSpPr>
            <a:spLocks noGrp="1" noChangeArrowheads="1"/>
          </p:cNvSpPr>
          <p:nvPr>
            <p:ph type="subTitle" idx="1"/>
          </p:nvPr>
        </p:nvSpPr>
        <p:spPr>
          <a:xfrm>
            <a:off x="1828800" y="3886200"/>
            <a:ext cx="8534400" cy="1752600"/>
          </a:xfrm>
        </p:spPr>
        <p:txBody>
          <a:bodyPr/>
          <a:lstStyle>
            <a:lvl1pPr marL="0" indent="0" algn="ctr">
              <a:buFontTx/>
              <a:buNone/>
              <a:defRPr sz="4000"/>
            </a:lvl1pPr>
          </a:lstStyle>
          <a:p>
            <a:r>
              <a:rPr lang="zh-CN" altLang="en-US" dirty="0"/>
              <a:t>单击此处编辑母版副标题样式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8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781075"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500174"/>
            <a:ext cx="10363200"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pic>
        <p:nvPicPr>
          <p:cNvPr id="3"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89147" y="71414"/>
            <a:ext cx="8839200" cy="1143000"/>
          </a:xfrm>
        </p:spPr>
        <p:txBody>
          <a:bodyPr/>
          <a:lstStyle>
            <a:lvl1pPr>
              <a:defRPr sz="4000" b="1"/>
            </a:lvl1pPr>
          </a:lstStyle>
          <a:p>
            <a:r>
              <a:rPr lang="zh-CN" altLang="en-US" dirty="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86.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1000132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704788" y="1500174"/>
            <a:ext cx="10725251"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87.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643050"/>
            <a:ext cx="10363200" cy="4857784"/>
          </a:xfrm>
        </p:spPr>
        <p:txBody>
          <a:bodyPr/>
          <a:lstStyle>
            <a:lvl1pPr>
              <a:buClr>
                <a:srgbClr val="000066"/>
              </a:buClr>
              <a:buSzPct val="80000"/>
              <a:buFont typeface="Wingdings" panose="05000000000000000000" pitchFamily="2" charset="2"/>
              <a:buChar char="n"/>
              <a:defRPr sz="3200" b="1"/>
            </a:lvl1pPr>
            <a:lvl2pPr>
              <a:buClr>
                <a:srgbClr val="000066"/>
              </a:buClr>
              <a:buSzPct val="80000"/>
              <a:defRPr sz="2800" b="1"/>
            </a:lvl2pPr>
            <a:lvl3pPr>
              <a:buClr>
                <a:srgbClr val="000066"/>
              </a:buClr>
              <a:buSzPct val="80000"/>
              <a:defRPr sz="2400" b="1"/>
            </a:lvl3pPr>
            <a:lvl4pPr>
              <a:buClr>
                <a:srgbClr val="000066"/>
              </a:buClr>
              <a:buSzPct val="80000"/>
              <a:defRPr sz="2400" b="1"/>
            </a:lvl4pPr>
            <a:lvl5pPr>
              <a:buClr>
                <a:srgbClr val="000066"/>
              </a:buClr>
              <a:buSzPct val="80000"/>
              <a:defRPr sz="2400" b="1"/>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8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8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图片 4" descr="bar.jpg"/>
          <p:cNvPicPr>
            <a:picLocks noChangeAspect="1"/>
          </p:cNvPicPr>
          <p:nvPr/>
        </p:nvPicPr>
        <p:blipFill>
          <a:blip r:embed="rId2"/>
          <a:srcRect/>
          <a:stretch>
            <a:fillRect/>
          </a:stretch>
        </p:blipFill>
        <p:spPr bwMode="auto">
          <a:xfrm>
            <a:off x="512235" y="1214441"/>
            <a:ext cx="11679767" cy="122237"/>
          </a:xfrm>
          <a:prstGeom prst="rect">
            <a:avLst/>
          </a:prstGeom>
          <a:noFill/>
          <a:ln w="9525">
            <a:noFill/>
            <a:miter lim="800000"/>
            <a:headEnd/>
            <a:tailEnd/>
          </a:ln>
        </p:spPr>
      </p:pic>
      <p:sp>
        <p:nvSpPr>
          <p:cNvPr id="2" name="标题 1"/>
          <p:cNvSpPr>
            <a:spLocks noGrp="1"/>
          </p:cNvSpPr>
          <p:nvPr>
            <p:ph type="title"/>
          </p:nvPr>
        </p:nvSpPr>
        <p:spPr>
          <a:xfrm>
            <a:off x="812800" y="142852"/>
            <a:ext cx="8839200" cy="1143000"/>
          </a:xfrm>
        </p:spPr>
        <p:txBody>
          <a:body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9144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内容占位符 3"/>
          <p:cNvSpPr>
            <a:spLocks noGrp="1"/>
          </p:cNvSpPr>
          <p:nvPr>
            <p:ph sz="half" idx="2"/>
          </p:nvPr>
        </p:nvSpPr>
        <p:spPr>
          <a:xfrm>
            <a:off x="61976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643050"/>
            <a:ext cx="10363200" cy="4857784"/>
          </a:xfrm>
        </p:spPr>
        <p:txBody>
          <a:bodyPr/>
          <a:lstStyle>
            <a:lvl1pPr>
              <a:buClr>
                <a:srgbClr val="000066"/>
              </a:buClr>
              <a:buSzPct val="80000"/>
              <a:buFont typeface="Wingdings" panose="05000000000000000000" pitchFamily="2" charset="2"/>
              <a:buChar char="n"/>
              <a:defRPr sz="3200" b="1"/>
            </a:lvl1pPr>
            <a:lvl2pPr>
              <a:buClr>
                <a:srgbClr val="000066"/>
              </a:buClr>
              <a:buSzPct val="80000"/>
              <a:defRPr sz="2800" b="1"/>
            </a:lvl2pPr>
            <a:lvl3pPr>
              <a:buClr>
                <a:srgbClr val="000066"/>
              </a:buClr>
              <a:buSzPct val="80000"/>
              <a:defRPr sz="2400" b="1"/>
            </a:lvl3pPr>
            <a:lvl4pPr>
              <a:buClr>
                <a:srgbClr val="000066"/>
              </a:buClr>
              <a:buSzPct val="80000"/>
              <a:defRPr sz="2400" b="1"/>
            </a:lvl4pPr>
            <a:lvl5pPr>
              <a:buClr>
                <a:srgbClr val="000066"/>
              </a:buClr>
              <a:buSzPct val="80000"/>
              <a:defRPr sz="2400" b="1"/>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9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9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9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9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9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9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9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61400" y="304800"/>
            <a:ext cx="2616200" cy="5791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12800" y="304800"/>
            <a:ext cx="7645400" cy="5791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9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85875"/>
            <a:ext cx="11679767" cy="122238"/>
          </a:xfrm>
          <a:prstGeom prst="rect">
            <a:avLst/>
          </a:prstGeom>
          <a:noFill/>
          <a:ln w="9525">
            <a:noFill/>
            <a:miter lim="800000"/>
            <a:headEnd/>
            <a:tailEnd/>
          </a:ln>
        </p:spPr>
      </p:pic>
      <p:sp>
        <p:nvSpPr>
          <p:cNvPr id="222210" name="Rectangle 2"/>
          <p:cNvSpPr>
            <a:spLocks noGrp="1" noChangeArrowheads="1"/>
          </p:cNvSpPr>
          <p:nvPr>
            <p:ph type="ctrTitle"/>
          </p:nvPr>
        </p:nvSpPr>
        <p:spPr>
          <a:xfrm>
            <a:off x="914400" y="2286000"/>
            <a:ext cx="10363200" cy="1143000"/>
          </a:xfrm>
        </p:spPr>
        <p:txBody>
          <a:bodyPr/>
          <a:lstStyle>
            <a:lvl1pPr>
              <a:defRPr sz="4400">
                <a:solidFill>
                  <a:schemeClr val="accent2"/>
                </a:solidFill>
              </a:defRPr>
            </a:lvl1pPr>
          </a:lstStyle>
          <a:p>
            <a:r>
              <a:rPr lang="zh-CN" altLang="en-US" dirty="0"/>
              <a:t>单击此处编辑母版标题样式</a:t>
            </a:r>
            <a:endParaRPr lang="zh-CN" altLang="en-US" dirty="0"/>
          </a:p>
        </p:txBody>
      </p:sp>
      <p:sp>
        <p:nvSpPr>
          <p:cNvPr id="222211" name="Rectangle 3"/>
          <p:cNvSpPr>
            <a:spLocks noGrp="1" noChangeArrowheads="1"/>
          </p:cNvSpPr>
          <p:nvPr>
            <p:ph type="subTitle" idx="1"/>
          </p:nvPr>
        </p:nvSpPr>
        <p:spPr>
          <a:xfrm>
            <a:off x="1828800" y="3886200"/>
            <a:ext cx="8534400" cy="1752600"/>
          </a:xfrm>
        </p:spPr>
        <p:txBody>
          <a:bodyPr/>
          <a:lstStyle>
            <a:lvl1pPr marL="0" indent="0" algn="ctr">
              <a:buFontTx/>
              <a:buNone/>
              <a:defRPr sz="4000"/>
            </a:lvl1pPr>
          </a:lstStyle>
          <a:p>
            <a:r>
              <a:rPr lang="zh-CN" altLang="en-US" dirty="0"/>
              <a:t>单击此处编辑母版副标题样式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9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781075"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500174"/>
            <a:ext cx="10363200"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pic>
        <p:nvPicPr>
          <p:cNvPr id="3"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89147" y="71414"/>
            <a:ext cx="8839200" cy="1143000"/>
          </a:xfrm>
        </p:spPr>
        <p:txBody>
          <a:bodyPr/>
          <a:lstStyle>
            <a:lvl1pPr>
              <a:defRPr sz="4000" b="1"/>
            </a:lvl1pPr>
          </a:lstStyle>
          <a:p>
            <a:r>
              <a:rPr lang="zh-CN" altLang="en-US" dirty="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781075"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500174"/>
            <a:ext cx="10363200"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00.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1000132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704788" y="1500174"/>
            <a:ext cx="10725251"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01.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643050"/>
            <a:ext cx="10363200" cy="4857784"/>
          </a:xfrm>
        </p:spPr>
        <p:txBody>
          <a:bodyPr/>
          <a:lstStyle>
            <a:lvl1pPr>
              <a:buClr>
                <a:srgbClr val="000066"/>
              </a:buClr>
              <a:buSzPct val="80000"/>
              <a:buFont typeface="Wingdings" panose="05000000000000000000" pitchFamily="2" charset="2"/>
              <a:buChar char="n"/>
              <a:defRPr sz="3200" b="1"/>
            </a:lvl1pPr>
            <a:lvl2pPr>
              <a:buClr>
                <a:srgbClr val="000066"/>
              </a:buClr>
              <a:buSzPct val="80000"/>
              <a:defRPr sz="2800" b="1"/>
            </a:lvl2pPr>
            <a:lvl3pPr>
              <a:buClr>
                <a:srgbClr val="000066"/>
              </a:buClr>
              <a:buSzPct val="80000"/>
              <a:defRPr sz="2400" b="1"/>
            </a:lvl3pPr>
            <a:lvl4pPr>
              <a:buClr>
                <a:srgbClr val="000066"/>
              </a:buClr>
              <a:buSzPct val="80000"/>
              <a:defRPr sz="2400" b="1"/>
            </a:lvl4pPr>
            <a:lvl5pPr>
              <a:buClr>
                <a:srgbClr val="000066"/>
              </a:buClr>
              <a:buSzPct val="80000"/>
              <a:defRPr sz="2400" b="1"/>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图片 4" descr="bar.jpg"/>
          <p:cNvPicPr>
            <a:picLocks noChangeAspect="1"/>
          </p:cNvPicPr>
          <p:nvPr/>
        </p:nvPicPr>
        <p:blipFill>
          <a:blip r:embed="rId2"/>
          <a:srcRect/>
          <a:stretch>
            <a:fillRect/>
          </a:stretch>
        </p:blipFill>
        <p:spPr bwMode="auto">
          <a:xfrm>
            <a:off x="512235" y="1214441"/>
            <a:ext cx="11679767" cy="122237"/>
          </a:xfrm>
          <a:prstGeom prst="rect">
            <a:avLst/>
          </a:prstGeom>
          <a:noFill/>
          <a:ln w="9525">
            <a:noFill/>
            <a:miter lim="800000"/>
            <a:headEnd/>
            <a:tailEnd/>
          </a:ln>
        </p:spPr>
      </p:pic>
      <p:sp>
        <p:nvSpPr>
          <p:cNvPr id="2" name="标题 1"/>
          <p:cNvSpPr>
            <a:spLocks noGrp="1"/>
          </p:cNvSpPr>
          <p:nvPr>
            <p:ph type="title"/>
          </p:nvPr>
        </p:nvSpPr>
        <p:spPr>
          <a:xfrm>
            <a:off x="812800" y="142852"/>
            <a:ext cx="8839200" cy="1143000"/>
          </a:xfrm>
        </p:spPr>
        <p:txBody>
          <a:body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9144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内容占位符 3"/>
          <p:cNvSpPr>
            <a:spLocks noGrp="1"/>
          </p:cNvSpPr>
          <p:nvPr>
            <p:ph sz="half" idx="2"/>
          </p:nvPr>
        </p:nvSpPr>
        <p:spPr>
          <a:xfrm>
            <a:off x="61976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图片 4" descr="bar.jpg"/>
          <p:cNvPicPr>
            <a:picLocks noChangeAspect="1"/>
          </p:cNvPicPr>
          <p:nvPr/>
        </p:nvPicPr>
        <p:blipFill>
          <a:blip r:embed="rId2"/>
          <a:srcRect/>
          <a:stretch>
            <a:fillRect/>
          </a:stretch>
        </p:blipFill>
        <p:spPr bwMode="auto">
          <a:xfrm>
            <a:off x="512235" y="1214441"/>
            <a:ext cx="11679767" cy="122237"/>
          </a:xfrm>
          <a:prstGeom prst="rect">
            <a:avLst/>
          </a:prstGeom>
          <a:noFill/>
          <a:ln w="9525">
            <a:noFill/>
            <a:miter lim="800000"/>
            <a:headEnd/>
            <a:tailEnd/>
          </a:ln>
        </p:spPr>
      </p:pic>
      <p:sp>
        <p:nvSpPr>
          <p:cNvPr id="2" name="标题 1"/>
          <p:cNvSpPr>
            <a:spLocks noGrp="1"/>
          </p:cNvSpPr>
          <p:nvPr>
            <p:ph type="title"/>
          </p:nvPr>
        </p:nvSpPr>
        <p:spPr>
          <a:xfrm>
            <a:off x="812800" y="142852"/>
            <a:ext cx="8839200" cy="1143000"/>
          </a:xfrm>
        </p:spPr>
        <p:txBody>
          <a:body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9144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内容占位符 3"/>
          <p:cNvSpPr>
            <a:spLocks noGrp="1"/>
          </p:cNvSpPr>
          <p:nvPr>
            <p:ph sz="half" idx="2"/>
          </p:nvPr>
        </p:nvSpPr>
        <p:spPr>
          <a:xfrm>
            <a:off x="61976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61400" y="304800"/>
            <a:ext cx="2616200" cy="5791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12800" y="304800"/>
            <a:ext cx="7645400" cy="5791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85875"/>
            <a:ext cx="11679767" cy="122238"/>
          </a:xfrm>
          <a:prstGeom prst="rect">
            <a:avLst/>
          </a:prstGeom>
          <a:noFill/>
          <a:ln w="9525">
            <a:noFill/>
            <a:miter lim="800000"/>
            <a:headEnd/>
            <a:tailEnd/>
          </a:ln>
        </p:spPr>
      </p:pic>
      <p:sp>
        <p:nvSpPr>
          <p:cNvPr id="222210" name="Rectangle 2"/>
          <p:cNvSpPr>
            <a:spLocks noGrp="1" noChangeArrowheads="1"/>
          </p:cNvSpPr>
          <p:nvPr>
            <p:ph type="ctrTitle"/>
          </p:nvPr>
        </p:nvSpPr>
        <p:spPr>
          <a:xfrm>
            <a:off x="914400" y="2286000"/>
            <a:ext cx="10363200" cy="1143000"/>
          </a:xfrm>
        </p:spPr>
        <p:txBody>
          <a:bodyPr/>
          <a:lstStyle>
            <a:lvl1pPr>
              <a:defRPr sz="4400">
                <a:solidFill>
                  <a:schemeClr val="accent2"/>
                </a:solidFill>
              </a:defRPr>
            </a:lvl1pPr>
          </a:lstStyle>
          <a:p>
            <a:r>
              <a:rPr lang="zh-CN" altLang="en-US" dirty="0"/>
              <a:t>单击此处编辑母版标题样式</a:t>
            </a:r>
            <a:endParaRPr lang="zh-CN" altLang="en-US" dirty="0"/>
          </a:p>
        </p:txBody>
      </p:sp>
      <p:sp>
        <p:nvSpPr>
          <p:cNvPr id="222211" name="Rectangle 3"/>
          <p:cNvSpPr>
            <a:spLocks noGrp="1" noChangeArrowheads="1"/>
          </p:cNvSpPr>
          <p:nvPr>
            <p:ph type="subTitle" idx="1"/>
          </p:nvPr>
        </p:nvSpPr>
        <p:spPr>
          <a:xfrm>
            <a:off x="1828800" y="3886200"/>
            <a:ext cx="8534400" cy="1752600"/>
          </a:xfrm>
        </p:spPr>
        <p:txBody>
          <a:bodyPr/>
          <a:lstStyle>
            <a:lvl1pPr marL="0" indent="0" algn="ctr">
              <a:buFontTx/>
              <a:buNone/>
              <a:defRPr sz="4000"/>
            </a:lvl1pPr>
          </a:lstStyle>
          <a:p>
            <a:r>
              <a:rPr lang="zh-CN" altLang="en-US" dirty="0"/>
              <a:t>单击此处编辑母版副标题样式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781075"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500174"/>
            <a:ext cx="10363200"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pic>
        <p:nvPicPr>
          <p:cNvPr id="3"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89147" y="71414"/>
            <a:ext cx="8839200" cy="1143000"/>
          </a:xfrm>
        </p:spPr>
        <p:txBody>
          <a:bodyPr/>
          <a:lstStyle>
            <a:lvl1pPr>
              <a:defRPr sz="4000" b="1"/>
            </a:lvl1pPr>
          </a:lstStyle>
          <a:p>
            <a:r>
              <a:rPr lang="zh-CN" altLang="en-US" dirty="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14.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1000132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704788" y="1500174"/>
            <a:ext cx="10725251"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15.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643050"/>
            <a:ext cx="10363200" cy="4857784"/>
          </a:xfrm>
        </p:spPr>
        <p:txBody>
          <a:bodyPr/>
          <a:lstStyle>
            <a:lvl1pPr>
              <a:buClr>
                <a:srgbClr val="000066"/>
              </a:buClr>
              <a:buSzPct val="80000"/>
              <a:buFont typeface="Wingdings" panose="05000000000000000000" pitchFamily="2" charset="2"/>
              <a:buChar char="n"/>
              <a:defRPr sz="3200" b="1"/>
            </a:lvl1pPr>
            <a:lvl2pPr>
              <a:buClr>
                <a:srgbClr val="000066"/>
              </a:buClr>
              <a:buSzPct val="80000"/>
              <a:defRPr sz="2800" b="1"/>
            </a:lvl2pPr>
            <a:lvl3pPr>
              <a:buClr>
                <a:srgbClr val="000066"/>
              </a:buClr>
              <a:buSzPct val="80000"/>
              <a:defRPr sz="2400" b="1"/>
            </a:lvl3pPr>
            <a:lvl4pPr>
              <a:buClr>
                <a:srgbClr val="000066"/>
              </a:buClr>
              <a:buSzPct val="80000"/>
              <a:defRPr sz="2400" b="1"/>
            </a:lvl4pPr>
            <a:lvl5pPr>
              <a:buClr>
                <a:srgbClr val="000066"/>
              </a:buClr>
              <a:buSzPct val="80000"/>
              <a:defRPr sz="2400" b="1"/>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图片 4" descr="bar.jpg"/>
          <p:cNvPicPr>
            <a:picLocks noChangeAspect="1"/>
          </p:cNvPicPr>
          <p:nvPr/>
        </p:nvPicPr>
        <p:blipFill>
          <a:blip r:embed="rId2"/>
          <a:srcRect/>
          <a:stretch>
            <a:fillRect/>
          </a:stretch>
        </p:blipFill>
        <p:spPr bwMode="auto">
          <a:xfrm>
            <a:off x="512235" y="1214441"/>
            <a:ext cx="11679767" cy="122237"/>
          </a:xfrm>
          <a:prstGeom prst="rect">
            <a:avLst/>
          </a:prstGeom>
          <a:noFill/>
          <a:ln w="9525">
            <a:noFill/>
            <a:miter lim="800000"/>
            <a:headEnd/>
            <a:tailEnd/>
          </a:ln>
        </p:spPr>
      </p:pic>
      <p:sp>
        <p:nvSpPr>
          <p:cNvPr id="2" name="标题 1"/>
          <p:cNvSpPr>
            <a:spLocks noGrp="1"/>
          </p:cNvSpPr>
          <p:nvPr>
            <p:ph type="title"/>
          </p:nvPr>
        </p:nvSpPr>
        <p:spPr>
          <a:xfrm>
            <a:off x="812800" y="142852"/>
            <a:ext cx="8839200" cy="1143000"/>
          </a:xfrm>
        </p:spPr>
        <p:txBody>
          <a:body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9144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内容占位符 3"/>
          <p:cNvSpPr>
            <a:spLocks noGrp="1"/>
          </p:cNvSpPr>
          <p:nvPr>
            <p:ph sz="half" idx="2"/>
          </p:nvPr>
        </p:nvSpPr>
        <p:spPr>
          <a:xfrm>
            <a:off x="61976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61400" y="304800"/>
            <a:ext cx="2616200" cy="5791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12800" y="304800"/>
            <a:ext cx="7645400" cy="5791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85875"/>
            <a:ext cx="11679767" cy="122238"/>
          </a:xfrm>
          <a:prstGeom prst="rect">
            <a:avLst/>
          </a:prstGeom>
          <a:noFill/>
          <a:ln w="9525">
            <a:noFill/>
            <a:miter lim="800000"/>
            <a:headEnd/>
            <a:tailEnd/>
          </a:ln>
        </p:spPr>
      </p:pic>
      <p:sp>
        <p:nvSpPr>
          <p:cNvPr id="222210" name="Rectangle 2"/>
          <p:cNvSpPr>
            <a:spLocks noGrp="1" noChangeArrowheads="1"/>
          </p:cNvSpPr>
          <p:nvPr>
            <p:ph type="ctrTitle"/>
          </p:nvPr>
        </p:nvSpPr>
        <p:spPr>
          <a:xfrm>
            <a:off x="914400" y="2286000"/>
            <a:ext cx="10363200" cy="1143000"/>
          </a:xfrm>
        </p:spPr>
        <p:txBody>
          <a:bodyPr/>
          <a:lstStyle>
            <a:lvl1pPr>
              <a:defRPr sz="4400">
                <a:solidFill>
                  <a:schemeClr val="accent2"/>
                </a:solidFill>
              </a:defRPr>
            </a:lvl1pPr>
          </a:lstStyle>
          <a:p>
            <a:r>
              <a:rPr lang="zh-CN" altLang="en-US" dirty="0"/>
              <a:t>单击此处编辑母版标题样式</a:t>
            </a:r>
            <a:endParaRPr lang="zh-CN" altLang="en-US" dirty="0"/>
          </a:p>
        </p:txBody>
      </p:sp>
      <p:sp>
        <p:nvSpPr>
          <p:cNvPr id="222211" name="Rectangle 3"/>
          <p:cNvSpPr>
            <a:spLocks noGrp="1" noChangeArrowheads="1"/>
          </p:cNvSpPr>
          <p:nvPr>
            <p:ph type="subTitle" idx="1"/>
          </p:nvPr>
        </p:nvSpPr>
        <p:spPr>
          <a:xfrm>
            <a:off x="1828800" y="3886200"/>
            <a:ext cx="8534400" cy="1752600"/>
          </a:xfrm>
        </p:spPr>
        <p:txBody>
          <a:bodyPr/>
          <a:lstStyle>
            <a:lvl1pPr marL="0" indent="0" algn="ctr">
              <a:buFontTx/>
              <a:buNone/>
              <a:defRPr sz="4000"/>
            </a:lvl1pPr>
          </a:lstStyle>
          <a:p>
            <a:r>
              <a:rPr lang="zh-CN" altLang="en-US" dirty="0"/>
              <a:t>单击此处编辑母版副标题样式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781075"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500174"/>
            <a:ext cx="10363200"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pic>
        <p:nvPicPr>
          <p:cNvPr id="3"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89147" y="71414"/>
            <a:ext cx="8839200" cy="1143000"/>
          </a:xfrm>
        </p:spPr>
        <p:txBody>
          <a:bodyPr/>
          <a:lstStyle>
            <a:lvl1pPr>
              <a:defRPr sz="4000" b="1"/>
            </a:lvl1pPr>
          </a:lstStyle>
          <a:p>
            <a:r>
              <a:rPr lang="zh-CN" altLang="en-US" dirty="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28.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1000132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704788" y="1500174"/>
            <a:ext cx="10725251"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29.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643050"/>
            <a:ext cx="10363200" cy="4857784"/>
          </a:xfrm>
        </p:spPr>
        <p:txBody>
          <a:bodyPr/>
          <a:lstStyle>
            <a:lvl1pPr>
              <a:buClr>
                <a:srgbClr val="000066"/>
              </a:buClr>
              <a:buSzPct val="80000"/>
              <a:buFont typeface="Wingdings" panose="05000000000000000000" pitchFamily="2" charset="2"/>
              <a:buChar char="n"/>
              <a:defRPr sz="3200" b="1"/>
            </a:lvl1pPr>
            <a:lvl2pPr>
              <a:buClr>
                <a:srgbClr val="000066"/>
              </a:buClr>
              <a:buSzPct val="80000"/>
              <a:defRPr sz="2800" b="1"/>
            </a:lvl2pPr>
            <a:lvl3pPr>
              <a:buClr>
                <a:srgbClr val="000066"/>
              </a:buClr>
              <a:buSzPct val="80000"/>
              <a:defRPr sz="2400" b="1"/>
            </a:lvl3pPr>
            <a:lvl4pPr>
              <a:buClr>
                <a:srgbClr val="000066"/>
              </a:buClr>
              <a:buSzPct val="80000"/>
              <a:defRPr sz="2400" b="1"/>
            </a:lvl4pPr>
            <a:lvl5pPr>
              <a:buClr>
                <a:srgbClr val="000066"/>
              </a:buClr>
              <a:buSzPct val="80000"/>
              <a:defRPr sz="2400" b="1"/>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3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3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图片 4" descr="bar.jpg"/>
          <p:cNvPicPr>
            <a:picLocks noChangeAspect="1"/>
          </p:cNvPicPr>
          <p:nvPr/>
        </p:nvPicPr>
        <p:blipFill>
          <a:blip r:embed="rId2"/>
          <a:srcRect/>
          <a:stretch>
            <a:fillRect/>
          </a:stretch>
        </p:blipFill>
        <p:spPr bwMode="auto">
          <a:xfrm>
            <a:off x="512235" y="1214441"/>
            <a:ext cx="11679767" cy="122237"/>
          </a:xfrm>
          <a:prstGeom prst="rect">
            <a:avLst/>
          </a:prstGeom>
          <a:noFill/>
          <a:ln w="9525">
            <a:noFill/>
            <a:miter lim="800000"/>
            <a:headEnd/>
            <a:tailEnd/>
          </a:ln>
        </p:spPr>
      </p:pic>
      <p:sp>
        <p:nvSpPr>
          <p:cNvPr id="2" name="标题 1"/>
          <p:cNvSpPr>
            <a:spLocks noGrp="1"/>
          </p:cNvSpPr>
          <p:nvPr>
            <p:ph type="title"/>
          </p:nvPr>
        </p:nvSpPr>
        <p:spPr>
          <a:xfrm>
            <a:off x="812800" y="142852"/>
            <a:ext cx="8839200" cy="1143000"/>
          </a:xfrm>
        </p:spPr>
        <p:txBody>
          <a:body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9144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内容占位符 3"/>
          <p:cNvSpPr>
            <a:spLocks noGrp="1"/>
          </p:cNvSpPr>
          <p:nvPr>
            <p:ph sz="half" idx="2"/>
          </p:nvPr>
        </p:nvSpPr>
        <p:spPr>
          <a:xfrm>
            <a:off x="61976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3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3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3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3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3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3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61400" y="304800"/>
            <a:ext cx="2616200" cy="5791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12800" y="304800"/>
            <a:ext cx="7645400" cy="5791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3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85875"/>
            <a:ext cx="11679767" cy="122238"/>
          </a:xfrm>
          <a:prstGeom prst="rect">
            <a:avLst/>
          </a:prstGeom>
          <a:noFill/>
          <a:ln w="9525">
            <a:noFill/>
            <a:miter lim="800000"/>
            <a:headEnd/>
            <a:tailEnd/>
          </a:ln>
        </p:spPr>
      </p:pic>
      <p:sp>
        <p:nvSpPr>
          <p:cNvPr id="222210" name="Rectangle 2"/>
          <p:cNvSpPr>
            <a:spLocks noGrp="1" noChangeArrowheads="1"/>
          </p:cNvSpPr>
          <p:nvPr>
            <p:ph type="ctrTitle"/>
          </p:nvPr>
        </p:nvSpPr>
        <p:spPr>
          <a:xfrm>
            <a:off x="914400" y="2286000"/>
            <a:ext cx="10363200" cy="1143000"/>
          </a:xfrm>
        </p:spPr>
        <p:txBody>
          <a:bodyPr/>
          <a:lstStyle>
            <a:lvl1pPr>
              <a:defRPr sz="4400">
                <a:solidFill>
                  <a:schemeClr val="accent2"/>
                </a:solidFill>
              </a:defRPr>
            </a:lvl1pPr>
          </a:lstStyle>
          <a:p>
            <a:r>
              <a:rPr lang="zh-CN" altLang="en-US" dirty="0"/>
              <a:t>单击此处编辑母版标题样式</a:t>
            </a:r>
            <a:endParaRPr lang="zh-CN" altLang="en-US" dirty="0"/>
          </a:p>
        </p:txBody>
      </p:sp>
      <p:sp>
        <p:nvSpPr>
          <p:cNvPr id="222211" name="Rectangle 3"/>
          <p:cNvSpPr>
            <a:spLocks noGrp="1" noChangeArrowheads="1"/>
          </p:cNvSpPr>
          <p:nvPr>
            <p:ph type="subTitle" idx="1"/>
          </p:nvPr>
        </p:nvSpPr>
        <p:spPr>
          <a:xfrm>
            <a:off x="1828800" y="3886200"/>
            <a:ext cx="8534400" cy="1752600"/>
          </a:xfrm>
        </p:spPr>
        <p:txBody>
          <a:bodyPr/>
          <a:lstStyle>
            <a:lvl1pPr marL="0" indent="0" algn="ctr">
              <a:buFontTx/>
              <a:buNone/>
              <a:defRPr sz="4000"/>
            </a:lvl1pPr>
          </a:lstStyle>
          <a:p>
            <a:r>
              <a:rPr lang="zh-CN" altLang="en-US" dirty="0"/>
              <a:t>单击此处编辑母版副标题样式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4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781075"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500174"/>
            <a:ext cx="10363200"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pic>
        <p:nvPicPr>
          <p:cNvPr id="3"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89147" y="71414"/>
            <a:ext cx="8839200" cy="1143000"/>
          </a:xfrm>
        </p:spPr>
        <p:txBody>
          <a:bodyPr/>
          <a:lstStyle>
            <a:lvl1pPr>
              <a:defRPr sz="4000" b="1"/>
            </a:lvl1pPr>
          </a:lstStyle>
          <a:p>
            <a:r>
              <a:rPr lang="zh-CN" altLang="en-US" dirty="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1000132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704788" y="1500174"/>
            <a:ext cx="10725251"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43.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643050"/>
            <a:ext cx="10363200" cy="4857784"/>
          </a:xfrm>
        </p:spPr>
        <p:txBody>
          <a:bodyPr/>
          <a:lstStyle>
            <a:lvl1pPr>
              <a:buClr>
                <a:srgbClr val="000066"/>
              </a:buClr>
              <a:buSzPct val="80000"/>
              <a:buFont typeface="Wingdings" panose="05000000000000000000" pitchFamily="2" charset="2"/>
              <a:buChar char="n"/>
              <a:defRPr sz="3200" b="1"/>
            </a:lvl1pPr>
            <a:lvl2pPr>
              <a:buClr>
                <a:srgbClr val="000066"/>
              </a:buClr>
              <a:buSzPct val="80000"/>
              <a:defRPr sz="2800" b="1"/>
            </a:lvl2pPr>
            <a:lvl3pPr>
              <a:buClr>
                <a:srgbClr val="000066"/>
              </a:buClr>
              <a:buSzPct val="80000"/>
              <a:defRPr sz="2400" b="1"/>
            </a:lvl3pPr>
            <a:lvl4pPr>
              <a:buClr>
                <a:srgbClr val="000066"/>
              </a:buClr>
              <a:buSzPct val="80000"/>
              <a:defRPr sz="2400" b="1"/>
            </a:lvl4pPr>
            <a:lvl5pPr>
              <a:buClr>
                <a:srgbClr val="000066"/>
              </a:buClr>
              <a:buSzPct val="80000"/>
              <a:defRPr sz="2400" b="1"/>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4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4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图片 4" descr="bar.jpg"/>
          <p:cNvPicPr>
            <a:picLocks noChangeAspect="1"/>
          </p:cNvPicPr>
          <p:nvPr/>
        </p:nvPicPr>
        <p:blipFill>
          <a:blip r:embed="rId2"/>
          <a:srcRect/>
          <a:stretch>
            <a:fillRect/>
          </a:stretch>
        </p:blipFill>
        <p:spPr bwMode="auto">
          <a:xfrm>
            <a:off x="512235" y="1214441"/>
            <a:ext cx="11679767" cy="122237"/>
          </a:xfrm>
          <a:prstGeom prst="rect">
            <a:avLst/>
          </a:prstGeom>
          <a:noFill/>
          <a:ln w="9525">
            <a:noFill/>
            <a:miter lim="800000"/>
            <a:headEnd/>
            <a:tailEnd/>
          </a:ln>
        </p:spPr>
      </p:pic>
      <p:sp>
        <p:nvSpPr>
          <p:cNvPr id="2" name="标题 1"/>
          <p:cNvSpPr>
            <a:spLocks noGrp="1"/>
          </p:cNvSpPr>
          <p:nvPr>
            <p:ph type="title"/>
          </p:nvPr>
        </p:nvSpPr>
        <p:spPr>
          <a:xfrm>
            <a:off x="812800" y="142852"/>
            <a:ext cx="8839200" cy="1143000"/>
          </a:xfrm>
        </p:spPr>
        <p:txBody>
          <a:body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9144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内容占位符 3"/>
          <p:cNvSpPr>
            <a:spLocks noGrp="1"/>
          </p:cNvSpPr>
          <p:nvPr>
            <p:ph sz="half" idx="2"/>
          </p:nvPr>
        </p:nvSpPr>
        <p:spPr>
          <a:xfrm>
            <a:off x="61976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4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4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4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4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5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5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61400" y="304800"/>
            <a:ext cx="2616200" cy="5791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12800" y="304800"/>
            <a:ext cx="7645400" cy="5791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5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85875"/>
            <a:ext cx="11679767" cy="122238"/>
          </a:xfrm>
          <a:prstGeom prst="rect">
            <a:avLst/>
          </a:prstGeom>
          <a:noFill/>
          <a:ln w="9525">
            <a:noFill/>
            <a:miter lim="800000"/>
            <a:headEnd/>
            <a:tailEnd/>
          </a:ln>
        </p:spPr>
      </p:pic>
      <p:sp>
        <p:nvSpPr>
          <p:cNvPr id="222210" name="Rectangle 2"/>
          <p:cNvSpPr>
            <a:spLocks noGrp="1" noChangeArrowheads="1"/>
          </p:cNvSpPr>
          <p:nvPr>
            <p:ph type="ctrTitle"/>
          </p:nvPr>
        </p:nvSpPr>
        <p:spPr>
          <a:xfrm>
            <a:off x="914400" y="2286000"/>
            <a:ext cx="10363200" cy="1143000"/>
          </a:xfrm>
        </p:spPr>
        <p:txBody>
          <a:bodyPr/>
          <a:lstStyle>
            <a:lvl1pPr>
              <a:defRPr sz="4400">
                <a:solidFill>
                  <a:schemeClr val="accent2"/>
                </a:solidFill>
              </a:defRPr>
            </a:lvl1pPr>
          </a:lstStyle>
          <a:p>
            <a:r>
              <a:rPr lang="zh-CN" altLang="en-US" dirty="0"/>
              <a:t>单击此处编辑母版标题样式</a:t>
            </a:r>
            <a:endParaRPr lang="zh-CN" altLang="en-US" dirty="0"/>
          </a:p>
        </p:txBody>
      </p:sp>
      <p:sp>
        <p:nvSpPr>
          <p:cNvPr id="222211" name="Rectangle 3"/>
          <p:cNvSpPr>
            <a:spLocks noGrp="1" noChangeArrowheads="1"/>
          </p:cNvSpPr>
          <p:nvPr>
            <p:ph type="subTitle" idx="1"/>
          </p:nvPr>
        </p:nvSpPr>
        <p:spPr>
          <a:xfrm>
            <a:off x="1828800" y="3886200"/>
            <a:ext cx="8534400" cy="1752600"/>
          </a:xfrm>
        </p:spPr>
        <p:txBody>
          <a:bodyPr/>
          <a:lstStyle>
            <a:lvl1pPr marL="0" indent="0" algn="ctr">
              <a:buFontTx/>
              <a:buNone/>
              <a:defRPr sz="4000"/>
            </a:lvl1pPr>
          </a:lstStyle>
          <a:p>
            <a:r>
              <a:rPr lang="zh-CN" altLang="en-US" dirty="0"/>
              <a:t>单击此处编辑母版副标题样式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5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781075"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500174"/>
            <a:ext cx="10363200"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55.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pic>
        <p:nvPicPr>
          <p:cNvPr id="3"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89147" y="71414"/>
            <a:ext cx="8839200" cy="1143000"/>
          </a:xfrm>
        </p:spPr>
        <p:txBody>
          <a:bodyPr/>
          <a:lstStyle>
            <a:lvl1pPr>
              <a:defRPr sz="4000" b="1"/>
            </a:lvl1pPr>
          </a:lstStyle>
          <a:p>
            <a:r>
              <a:rPr lang="zh-CN" altLang="en-US" dirty="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56.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1000132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704788" y="1500174"/>
            <a:ext cx="10725251"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57.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643050"/>
            <a:ext cx="10363200" cy="4857784"/>
          </a:xfrm>
        </p:spPr>
        <p:txBody>
          <a:bodyPr/>
          <a:lstStyle>
            <a:lvl1pPr>
              <a:buClr>
                <a:srgbClr val="000066"/>
              </a:buClr>
              <a:buSzPct val="80000"/>
              <a:buFont typeface="Wingdings" panose="05000000000000000000" pitchFamily="2" charset="2"/>
              <a:buChar char="n"/>
              <a:defRPr sz="3200" b="1"/>
            </a:lvl1pPr>
            <a:lvl2pPr>
              <a:buClr>
                <a:srgbClr val="000066"/>
              </a:buClr>
              <a:buSzPct val="80000"/>
              <a:defRPr sz="2800" b="1"/>
            </a:lvl2pPr>
            <a:lvl3pPr>
              <a:buClr>
                <a:srgbClr val="000066"/>
              </a:buClr>
              <a:buSzPct val="80000"/>
              <a:defRPr sz="2400" b="1"/>
            </a:lvl3pPr>
            <a:lvl4pPr>
              <a:buClr>
                <a:srgbClr val="000066"/>
              </a:buClr>
              <a:buSzPct val="80000"/>
              <a:defRPr sz="2400" b="1"/>
            </a:lvl4pPr>
            <a:lvl5pPr>
              <a:buClr>
                <a:srgbClr val="000066"/>
              </a:buClr>
              <a:buSzPct val="80000"/>
              <a:defRPr sz="2400" b="1"/>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图片 4" descr="bar.jpg"/>
          <p:cNvPicPr>
            <a:picLocks noChangeAspect="1"/>
          </p:cNvPicPr>
          <p:nvPr/>
        </p:nvPicPr>
        <p:blipFill>
          <a:blip r:embed="rId2"/>
          <a:srcRect/>
          <a:stretch>
            <a:fillRect/>
          </a:stretch>
        </p:blipFill>
        <p:spPr bwMode="auto">
          <a:xfrm>
            <a:off x="512235" y="1214441"/>
            <a:ext cx="11679767" cy="122237"/>
          </a:xfrm>
          <a:prstGeom prst="rect">
            <a:avLst/>
          </a:prstGeom>
          <a:noFill/>
          <a:ln w="9525">
            <a:noFill/>
            <a:miter lim="800000"/>
            <a:headEnd/>
            <a:tailEnd/>
          </a:ln>
        </p:spPr>
      </p:pic>
      <p:sp>
        <p:nvSpPr>
          <p:cNvPr id="2" name="标题 1"/>
          <p:cNvSpPr>
            <a:spLocks noGrp="1"/>
          </p:cNvSpPr>
          <p:nvPr>
            <p:ph type="title"/>
          </p:nvPr>
        </p:nvSpPr>
        <p:spPr>
          <a:xfrm>
            <a:off x="812800" y="142852"/>
            <a:ext cx="8839200" cy="1143000"/>
          </a:xfrm>
        </p:spPr>
        <p:txBody>
          <a:body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9144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内容占位符 3"/>
          <p:cNvSpPr>
            <a:spLocks noGrp="1"/>
          </p:cNvSpPr>
          <p:nvPr>
            <p:ph sz="half" idx="2"/>
          </p:nvPr>
        </p:nvSpPr>
        <p:spPr>
          <a:xfrm>
            <a:off x="61976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61400" y="304800"/>
            <a:ext cx="2616200" cy="5791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12800" y="304800"/>
            <a:ext cx="7645400" cy="5791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85875"/>
            <a:ext cx="11679767" cy="122238"/>
          </a:xfrm>
          <a:prstGeom prst="rect">
            <a:avLst/>
          </a:prstGeom>
          <a:noFill/>
          <a:ln w="9525">
            <a:noFill/>
            <a:miter lim="800000"/>
            <a:headEnd/>
            <a:tailEnd/>
          </a:ln>
        </p:spPr>
      </p:pic>
      <p:sp>
        <p:nvSpPr>
          <p:cNvPr id="222210" name="Rectangle 2"/>
          <p:cNvSpPr>
            <a:spLocks noGrp="1" noChangeArrowheads="1"/>
          </p:cNvSpPr>
          <p:nvPr>
            <p:ph type="ctrTitle"/>
          </p:nvPr>
        </p:nvSpPr>
        <p:spPr>
          <a:xfrm>
            <a:off x="914400" y="2286000"/>
            <a:ext cx="10363200" cy="1143000"/>
          </a:xfrm>
        </p:spPr>
        <p:txBody>
          <a:bodyPr/>
          <a:lstStyle>
            <a:lvl1pPr>
              <a:defRPr sz="4400">
                <a:solidFill>
                  <a:schemeClr val="accent2"/>
                </a:solidFill>
              </a:defRPr>
            </a:lvl1pPr>
          </a:lstStyle>
          <a:p>
            <a:r>
              <a:rPr lang="zh-CN" altLang="en-US" dirty="0"/>
              <a:t>单击此处编辑母版标题样式</a:t>
            </a:r>
            <a:endParaRPr lang="zh-CN" altLang="en-US" dirty="0"/>
          </a:p>
        </p:txBody>
      </p:sp>
      <p:sp>
        <p:nvSpPr>
          <p:cNvPr id="222211" name="Rectangle 3"/>
          <p:cNvSpPr>
            <a:spLocks noGrp="1" noChangeArrowheads="1"/>
          </p:cNvSpPr>
          <p:nvPr>
            <p:ph type="subTitle" idx="1"/>
          </p:nvPr>
        </p:nvSpPr>
        <p:spPr>
          <a:xfrm>
            <a:off x="1828800" y="3886200"/>
            <a:ext cx="8534400" cy="1752600"/>
          </a:xfrm>
        </p:spPr>
        <p:txBody>
          <a:bodyPr/>
          <a:lstStyle>
            <a:lvl1pPr marL="0" indent="0" algn="ctr">
              <a:buFontTx/>
              <a:buNone/>
              <a:defRPr sz="4000"/>
            </a:lvl1pPr>
          </a:lstStyle>
          <a:p>
            <a:r>
              <a:rPr lang="zh-CN" altLang="en-US" dirty="0"/>
              <a:t>单击此处编辑母版副标题样式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781075"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500174"/>
            <a:ext cx="10363200"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69.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pic>
        <p:nvPicPr>
          <p:cNvPr id="3"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89147" y="71414"/>
            <a:ext cx="8839200" cy="1143000"/>
          </a:xfrm>
        </p:spPr>
        <p:txBody>
          <a:bodyPr/>
          <a:lstStyle>
            <a:lvl1pPr>
              <a:defRPr sz="4000" b="1"/>
            </a:lvl1pPr>
          </a:lstStyle>
          <a:p>
            <a:r>
              <a:rPr lang="zh-CN" altLang="en-US" dirty="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70.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1000132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704788" y="1500174"/>
            <a:ext cx="10725251"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71.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643050"/>
            <a:ext cx="10363200" cy="4857784"/>
          </a:xfrm>
        </p:spPr>
        <p:txBody>
          <a:bodyPr/>
          <a:lstStyle>
            <a:lvl1pPr>
              <a:buClr>
                <a:srgbClr val="000066"/>
              </a:buClr>
              <a:buSzPct val="80000"/>
              <a:buFont typeface="Wingdings" panose="05000000000000000000" pitchFamily="2" charset="2"/>
              <a:buChar char="n"/>
              <a:defRPr sz="3200" b="1"/>
            </a:lvl1pPr>
            <a:lvl2pPr>
              <a:buClr>
                <a:srgbClr val="000066"/>
              </a:buClr>
              <a:buSzPct val="80000"/>
              <a:defRPr sz="2800" b="1"/>
            </a:lvl2pPr>
            <a:lvl3pPr>
              <a:buClr>
                <a:srgbClr val="000066"/>
              </a:buClr>
              <a:buSzPct val="80000"/>
              <a:defRPr sz="2400" b="1"/>
            </a:lvl3pPr>
            <a:lvl4pPr>
              <a:buClr>
                <a:srgbClr val="000066"/>
              </a:buClr>
              <a:buSzPct val="80000"/>
              <a:defRPr sz="2400" b="1"/>
            </a:lvl4pPr>
            <a:lvl5pPr>
              <a:buClr>
                <a:srgbClr val="000066"/>
              </a:buClr>
              <a:buSzPct val="80000"/>
              <a:defRPr sz="2400" b="1"/>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7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7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图片 4" descr="bar.jpg"/>
          <p:cNvPicPr>
            <a:picLocks noChangeAspect="1"/>
          </p:cNvPicPr>
          <p:nvPr/>
        </p:nvPicPr>
        <p:blipFill>
          <a:blip r:embed="rId2"/>
          <a:srcRect/>
          <a:stretch>
            <a:fillRect/>
          </a:stretch>
        </p:blipFill>
        <p:spPr bwMode="auto">
          <a:xfrm>
            <a:off x="512235" y="1214441"/>
            <a:ext cx="11679767" cy="122237"/>
          </a:xfrm>
          <a:prstGeom prst="rect">
            <a:avLst/>
          </a:prstGeom>
          <a:noFill/>
          <a:ln w="9525">
            <a:noFill/>
            <a:miter lim="800000"/>
            <a:headEnd/>
            <a:tailEnd/>
          </a:ln>
        </p:spPr>
      </p:pic>
      <p:sp>
        <p:nvSpPr>
          <p:cNvPr id="2" name="标题 1"/>
          <p:cNvSpPr>
            <a:spLocks noGrp="1"/>
          </p:cNvSpPr>
          <p:nvPr>
            <p:ph type="title"/>
          </p:nvPr>
        </p:nvSpPr>
        <p:spPr>
          <a:xfrm>
            <a:off x="812800" y="142852"/>
            <a:ext cx="8839200" cy="1143000"/>
          </a:xfrm>
        </p:spPr>
        <p:txBody>
          <a:body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9144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内容占位符 3"/>
          <p:cNvSpPr>
            <a:spLocks noGrp="1"/>
          </p:cNvSpPr>
          <p:nvPr>
            <p:ph sz="half" idx="2"/>
          </p:nvPr>
        </p:nvSpPr>
        <p:spPr>
          <a:xfrm>
            <a:off x="61976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7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7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7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7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7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7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61400" y="304800"/>
            <a:ext cx="2616200" cy="5791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12800" y="304800"/>
            <a:ext cx="7645400" cy="5791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8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61400" y="304800"/>
            <a:ext cx="2616200" cy="5791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12800" y="304800"/>
            <a:ext cx="7645400" cy="5791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8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85875"/>
            <a:ext cx="11679767" cy="122238"/>
          </a:xfrm>
          <a:prstGeom prst="rect">
            <a:avLst/>
          </a:prstGeom>
          <a:noFill/>
          <a:ln w="9525">
            <a:noFill/>
            <a:miter lim="800000"/>
            <a:headEnd/>
            <a:tailEnd/>
          </a:ln>
        </p:spPr>
      </p:pic>
      <p:sp>
        <p:nvSpPr>
          <p:cNvPr id="222210" name="Rectangle 2"/>
          <p:cNvSpPr>
            <a:spLocks noGrp="1" noChangeArrowheads="1"/>
          </p:cNvSpPr>
          <p:nvPr>
            <p:ph type="ctrTitle"/>
          </p:nvPr>
        </p:nvSpPr>
        <p:spPr>
          <a:xfrm>
            <a:off x="914400" y="2286000"/>
            <a:ext cx="10363200" cy="1143000"/>
          </a:xfrm>
        </p:spPr>
        <p:txBody>
          <a:bodyPr/>
          <a:lstStyle>
            <a:lvl1pPr>
              <a:defRPr sz="4400">
                <a:solidFill>
                  <a:schemeClr val="accent2"/>
                </a:solidFill>
              </a:defRPr>
            </a:lvl1pPr>
          </a:lstStyle>
          <a:p>
            <a:r>
              <a:rPr lang="zh-CN" altLang="en-US" dirty="0"/>
              <a:t>单击此处编辑母版标题样式</a:t>
            </a:r>
            <a:endParaRPr lang="zh-CN" altLang="en-US" dirty="0"/>
          </a:p>
        </p:txBody>
      </p:sp>
      <p:sp>
        <p:nvSpPr>
          <p:cNvPr id="222211" name="Rectangle 3"/>
          <p:cNvSpPr>
            <a:spLocks noGrp="1" noChangeArrowheads="1"/>
          </p:cNvSpPr>
          <p:nvPr>
            <p:ph type="subTitle" idx="1"/>
          </p:nvPr>
        </p:nvSpPr>
        <p:spPr>
          <a:xfrm>
            <a:off x="1828800" y="3886200"/>
            <a:ext cx="8534400" cy="1752600"/>
          </a:xfrm>
        </p:spPr>
        <p:txBody>
          <a:bodyPr/>
          <a:lstStyle>
            <a:lvl1pPr marL="0" indent="0" algn="ctr">
              <a:buFontTx/>
              <a:buNone/>
              <a:defRPr sz="4000"/>
            </a:lvl1pPr>
          </a:lstStyle>
          <a:p>
            <a:r>
              <a:rPr lang="zh-CN" altLang="en-US" dirty="0"/>
              <a:t>单击此处编辑母版副标题样式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8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781075"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500174"/>
            <a:ext cx="10363200"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83.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pic>
        <p:nvPicPr>
          <p:cNvPr id="3"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89147" y="71414"/>
            <a:ext cx="8839200" cy="1143000"/>
          </a:xfrm>
        </p:spPr>
        <p:txBody>
          <a:bodyPr/>
          <a:lstStyle>
            <a:lvl1pPr>
              <a:defRPr sz="4000" b="1"/>
            </a:lvl1pPr>
          </a:lstStyle>
          <a:p>
            <a:r>
              <a:rPr lang="zh-CN" altLang="en-US" dirty="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84.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1000132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704788" y="1500174"/>
            <a:ext cx="10725251"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85.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643050"/>
            <a:ext cx="10363200" cy="4857784"/>
          </a:xfrm>
        </p:spPr>
        <p:txBody>
          <a:bodyPr/>
          <a:lstStyle>
            <a:lvl1pPr>
              <a:buClr>
                <a:srgbClr val="000066"/>
              </a:buClr>
              <a:buSzPct val="80000"/>
              <a:buFont typeface="Wingdings" panose="05000000000000000000" pitchFamily="2" charset="2"/>
              <a:buChar char="n"/>
              <a:defRPr sz="3200" b="1"/>
            </a:lvl1pPr>
            <a:lvl2pPr>
              <a:buClr>
                <a:srgbClr val="000066"/>
              </a:buClr>
              <a:buSzPct val="80000"/>
              <a:defRPr sz="2800" b="1"/>
            </a:lvl2pPr>
            <a:lvl3pPr>
              <a:buClr>
                <a:srgbClr val="000066"/>
              </a:buClr>
              <a:buSzPct val="80000"/>
              <a:defRPr sz="2400" b="1"/>
            </a:lvl3pPr>
            <a:lvl4pPr>
              <a:buClr>
                <a:srgbClr val="000066"/>
              </a:buClr>
              <a:buSzPct val="80000"/>
              <a:defRPr sz="2400" b="1"/>
            </a:lvl4pPr>
            <a:lvl5pPr>
              <a:buClr>
                <a:srgbClr val="000066"/>
              </a:buClr>
              <a:buSzPct val="80000"/>
              <a:defRPr sz="2400" b="1"/>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8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8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图片 4" descr="bar.jpg"/>
          <p:cNvPicPr>
            <a:picLocks noChangeAspect="1"/>
          </p:cNvPicPr>
          <p:nvPr/>
        </p:nvPicPr>
        <p:blipFill>
          <a:blip r:embed="rId2"/>
          <a:srcRect/>
          <a:stretch>
            <a:fillRect/>
          </a:stretch>
        </p:blipFill>
        <p:spPr bwMode="auto">
          <a:xfrm>
            <a:off x="512235" y="1214441"/>
            <a:ext cx="11679767" cy="122237"/>
          </a:xfrm>
          <a:prstGeom prst="rect">
            <a:avLst/>
          </a:prstGeom>
          <a:noFill/>
          <a:ln w="9525">
            <a:noFill/>
            <a:miter lim="800000"/>
            <a:headEnd/>
            <a:tailEnd/>
          </a:ln>
        </p:spPr>
      </p:pic>
      <p:sp>
        <p:nvSpPr>
          <p:cNvPr id="2" name="标题 1"/>
          <p:cNvSpPr>
            <a:spLocks noGrp="1"/>
          </p:cNvSpPr>
          <p:nvPr>
            <p:ph type="title"/>
          </p:nvPr>
        </p:nvSpPr>
        <p:spPr>
          <a:xfrm>
            <a:off x="812800" y="142852"/>
            <a:ext cx="8839200" cy="1143000"/>
          </a:xfrm>
        </p:spPr>
        <p:txBody>
          <a:body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9144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内容占位符 3"/>
          <p:cNvSpPr>
            <a:spLocks noGrp="1"/>
          </p:cNvSpPr>
          <p:nvPr>
            <p:ph sz="half" idx="2"/>
          </p:nvPr>
        </p:nvSpPr>
        <p:spPr>
          <a:xfrm>
            <a:off x="61976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8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8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85875"/>
            <a:ext cx="11679767" cy="122238"/>
          </a:xfrm>
          <a:prstGeom prst="rect">
            <a:avLst/>
          </a:prstGeom>
          <a:noFill/>
          <a:ln w="9525">
            <a:noFill/>
            <a:miter lim="800000"/>
            <a:headEnd/>
            <a:tailEnd/>
          </a:ln>
        </p:spPr>
      </p:pic>
      <p:sp>
        <p:nvSpPr>
          <p:cNvPr id="222210" name="Rectangle 2"/>
          <p:cNvSpPr>
            <a:spLocks noGrp="1" noChangeArrowheads="1"/>
          </p:cNvSpPr>
          <p:nvPr>
            <p:ph type="ctrTitle"/>
          </p:nvPr>
        </p:nvSpPr>
        <p:spPr>
          <a:xfrm>
            <a:off x="914400" y="2286000"/>
            <a:ext cx="10363200" cy="1143000"/>
          </a:xfrm>
        </p:spPr>
        <p:txBody>
          <a:bodyPr/>
          <a:lstStyle>
            <a:lvl1pPr>
              <a:defRPr sz="4400">
                <a:solidFill>
                  <a:schemeClr val="accent2"/>
                </a:solidFill>
              </a:defRPr>
            </a:lvl1pPr>
          </a:lstStyle>
          <a:p>
            <a:r>
              <a:rPr lang="zh-CN" altLang="en-US" dirty="0"/>
              <a:t>单击此处编辑母版标题样式</a:t>
            </a:r>
            <a:endParaRPr lang="zh-CN" altLang="en-US" dirty="0"/>
          </a:p>
        </p:txBody>
      </p:sp>
      <p:sp>
        <p:nvSpPr>
          <p:cNvPr id="222211" name="Rectangle 3"/>
          <p:cNvSpPr>
            <a:spLocks noGrp="1" noChangeArrowheads="1"/>
          </p:cNvSpPr>
          <p:nvPr>
            <p:ph type="subTitle" idx="1"/>
          </p:nvPr>
        </p:nvSpPr>
        <p:spPr>
          <a:xfrm>
            <a:off x="1828800" y="3886200"/>
            <a:ext cx="8534400" cy="1752600"/>
          </a:xfrm>
        </p:spPr>
        <p:txBody>
          <a:bodyPr/>
          <a:lstStyle>
            <a:lvl1pPr marL="0" indent="0" algn="ctr">
              <a:buFontTx/>
              <a:buNone/>
              <a:defRPr sz="4000"/>
            </a:lvl1pPr>
          </a:lstStyle>
          <a:p>
            <a:r>
              <a:rPr lang="zh-CN" altLang="en-US" dirty="0"/>
              <a:t>单击此处编辑母版副标题样式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9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9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9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9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9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61400" y="304800"/>
            <a:ext cx="2616200" cy="5791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12800" y="304800"/>
            <a:ext cx="7645400" cy="5791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9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85875"/>
            <a:ext cx="11679767" cy="122238"/>
          </a:xfrm>
          <a:prstGeom prst="rect">
            <a:avLst/>
          </a:prstGeom>
          <a:noFill/>
          <a:ln w="9525">
            <a:noFill/>
            <a:miter lim="800000"/>
            <a:headEnd/>
            <a:tailEnd/>
          </a:ln>
        </p:spPr>
      </p:pic>
      <p:sp>
        <p:nvSpPr>
          <p:cNvPr id="222210" name="Rectangle 2"/>
          <p:cNvSpPr>
            <a:spLocks noGrp="1" noChangeArrowheads="1"/>
          </p:cNvSpPr>
          <p:nvPr>
            <p:ph type="ctrTitle"/>
          </p:nvPr>
        </p:nvSpPr>
        <p:spPr>
          <a:xfrm>
            <a:off x="914400" y="2286000"/>
            <a:ext cx="10363200" cy="1143000"/>
          </a:xfrm>
        </p:spPr>
        <p:txBody>
          <a:bodyPr/>
          <a:lstStyle>
            <a:lvl1pPr>
              <a:defRPr sz="4400">
                <a:solidFill>
                  <a:schemeClr val="accent2"/>
                </a:solidFill>
              </a:defRPr>
            </a:lvl1pPr>
          </a:lstStyle>
          <a:p>
            <a:r>
              <a:rPr lang="zh-CN" altLang="en-US" dirty="0"/>
              <a:t>单击此处编辑母版标题样式</a:t>
            </a:r>
            <a:endParaRPr lang="zh-CN" altLang="en-US" dirty="0"/>
          </a:p>
        </p:txBody>
      </p:sp>
      <p:sp>
        <p:nvSpPr>
          <p:cNvPr id="222211" name="Rectangle 3"/>
          <p:cNvSpPr>
            <a:spLocks noGrp="1" noChangeArrowheads="1"/>
          </p:cNvSpPr>
          <p:nvPr>
            <p:ph type="subTitle" idx="1"/>
          </p:nvPr>
        </p:nvSpPr>
        <p:spPr>
          <a:xfrm>
            <a:off x="1828800" y="3886200"/>
            <a:ext cx="8534400" cy="1752600"/>
          </a:xfrm>
        </p:spPr>
        <p:txBody>
          <a:bodyPr/>
          <a:lstStyle>
            <a:lvl1pPr marL="0" indent="0" algn="ctr">
              <a:buFontTx/>
              <a:buNone/>
              <a:defRPr sz="4000"/>
            </a:lvl1pPr>
          </a:lstStyle>
          <a:p>
            <a:r>
              <a:rPr lang="zh-CN" altLang="en-US" dirty="0"/>
              <a:t>单击此处编辑母版副标题样式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9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781075"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500174"/>
            <a:ext cx="10363200"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97.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pic>
        <p:nvPicPr>
          <p:cNvPr id="3"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89147" y="71414"/>
            <a:ext cx="8839200" cy="1143000"/>
          </a:xfrm>
        </p:spPr>
        <p:txBody>
          <a:bodyPr/>
          <a:lstStyle>
            <a:lvl1pPr>
              <a:defRPr sz="4000" b="1"/>
            </a:lvl1pPr>
          </a:lstStyle>
          <a:p>
            <a:r>
              <a:rPr lang="zh-CN" altLang="en-US" dirty="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98.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1000132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704788" y="1500174"/>
            <a:ext cx="10725251"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299.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643050"/>
            <a:ext cx="10363200" cy="4857784"/>
          </a:xfrm>
        </p:spPr>
        <p:txBody>
          <a:bodyPr/>
          <a:lstStyle>
            <a:lvl1pPr>
              <a:buClr>
                <a:srgbClr val="000066"/>
              </a:buClr>
              <a:buSzPct val="80000"/>
              <a:buFont typeface="Wingdings" panose="05000000000000000000" pitchFamily="2" charset="2"/>
              <a:buChar char="n"/>
              <a:defRPr sz="3200" b="1"/>
            </a:lvl1pPr>
            <a:lvl2pPr>
              <a:buClr>
                <a:srgbClr val="000066"/>
              </a:buClr>
              <a:buSzPct val="80000"/>
              <a:defRPr sz="2800" b="1"/>
            </a:lvl2pPr>
            <a:lvl3pPr>
              <a:buClr>
                <a:srgbClr val="000066"/>
              </a:buClr>
              <a:buSzPct val="80000"/>
              <a:defRPr sz="2400" b="1"/>
            </a:lvl3pPr>
            <a:lvl4pPr>
              <a:buClr>
                <a:srgbClr val="000066"/>
              </a:buClr>
              <a:buSzPct val="80000"/>
              <a:defRPr sz="2400" b="1"/>
            </a:lvl4pPr>
            <a:lvl5pPr>
              <a:buClr>
                <a:srgbClr val="000066"/>
              </a:buClr>
              <a:buSzPct val="80000"/>
              <a:defRPr sz="2400" b="1"/>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pic>
        <p:nvPicPr>
          <p:cNvPr id="3"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89147" y="71414"/>
            <a:ext cx="8839200" cy="1143000"/>
          </a:xfrm>
        </p:spPr>
        <p:txBody>
          <a:bodyPr/>
          <a:lstStyle>
            <a:lvl1pPr>
              <a:defRPr sz="4000" b="1"/>
            </a:lvl1pPr>
          </a:lstStyle>
          <a:p>
            <a:r>
              <a:rPr lang="zh-CN" altLang="en-US" dirty="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781075"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500174"/>
            <a:ext cx="10363200"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0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0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图片 4" descr="bar.jpg"/>
          <p:cNvPicPr>
            <a:picLocks noChangeAspect="1"/>
          </p:cNvPicPr>
          <p:nvPr/>
        </p:nvPicPr>
        <p:blipFill>
          <a:blip r:embed="rId2"/>
          <a:srcRect/>
          <a:stretch>
            <a:fillRect/>
          </a:stretch>
        </p:blipFill>
        <p:spPr bwMode="auto">
          <a:xfrm>
            <a:off x="512235" y="1214441"/>
            <a:ext cx="11679767" cy="122237"/>
          </a:xfrm>
          <a:prstGeom prst="rect">
            <a:avLst/>
          </a:prstGeom>
          <a:noFill/>
          <a:ln w="9525">
            <a:noFill/>
            <a:miter lim="800000"/>
            <a:headEnd/>
            <a:tailEnd/>
          </a:ln>
        </p:spPr>
      </p:pic>
      <p:sp>
        <p:nvSpPr>
          <p:cNvPr id="2" name="标题 1"/>
          <p:cNvSpPr>
            <a:spLocks noGrp="1"/>
          </p:cNvSpPr>
          <p:nvPr>
            <p:ph type="title"/>
          </p:nvPr>
        </p:nvSpPr>
        <p:spPr>
          <a:xfrm>
            <a:off x="812800" y="142852"/>
            <a:ext cx="8839200" cy="1143000"/>
          </a:xfrm>
        </p:spPr>
        <p:txBody>
          <a:body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9144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内容占位符 3"/>
          <p:cNvSpPr>
            <a:spLocks noGrp="1"/>
          </p:cNvSpPr>
          <p:nvPr>
            <p:ph sz="half" idx="2"/>
          </p:nvPr>
        </p:nvSpPr>
        <p:spPr>
          <a:xfrm>
            <a:off x="61976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0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0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0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0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0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0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0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61400" y="304800"/>
            <a:ext cx="2616200" cy="5791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12800" y="304800"/>
            <a:ext cx="7645400" cy="5791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0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85875"/>
            <a:ext cx="11679767" cy="122238"/>
          </a:xfrm>
          <a:prstGeom prst="rect">
            <a:avLst/>
          </a:prstGeom>
          <a:noFill/>
          <a:ln w="9525">
            <a:noFill/>
            <a:miter lim="800000"/>
            <a:headEnd/>
            <a:tailEnd/>
          </a:ln>
        </p:spPr>
      </p:pic>
      <p:sp>
        <p:nvSpPr>
          <p:cNvPr id="222210" name="Rectangle 2"/>
          <p:cNvSpPr>
            <a:spLocks noGrp="1" noChangeArrowheads="1"/>
          </p:cNvSpPr>
          <p:nvPr>
            <p:ph type="ctrTitle"/>
          </p:nvPr>
        </p:nvSpPr>
        <p:spPr>
          <a:xfrm>
            <a:off x="914400" y="2286000"/>
            <a:ext cx="10363200" cy="1143000"/>
          </a:xfrm>
        </p:spPr>
        <p:txBody>
          <a:bodyPr/>
          <a:lstStyle>
            <a:lvl1pPr>
              <a:defRPr sz="4400">
                <a:solidFill>
                  <a:schemeClr val="accent2"/>
                </a:solidFill>
              </a:defRPr>
            </a:lvl1pPr>
          </a:lstStyle>
          <a:p>
            <a:r>
              <a:rPr lang="zh-CN" altLang="en-US" dirty="0"/>
              <a:t>单击此处编辑母版标题样式</a:t>
            </a:r>
            <a:endParaRPr lang="zh-CN" altLang="en-US" dirty="0"/>
          </a:p>
        </p:txBody>
      </p:sp>
      <p:sp>
        <p:nvSpPr>
          <p:cNvPr id="222211" name="Rectangle 3"/>
          <p:cNvSpPr>
            <a:spLocks noGrp="1" noChangeArrowheads="1"/>
          </p:cNvSpPr>
          <p:nvPr>
            <p:ph type="subTitle" idx="1"/>
          </p:nvPr>
        </p:nvSpPr>
        <p:spPr>
          <a:xfrm>
            <a:off x="1828800" y="3886200"/>
            <a:ext cx="8534400" cy="1752600"/>
          </a:xfrm>
        </p:spPr>
        <p:txBody>
          <a:bodyPr/>
          <a:lstStyle>
            <a:lvl1pPr marL="0" indent="0" algn="ctr">
              <a:buFontTx/>
              <a:buNone/>
              <a:defRPr sz="4000"/>
            </a:lvl1pPr>
          </a:lstStyle>
          <a:p>
            <a:r>
              <a:rPr lang="zh-CN" altLang="en-US" dirty="0"/>
              <a:t>单击此处编辑母版副标题样式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pic>
        <p:nvPicPr>
          <p:cNvPr id="3"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89147" y="71414"/>
            <a:ext cx="8839200" cy="1143000"/>
          </a:xfrm>
        </p:spPr>
        <p:txBody>
          <a:bodyPr/>
          <a:lstStyle>
            <a:lvl1pPr>
              <a:defRPr sz="4000" b="1"/>
            </a:lvl1pPr>
          </a:lstStyle>
          <a:p>
            <a:r>
              <a:rPr lang="zh-CN" altLang="en-US" dirty="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781075"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500174"/>
            <a:ext cx="10363200"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11.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pic>
        <p:nvPicPr>
          <p:cNvPr id="3"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89147" y="71414"/>
            <a:ext cx="8839200" cy="1143000"/>
          </a:xfrm>
        </p:spPr>
        <p:txBody>
          <a:bodyPr/>
          <a:lstStyle>
            <a:lvl1pPr>
              <a:defRPr sz="4000" b="1"/>
            </a:lvl1pPr>
          </a:lstStyle>
          <a:p>
            <a:r>
              <a:rPr lang="zh-CN" altLang="en-US" dirty="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12.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1000132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704788" y="1500174"/>
            <a:ext cx="10725251"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13.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643050"/>
            <a:ext cx="10363200" cy="4857784"/>
          </a:xfrm>
        </p:spPr>
        <p:txBody>
          <a:bodyPr/>
          <a:lstStyle>
            <a:lvl1pPr>
              <a:buClr>
                <a:srgbClr val="000066"/>
              </a:buClr>
              <a:buSzPct val="80000"/>
              <a:buFont typeface="Wingdings" panose="05000000000000000000" pitchFamily="2" charset="2"/>
              <a:buChar char="n"/>
              <a:defRPr sz="3200" b="1"/>
            </a:lvl1pPr>
            <a:lvl2pPr>
              <a:buClr>
                <a:srgbClr val="000066"/>
              </a:buClr>
              <a:buSzPct val="80000"/>
              <a:defRPr sz="2800" b="1"/>
            </a:lvl2pPr>
            <a:lvl3pPr>
              <a:buClr>
                <a:srgbClr val="000066"/>
              </a:buClr>
              <a:buSzPct val="80000"/>
              <a:defRPr sz="2400" b="1"/>
            </a:lvl3pPr>
            <a:lvl4pPr>
              <a:buClr>
                <a:srgbClr val="000066"/>
              </a:buClr>
              <a:buSzPct val="80000"/>
              <a:defRPr sz="2400" b="1"/>
            </a:lvl4pPr>
            <a:lvl5pPr>
              <a:buClr>
                <a:srgbClr val="000066"/>
              </a:buClr>
              <a:buSzPct val="80000"/>
              <a:defRPr sz="2400" b="1"/>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图片 4" descr="bar.jpg"/>
          <p:cNvPicPr>
            <a:picLocks noChangeAspect="1"/>
          </p:cNvPicPr>
          <p:nvPr/>
        </p:nvPicPr>
        <p:blipFill>
          <a:blip r:embed="rId2"/>
          <a:srcRect/>
          <a:stretch>
            <a:fillRect/>
          </a:stretch>
        </p:blipFill>
        <p:spPr bwMode="auto">
          <a:xfrm>
            <a:off x="512235" y="1214441"/>
            <a:ext cx="11679767" cy="122237"/>
          </a:xfrm>
          <a:prstGeom prst="rect">
            <a:avLst/>
          </a:prstGeom>
          <a:noFill/>
          <a:ln w="9525">
            <a:noFill/>
            <a:miter lim="800000"/>
            <a:headEnd/>
            <a:tailEnd/>
          </a:ln>
        </p:spPr>
      </p:pic>
      <p:sp>
        <p:nvSpPr>
          <p:cNvPr id="2" name="标题 1"/>
          <p:cNvSpPr>
            <a:spLocks noGrp="1"/>
          </p:cNvSpPr>
          <p:nvPr>
            <p:ph type="title"/>
          </p:nvPr>
        </p:nvSpPr>
        <p:spPr>
          <a:xfrm>
            <a:off x="812800" y="142852"/>
            <a:ext cx="8839200" cy="1143000"/>
          </a:xfrm>
        </p:spPr>
        <p:txBody>
          <a:body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9144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内容占位符 3"/>
          <p:cNvSpPr>
            <a:spLocks noGrp="1"/>
          </p:cNvSpPr>
          <p:nvPr>
            <p:ph sz="half" idx="2"/>
          </p:nvPr>
        </p:nvSpPr>
        <p:spPr>
          <a:xfrm>
            <a:off x="61976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1000132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704788" y="1500174"/>
            <a:ext cx="10725251"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61400" y="304800"/>
            <a:ext cx="2616200" cy="5791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12800" y="304800"/>
            <a:ext cx="7645400" cy="5791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85875"/>
            <a:ext cx="11679767" cy="122238"/>
          </a:xfrm>
          <a:prstGeom prst="rect">
            <a:avLst/>
          </a:prstGeom>
          <a:noFill/>
          <a:ln w="9525">
            <a:noFill/>
            <a:miter lim="800000"/>
            <a:headEnd/>
            <a:tailEnd/>
          </a:ln>
        </p:spPr>
      </p:pic>
      <p:sp>
        <p:nvSpPr>
          <p:cNvPr id="222210" name="Rectangle 2"/>
          <p:cNvSpPr>
            <a:spLocks noGrp="1" noChangeArrowheads="1"/>
          </p:cNvSpPr>
          <p:nvPr>
            <p:ph type="ctrTitle"/>
          </p:nvPr>
        </p:nvSpPr>
        <p:spPr>
          <a:xfrm>
            <a:off x="914400" y="2286000"/>
            <a:ext cx="10363200" cy="1143000"/>
          </a:xfrm>
        </p:spPr>
        <p:txBody>
          <a:bodyPr/>
          <a:lstStyle>
            <a:lvl1pPr>
              <a:defRPr sz="4400">
                <a:solidFill>
                  <a:schemeClr val="accent2"/>
                </a:solidFill>
              </a:defRPr>
            </a:lvl1pPr>
          </a:lstStyle>
          <a:p>
            <a:r>
              <a:rPr lang="zh-CN" altLang="en-US" dirty="0"/>
              <a:t>单击此处编辑母版标题样式</a:t>
            </a:r>
            <a:endParaRPr lang="zh-CN" altLang="en-US" dirty="0"/>
          </a:p>
        </p:txBody>
      </p:sp>
      <p:sp>
        <p:nvSpPr>
          <p:cNvPr id="222211" name="Rectangle 3"/>
          <p:cNvSpPr>
            <a:spLocks noGrp="1" noChangeArrowheads="1"/>
          </p:cNvSpPr>
          <p:nvPr>
            <p:ph type="subTitle" idx="1"/>
          </p:nvPr>
        </p:nvSpPr>
        <p:spPr>
          <a:xfrm>
            <a:off x="1828800" y="3886200"/>
            <a:ext cx="8534400" cy="1752600"/>
          </a:xfrm>
        </p:spPr>
        <p:txBody>
          <a:bodyPr/>
          <a:lstStyle>
            <a:lvl1pPr marL="0" indent="0" algn="ctr">
              <a:buFontTx/>
              <a:buNone/>
              <a:defRPr sz="4000"/>
            </a:lvl1pPr>
          </a:lstStyle>
          <a:p>
            <a:r>
              <a:rPr lang="zh-CN" altLang="en-US" dirty="0"/>
              <a:t>单击此处编辑母版副标题样式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781075"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500174"/>
            <a:ext cx="10363200"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25.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pic>
        <p:nvPicPr>
          <p:cNvPr id="3"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89147" y="71414"/>
            <a:ext cx="8839200" cy="1143000"/>
          </a:xfrm>
        </p:spPr>
        <p:txBody>
          <a:bodyPr/>
          <a:lstStyle>
            <a:lvl1pPr>
              <a:defRPr sz="4000" b="1"/>
            </a:lvl1pPr>
          </a:lstStyle>
          <a:p>
            <a:r>
              <a:rPr lang="zh-CN" altLang="en-US" dirty="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26.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1000132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704788" y="1500174"/>
            <a:ext cx="10725251"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27.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643050"/>
            <a:ext cx="10363200" cy="4857784"/>
          </a:xfrm>
        </p:spPr>
        <p:txBody>
          <a:bodyPr/>
          <a:lstStyle>
            <a:lvl1pPr>
              <a:buClr>
                <a:srgbClr val="000066"/>
              </a:buClr>
              <a:buSzPct val="80000"/>
              <a:buFont typeface="Wingdings" panose="05000000000000000000" pitchFamily="2" charset="2"/>
              <a:buChar char="n"/>
              <a:defRPr sz="3200" b="1"/>
            </a:lvl1pPr>
            <a:lvl2pPr>
              <a:buClr>
                <a:srgbClr val="000066"/>
              </a:buClr>
              <a:buSzPct val="80000"/>
              <a:defRPr sz="2800" b="1"/>
            </a:lvl2pPr>
            <a:lvl3pPr>
              <a:buClr>
                <a:srgbClr val="000066"/>
              </a:buClr>
              <a:buSzPct val="80000"/>
              <a:defRPr sz="2400" b="1"/>
            </a:lvl3pPr>
            <a:lvl4pPr>
              <a:buClr>
                <a:srgbClr val="000066"/>
              </a:buClr>
              <a:buSzPct val="80000"/>
              <a:defRPr sz="2400" b="1"/>
            </a:lvl4pPr>
            <a:lvl5pPr>
              <a:buClr>
                <a:srgbClr val="000066"/>
              </a:buClr>
              <a:buSzPct val="80000"/>
              <a:defRPr sz="2400" b="1"/>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图片 4" descr="bar.jpg"/>
          <p:cNvPicPr>
            <a:picLocks noChangeAspect="1"/>
          </p:cNvPicPr>
          <p:nvPr/>
        </p:nvPicPr>
        <p:blipFill>
          <a:blip r:embed="rId2"/>
          <a:srcRect/>
          <a:stretch>
            <a:fillRect/>
          </a:stretch>
        </p:blipFill>
        <p:spPr bwMode="auto">
          <a:xfrm>
            <a:off x="512235" y="1214441"/>
            <a:ext cx="11679767" cy="122237"/>
          </a:xfrm>
          <a:prstGeom prst="rect">
            <a:avLst/>
          </a:prstGeom>
          <a:noFill/>
          <a:ln w="9525">
            <a:noFill/>
            <a:miter lim="800000"/>
            <a:headEnd/>
            <a:tailEnd/>
          </a:ln>
        </p:spPr>
      </p:pic>
      <p:sp>
        <p:nvSpPr>
          <p:cNvPr id="2" name="标题 1"/>
          <p:cNvSpPr>
            <a:spLocks noGrp="1"/>
          </p:cNvSpPr>
          <p:nvPr>
            <p:ph type="title"/>
          </p:nvPr>
        </p:nvSpPr>
        <p:spPr>
          <a:xfrm>
            <a:off x="812800" y="142852"/>
            <a:ext cx="8839200" cy="1143000"/>
          </a:xfrm>
        </p:spPr>
        <p:txBody>
          <a:body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9144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内容占位符 3"/>
          <p:cNvSpPr>
            <a:spLocks noGrp="1"/>
          </p:cNvSpPr>
          <p:nvPr>
            <p:ph sz="half" idx="2"/>
          </p:nvPr>
        </p:nvSpPr>
        <p:spPr>
          <a:xfrm>
            <a:off x="61976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643050"/>
            <a:ext cx="10363200" cy="4857784"/>
          </a:xfrm>
        </p:spPr>
        <p:txBody>
          <a:bodyPr/>
          <a:lstStyle>
            <a:lvl1pPr>
              <a:buClr>
                <a:srgbClr val="000066"/>
              </a:buClr>
              <a:buSzPct val="80000"/>
              <a:buFont typeface="Wingdings" panose="05000000000000000000" pitchFamily="2" charset="2"/>
              <a:buChar char="n"/>
              <a:defRPr sz="3200" b="1"/>
            </a:lvl1pPr>
            <a:lvl2pPr>
              <a:buClr>
                <a:srgbClr val="000066"/>
              </a:buClr>
              <a:buSzPct val="80000"/>
              <a:defRPr sz="2800" b="1"/>
            </a:lvl2pPr>
            <a:lvl3pPr>
              <a:buClr>
                <a:srgbClr val="000066"/>
              </a:buClr>
              <a:buSzPct val="80000"/>
              <a:defRPr sz="2400" b="1"/>
            </a:lvl3pPr>
            <a:lvl4pPr>
              <a:buClr>
                <a:srgbClr val="000066"/>
              </a:buClr>
              <a:buSzPct val="80000"/>
              <a:defRPr sz="2400" b="1"/>
            </a:lvl4pPr>
            <a:lvl5pPr>
              <a:buClr>
                <a:srgbClr val="000066"/>
              </a:buClr>
              <a:buSzPct val="80000"/>
              <a:defRPr sz="2400" b="1"/>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3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61400" y="304800"/>
            <a:ext cx="2616200" cy="5791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12800" y="304800"/>
            <a:ext cx="7645400" cy="5791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3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85875"/>
            <a:ext cx="11679767" cy="122238"/>
          </a:xfrm>
          <a:prstGeom prst="rect">
            <a:avLst/>
          </a:prstGeom>
          <a:noFill/>
          <a:ln w="9525">
            <a:noFill/>
            <a:miter lim="800000"/>
            <a:headEnd/>
            <a:tailEnd/>
          </a:ln>
        </p:spPr>
      </p:pic>
      <p:sp>
        <p:nvSpPr>
          <p:cNvPr id="222210" name="Rectangle 2"/>
          <p:cNvSpPr>
            <a:spLocks noGrp="1" noChangeArrowheads="1"/>
          </p:cNvSpPr>
          <p:nvPr>
            <p:ph type="ctrTitle"/>
          </p:nvPr>
        </p:nvSpPr>
        <p:spPr>
          <a:xfrm>
            <a:off x="914400" y="2286000"/>
            <a:ext cx="10363200" cy="1143000"/>
          </a:xfrm>
        </p:spPr>
        <p:txBody>
          <a:bodyPr/>
          <a:lstStyle>
            <a:lvl1pPr>
              <a:defRPr sz="4400">
                <a:solidFill>
                  <a:schemeClr val="accent2"/>
                </a:solidFill>
              </a:defRPr>
            </a:lvl1pPr>
          </a:lstStyle>
          <a:p>
            <a:r>
              <a:rPr lang="zh-CN" altLang="en-US" dirty="0"/>
              <a:t>单击此处编辑母版标题样式</a:t>
            </a:r>
            <a:endParaRPr lang="zh-CN" altLang="en-US" dirty="0"/>
          </a:p>
        </p:txBody>
      </p:sp>
      <p:sp>
        <p:nvSpPr>
          <p:cNvPr id="222211" name="Rectangle 3"/>
          <p:cNvSpPr>
            <a:spLocks noGrp="1" noChangeArrowheads="1"/>
          </p:cNvSpPr>
          <p:nvPr>
            <p:ph type="subTitle" idx="1"/>
          </p:nvPr>
        </p:nvSpPr>
        <p:spPr>
          <a:xfrm>
            <a:off x="1828800" y="3886200"/>
            <a:ext cx="8534400" cy="1752600"/>
          </a:xfrm>
        </p:spPr>
        <p:txBody>
          <a:bodyPr/>
          <a:lstStyle>
            <a:lvl1pPr marL="0" indent="0" algn="ctr">
              <a:buFontTx/>
              <a:buNone/>
              <a:defRPr sz="4000"/>
            </a:lvl1pPr>
          </a:lstStyle>
          <a:p>
            <a:r>
              <a:rPr lang="zh-CN" altLang="en-US" dirty="0"/>
              <a:t>单击此处编辑母版副标题样式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781075"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500174"/>
            <a:ext cx="10363200"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39.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pic>
        <p:nvPicPr>
          <p:cNvPr id="3"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89147" y="71414"/>
            <a:ext cx="8839200" cy="1143000"/>
          </a:xfrm>
        </p:spPr>
        <p:txBody>
          <a:bodyPr/>
          <a:lstStyle>
            <a:lvl1pPr>
              <a:defRPr sz="4000" b="1"/>
            </a:lvl1pPr>
          </a:lstStyle>
          <a:p>
            <a:r>
              <a:rPr lang="zh-CN" altLang="en-US" dirty="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40.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1000132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704788" y="1500174"/>
            <a:ext cx="10725251"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41.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643050"/>
            <a:ext cx="10363200" cy="4857784"/>
          </a:xfrm>
        </p:spPr>
        <p:txBody>
          <a:bodyPr/>
          <a:lstStyle>
            <a:lvl1pPr>
              <a:buClr>
                <a:srgbClr val="000066"/>
              </a:buClr>
              <a:buSzPct val="80000"/>
              <a:buFont typeface="Wingdings" panose="05000000000000000000" pitchFamily="2" charset="2"/>
              <a:buChar char="n"/>
              <a:defRPr sz="3200" b="1"/>
            </a:lvl1pPr>
            <a:lvl2pPr>
              <a:buClr>
                <a:srgbClr val="000066"/>
              </a:buClr>
              <a:buSzPct val="80000"/>
              <a:defRPr sz="2800" b="1"/>
            </a:lvl2pPr>
            <a:lvl3pPr>
              <a:buClr>
                <a:srgbClr val="000066"/>
              </a:buClr>
              <a:buSzPct val="80000"/>
              <a:defRPr sz="2400" b="1"/>
            </a:lvl3pPr>
            <a:lvl4pPr>
              <a:buClr>
                <a:srgbClr val="000066"/>
              </a:buClr>
              <a:buSzPct val="80000"/>
              <a:defRPr sz="2400" b="1"/>
            </a:lvl4pPr>
            <a:lvl5pPr>
              <a:buClr>
                <a:srgbClr val="000066"/>
              </a:buClr>
              <a:buSzPct val="80000"/>
              <a:defRPr sz="2400" b="1"/>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4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4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图片 4" descr="bar.jpg"/>
          <p:cNvPicPr>
            <a:picLocks noChangeAspect="1"/>
          </p:cNvPicPr>
          <p:nvPr/>
        </p:nvPicPr>
        <p:blipFill>
          <a:blip r:embed="rId2"/>
          <a:srcRect/>
          <a:stretch>
            <a:fillRect/>
          </a:stretch>
        </p:blipFill>
        <p:spPr bwMode="auto">
          <a:xfrm>
            <a:off x="512235" y="1214441"/>
            <a:ext cx="11679767" cy="122237"/>
          </a:xfrm>
          <a:prstGeom prst="rect">
            <a:avLst/>
          </a:prstGeom>
          <a:noFill/>
          <a:ln w="9525">
            <a:noFill/>
            <a:miter lim="800000"/>
            <a:headEnd/>
            <a:tailEnd/>
          </a:ln>
        </p:spPr>
      </p:pic>
      <p:sp>
        <p:nvSpPr>
          <p:cNvPr id="2" name="标题 1"/>
          <p:cNvSpPr>
            <a:spLocks noGrp="1"/>
          </p:cNvSpPr>
          <p:nvPr>
            <p:ph type="title"/>
          </p:nvPr>
        </p:nvSpPr>
        <p:spPr>
          <a:xfrm>
            <a:off x="812800" y="142852"/>
            <a:ext cx="8839200" cy="1143000"/>
          </a:xfrm>
        </p:spPr>
        <p:txBody>
          <a:body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9144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内容占位符 3"/>
          <p:cNvSpPr>
            <a:spLocks noGrp="1"/>
          </p:cNvSpPr>
          <p:nvPr>
            <p:ph sz="half" idx="2"/>
          </p:nvPr>
        </p:nvSpPr>
        <p:spPr>
          <a:xfrm>
            <a:off x="61976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4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4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4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4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4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4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图片 4" descr="bar.jpg"/>
          <p:cNvPicPr>
            <a:picLocks noChangeAspect="1"/>
          </p:cNvPicPr>
          <p:nvPr/>
        </p:nvPicPr>
        <p:blipFill>
          <a:blip r:embed="rId2"/>
          <a:srcRect/>
          <a:stretch>
            <a:fillRect/>
          </a:stretch>
        </p:blipFill>
        <p:spPr bwMode="auto">
          <a:xfrm>
            <a:off x="512235" y="1214441"/>
            <a:ext cx="11679767" cy="122237"/>
          </a:xfrm>
          <a:prstGeom prst="rect">
            <a:avLst/>
          </a:prstGeom>
          <a:noFill/>
          <a:ln w="9525">
            <a:noFill/>
            <a:miter lim="800000"/>
            <a:headEnd/>
            <a:tailEnd/>
          </a:ln>
        </p:spPr>
      </p:pic>
      <p:sp>
        <p:nvSpPr>
          <p:cNvPr id="2" name="标题 1"/>
          <p:cNvSpPr>
            <a:spLocks noGrp="1"/>
          </p:cNvSpPr>
          <p:nvPr>
            <p:ph type="title"/>
          </p:nvPr>
        </p:nvSpPr>
        <p:spPr>
          <a:xfrm>
            <a:off x="812800" y="142852"/>
            <a:ext cx="8839200" cy="1143000"/>
          </a:xfrm>
        </p:spPr>
        <p:txBody>
          <a:body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9144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内容占位符 3"/>
          <p:cNvSpPr>
            <a:spLocks noGrp="1"/>
          </p:cNvSpPr>
          <p:nvPr>
            <p:ph sz="half" idx="2"/>
          </p:nvPr>
        </p:nvSpPr>
        <p:spPr>
          <a:xfrm>
            <a:off x="61976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5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61400" y="304800"/>
            <a:ext cx="2616200" cy="5791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12800" y="304800"/>
            <a:ext cx="7645400" cy="5791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5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85875"/>
            <a:ext cx="11679767" cy="122238"/>
          </a:xfrm>
          <a:prstGeom prst="rect">
            <a:avLst/>
          </a:prstGeom>
          <a:noFill/>
          <a:ln w="9525">
            <a:noFill/>
            <a:miter lim="800000"/>
            <a:headEnd/>
            <a:tailEnd/>
          </a:ln>
        </p:spPr>
      </p:pic>
      <p:sp>
        <p:nvSpPr>
          <p:cNvPr id="222210" name="Rectangle 2"/>
          <p:cNvSpPr>
            <a:spLocks noGrp="1" noChangeArrowheads="1"/>
          </p:cNvSpPr>
          <p:nvPr>
            <p:ph type="ctrTitle"/>
          </p:nvPr>
        </p:nvSpPr>
        <p:spPr>
          <a:xfrm>
            <a:off x="914400" y="2286000"/>
            <a:ext cx="10363200" cy="1143000"/>
          </a:xfrm>
        </p:spPr>
        <p:txBody>
          <a:bodyPr/>
          <a:lstStyle>
            <a:lvl1pPr>
              <a:defRPr sz="4400">
                <a:solidFill>
                  <a:schemeClr val="accent2"/>
                </a:solidFill>
              </a:defRPr>
            </a:lvl1pPr>
          </a:lstStyle>
          <a:p>
            <a:r>
              <a:rPr lang="zh-CN" altLang="en-US" dirty="0"/>
              <a:t>单击此处编辑母版标题样式</a:t>
            </a:r>
            <a:endParaRPr lang="zh-CN" altLang="en-US" dirty="0"/>
          </a:p>
        </p:txBody>
      </p:sp>
      <p:sp>
        <p:nvSpPr>
          <p:cNvPr id="222211" name="Rectangle 3"/>
          <p:cNvSpPr>
            <a:spLocks noGrp="1" noChangeArrowheads="1"/>
          </p:cNvSpPr>
          <p:nvPr>
            <p:ph type="subTitle" idx="1"/>
          </p:nvPr>
        </p:nvSpPr>
        <p:spPr>
          <a:xfrm>
            <a:off x="1828800" y="3886200"/>
            <a:ext cx="8534400" cy="1752600"/>
          </a:xfrm>
        </p:spPr>
        <p:txBody>
          <a:bodyPr/>
          <a:lstStyle>
            <a:lvl1pPr marL="0" indent="0" algn="ctr">
              <a:buFontTx/>
              <a:buNone/>
              <a:defRPr sz="4000"/>
            </a:lvl1pPr>
          </a:lstStyle>
          <a:p>
            <a:r>
              <a:rPr lang="zh-CN" altLang="en-US" dirty="0"/>
              <a:t>单击此处编辑母版副标题样式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5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781075"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500174"/>
            <a:ext cx="10363200"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53.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pic>
        <p:nvPicPr>
          <p:cNvPr id="3"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89147" y="71414"/>
            <a:ext cx="8839200" cy="1143000"/>
          </a:xfrm>
        </p:spPr>
        <p:txBody>
          <a:bodyPr/>
          <a:lstStyle>
            <a:lvl1pPr>
              <a:defRPr sz="4000" b="1"/>
            </a:lvl1pPr>
          </a:lstStyle>
          <a:p>
            <a:r>
              <a:rPr lang="zh-CN" altLang="en-US" dirty="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54.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1000132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704788" y="1500174"/>
            <a:ext cx="10725251"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55.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643050"/>
            <a:ext cx="10363200" cy="4857784"/>
          </a:xfrm>
        </p:spPr>
        <p:txBody>
          <a:bodyPr/>
          <a:lstStyle>
            <a:lvl1pPr>
              <a:buClr>
                <a:srgbClr val="000066"/>
              </a:buClr>
              <a:buSzPct val="80000"/>
              <a:buFont typeface="Wingdings" panose="05000000000000000000" pitchFamily="2" charset="2"/>
              <a:buChar char="n"/>
              <a:defRPr sz="3200" b="1"/>
            </a:lvl1pPr>
            <a:lvl2pPr>
              <a:buClr>
                <a:srgbClr val="000066"/>
              </a:buClr>
              <a:buSzPct val="80000"/>
              <a:defRPr sz="2800" b="1"/>
            </a:lvl2pPr>
            <a:lvl3pPr>
              <a:buClr>
                <a:srgbClr val="000066"/>
              </a:buClr>
              <a:buSzPct val="80000"/>
              <a:defRPr sz="2400" b="1"/>
            </a:lvl3pPr>
            <a:lvl4pPr>
              <a:buClr>
                <a:srgbClr val="000066"/>
              </a:buClr>
              <a:buSzPct val="80000"/>
              <a:defRPr sz="2400" b="1"/>
            </a:lvl4pPr>
            <a:lvl5pPr>
              <a:buClr>
                <a:srgbClr val="000066"/>
              </a:buClr>
              <a:buSzPct val="80000"/>
              <a:defRPr sz="2400" b="1"/>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5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5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图片 4" descr="bar.jpg"/>
          <p:cNvPicPr>
            <a:picLocks noChangeAspect="1"/>
          </p:cNvPicPr>
          <p:nvPr/>
        </p:nvPicPr>
        <p:blipFill>
          <a:blip r:embed="rId2"/>
          <a:srcRect/>
          <a:stretch>
            <a:fillRect/>
          </a:stretch>
        </p:blipFill>
        <p:spPr bwMode="auto">
          <a:xfrm>
            <a:off x="512235" y="1214441"/>
            <a:ext cx="11679767" cy="122237"/>
          </a:xfrm>
          <a:prstGeom prst="rect">
            <a:avLst/>
          </a:prstGeom>
          <a:noFill/>
          <a:ln w="9525">
            <a:noFill/>
            <a:miter lim="800000"/>
            <a:headEnd/>
            <a:tailEnd/>
          </a:ln>
        </p:spPr>
      </p:pic>
      <p:sp>
        <p:nvSpPr>
          <p:cNvPr id="2" name="标题 1"/>
          <p:cNvSpPr>
            <a:spLocks noGrp="1"/>
          </p:cNvSpPr>
          <p:nvPr>
            <p:ph type="title"/>
          </p:nvPr>
        </p:nvSpPr>
        <p:spPr>
          <a:xfrm>
            <a:off x="812800" y="142852"/>
            <a:ext cx="8839200" cy="1143000"/>
          </a:xfrm>
        </p:spPr>
        <p:txBody>
          <a:body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9144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内容占位符 3"/>
          <p:cNvSpPr>
            <a:spLocks noGrp="1"/>
          </p:cNvSpPr>
          <p:nvPr>
            <p:ph sz="half" idx="2"/>
          </p:nvPr>
        </p:nvSpPr>
        <p:spPr>
          <a:xfrm>
            <a:off x="61976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5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5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6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6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6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6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6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61400" y="304800"/>
            <a:ext cx="2616200" cy="5791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12800" y="304800"/>
            <a:ext cx="7645400" cy="5791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6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85875"/>
            <a:ext cx="11679767" cy="122238"/>
          </a:xfrm>
          <a:prstGeom prst="rect">
            <a:avLst/>
          </a:prstGeom>
          <a:noFill/>
          <a:ln w="9525">
            <a:noFill/>
            <a:miter lim="800000"/>
            <a:headEnd/>
            <a:tailEnd/>
          </a:ln>
        </p:spPr>
      </p:pic>
      <p:sp>
        <p:nvSpPr>
          <p:cNvPr id="222210" name="Rectangle 2"/>
          <p:cNvSpPr>
            <a:spLocks noGrp="1" noChangeArrowheads="1"/>
          </p:cNvSpPr>
          <p:nvPr>
            <p:ph type="ctrTitle"/>
          </p:nvPr>
        </p:nvSpPr>
        <p:spPr>
          <a:xfrm>
            <a:off x="914400" y="2286000"/>
            <a:ext cx="10363200" cy="1143000"/>
          </a:xfrm>
        </p:spPr>
        <p:txBody>
          <a:bodyPr/>
          <a:lstStyle>
            <a:lvl1pPr>
              <a:defRPr sz="4400">
                <a:solidFill>
                  <a:schemeClr val="accent2"/>
                </a:solidFill>
              </a:defRPr>
            </a:lvl1pPr>
          </a:lstStyle>
          <a:p>
            <a:r>
              <a:rPr lang="zh-CN" altLang="en-US" dirty="0"/>
              <a:t>单击此处编辑母版标题样式</a:t>
            </a:r>
            <a:endParaRPr lang="zh-CN" altLang="en-US" dirty="0"/>
          </a:p>
        </p:txBody>
      </p:sp>
      <p:sp>
        <p:nvSpPr>
          <p:cNvPr id="222211" name="Rectangle 3"/>
          <p:cNvSpPr>
            <a:spLocks noGrp="1" noChangeArrowheads="1"/>
          </p:cNvSpPr>
          <p:nvPr>
            <p:ph type="subTitle" idx="1"/>
          </p:nvPr>
        </p:nvSpPr>
        <p:spPr>
          <a:xfrm>
            <a:off x="1828800" y="3886200"/>
            <a:ext cx="8534400" cy="1752600"/>
          </a:xfrm>
        </p:spPr>
        <p:txBody>
          <a:bodyPr/>
          <a:lstStyle>
            <a:lvl1pPr marL="0" indent="0" algn="ctr">
              <a:buFontTx/>
              <a:buNone/>
              <a:defRPr sz="4000"/>
            </a:lvl1pPr>
          </a:lstStyle>
          <a:p>
            <a:r>
              <a:rPr lang="zh-CN" altLang="en-US" dirty="0"/>
              <a:t>单击此处编辑母版副标题样式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6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781075"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500174"/>
            <a:ext cx="10363200"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67.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pic>
        <p:nvPicPr>
          <p:cNvPr id="3"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89147" y="71414"/>
            <a:ext cx="8839200" cy="1143000"/>
          </a:xfrm>
        </p:spPr>
        <p:txBody>
          <a:bodyPr/>
          <a:lstStyle>
            <a:lvl1pPr>
              <a:defRPr sz="4000" b="1"/>
            </a:lvl1pPr>
          </a:lstStyle>
          <a:p>
            <a:r>
              <a:rPr lang="zh-CN" altLang="en-US" dirty="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68.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1000132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704788" y="1500174"/>
            <a:ext cx="10725251"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69.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643050"/>
            <a:ext cx="10363200" cy="4857784"/>
          </a:xfrm>
        </p:spPr>
        <p:txBody>
          <a:bodyPr/>
          <a:lstStyle>
            <a:lvl1pPr>
              <a:buClr>
                <a:srgbClr val="000066"/>
              </a:buClr>
              <a:buSzPct val="80000"/>
              <a:buFont typeface="Wingdings" panose="05000000000000000000" pitchFamily="2" charset="2"/>
              <a:buChar char="n"/>
              <a:defRPr sz="3200" b="1"/>
            </a:lvl1pPr>
            <a:lvl2pPr>
              <a:buClr>
                <a:srgbClr val="000066"/>
              </a:buClr>
              <a:buSzPct val="80000"/>
              <a:defRPr sz="2800" b="1"/>
            </a:lvl2pPr>
            <a:lvl3pPr>
              <a:buClr>
                <a:srgbClr val="000066"/>
              </a:buClr>
              <a:buSzPct val="80000"/>
              <a:defRPr sz="2400" b="1"/>
            </a:lvl3pPr>
            <a:lvl4pPr>
              <a:buClr>
                <a:srgbClr val="000066"/>
              </a:buClr>
              <a:buSzPct val="80000"/>
              <a:defRPr sz="2400" b="1"/>
            </a:lvl4pPr>
            <a:lvl5pPr>
              <a:buClr>
                <a:srgbClr val="000066"/>
              </a:buClr>
              <a:buSzPct val="80000"/>
              <a:defRPr sz="2400" b="1"/>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7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7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图片 4" descr="bar.jpg"/>
          <p:cNvPicPr>
            <a:picLocks noChangeAspect="1"/>
          </p:cNvPicPr>
          <p:nvPr/>
        </p:nvPicPr>
        <p:blipFill>
          <a:blip r:embed="rId2"/>
          <a:srcRect/>
          <a:stretch>
            <a:fillRect/>
          </a:stretch>
        </p:blipFill>
        <p:spPr bwMode="auto">
          <a:xfrm>
            <a:off x="512235" y="1214441"/>
            <a:ext cx="11679767" cy="122237"/>
          </a:xfrm>
          <a:prstGeom prst="rect">
            <a:avLst/>
          </a:prstGeom>
          <a:noFill/>
          <a:ln w="9525">
            <a:noFill/>
            <a:miter lim="800000"/>
            <a:headEnd/>
            <a:tailEnd/>
          </a:ln>
        </p:spPr>
      </p:pic>
      <p:sp>
        <p:nvSpPr>
          <p:cNvPr id="2" name="标题 1"/>
          <p:cNvSpPr>
            <a:spLocks noGrp="1"/>
          </p:cNvSpPr>
          <p:nvPr>
            <p:ph type="title"/>
          </p:nvPr>
        </p:nvSpPr>
        <p:spPr>
          <a:xfrm>
            <a:off x="812800" y="142852"/>
            <a:ext cx="8839200" cy="1143000"/>
          </a:xfrm>
        </p:spPr>
        <p:txBody>
          <a:body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9144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内容占位符 3"/>
          <p:cNvSpPr>
            <a:spLocks noGrp="1"/>
          </p:cNvSpPr>
          <p:nvPr>
            <p:ph sz="half" idx="2"/>
          </p:nvPr>
        </p:nvSpPr>
        <p:spPr>
          <a:xfrm>
            <a:off x="61976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7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7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7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7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7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7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7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61400" y="304800"/>
            <a:ext cx="2616200" cy="5791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12800" y="304800"/>
            <a:ext cx="7645400" cy="5791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7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85875"/>
            <a:ext cx="11679767" cy="122238"/>
          </a:xfrm>
          <a:prstGeom prst="rect">
            <a:avLst/>
          </a:prstGeom>
          <a:noFill/>
          <a:ln w="9525">
            <a:noFill/>
            <a:miter lim="800000"/>
            <a:headEnd/>
            <a:tailEnd/>
          </a:ln>
        </p:spPr>
      </p:pic>
      <p:sp>
        <p:nvSpPr>
          <p:cNvPr id="222210" name="Rectangle 2"/>
          <p:cNvSpPr>
            <a:spLocks noGrp="1" noChangeArrowheads="1"/>
          </p:cNvSpPr>
          <p:nvPr>
            <p:ph type="ctrTitle"/>
          </p:nvPr>
        </p:nvSpPr>
        <p:spPr>
          <a:xfrm>
            <a:off x="914400" y="2286000"/>
            <a:ext cx="10363200" cy="1143000"/>
          </a:xfrm>
        </p:spPr>
        <p:txBody>
          <a:bodyPr/>
          <a:lstStyle>
            <a:lvl1pPr>
              <a:defRPr sz="4400">
                <a:solidFill>
                  <a:schemeClr val="accent2"/>
                </a:solidFill>
              </a:defRPr>
            </a:lvl1pPr>
          </a:lstStyle>
          <a:p>
            <a:r>
              <a:rPr lang="zh-CN" altLang="en-US" dirty="0"/>
              <a:t>单击此处编辑母版标题样式</a:t>
            </a:r>
            <a:endParaRPr lang="zh-CN" altLang="en-US" dirty="0"/>
          </a:p>
        </p:txBody>
      </p:sp>
      <p:sp>
        <p:nvSpPr>
          <p:cNvPr id="222211" name="Rectangle 3"/>
          <p:cNvSpPr>
            <a:spLocks noGrp="1" noChangeArrowheads="1"/>
          </p:cNvSpPr>
          <p:nvPr>
            <p:ph type="subTitle" idx="1"/>
          </p:nvPr>
        </p:nvSpPr>
        <p:spPr>
          <a:xfrm>
            <a:off x="1828800" y="3886200"/>
            <a:ext cx="8534400" cy="1752600"/>
          </a:xfrm>
        </p:spPr>
        <p:txBody>
          <a:bodyPr/>
          <a:lstStyle>
            <a:lvl1pPr marL="0" indent="0" algn="ctr">
              <a:buFontTx/>
              <a:buNone/>
              <a:defRPr sz="4000"/>
            </a:lvl1pPr>
          </a:lstStyle>
          <a:p>
            <a:r>
              <a:rPr lang="zh-CN" altLang="en-US" dirty="0"/>
              <a:t>单击此处编辑母版副标题样式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8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781075"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500174"/>
            <a:ext cx="10363200"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81.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pic>
        <p:nvPicPr>
          <p:cNvPr id="3"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89147" y="71414"/>
            <a:ext cx="8839200" cy="1143000"/>
          </a:xfrm>
        </p:spPr>
        <p:txBody>
          <a:bodyPr/>
          <a:lstStyle>
            <a:lvl1pPr>
              <a:defRPr sz="4000" b="1"/>
            </a:lvl1pPr>
          </a:lstStyle>
          <a:p>
            <a:r>
              <a:rPr lang="zh-CN" altLang="en-US" dirty="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82.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1000132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704788" y="1500174"/>
            <a:ext cx="10725251"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83.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643050"/>
            <a:ext cx="10363200" cy="4857784"/>
          </a:xfrm>
        </p:spPr>
        <p:txBody>
          <a:bodyPr/>
          <a:lstStyle>
            <a:lvl1pPr>
              <a:buClr>
                <a:srgbClr val="000066"/>
              </a:buClr>
              <a:buSzPct val="80000"/>
              <a:buFont typeface="Wingdings" panose="05000000000000000000" pitchFamily="2" charset="2"/>
              <a:buChar char="n"/>
              <a:defRPr sz="3200" b="1"/>
            </a:lvl1pPr>
            <a:lvl2pPr>
              <a:buClr>
                <a:srgbClr val="000066"/>
              </a:buClr>
              <a:buSzPct val="80000"/>
              <a:defRPr sz="2800" b="1"/>
            </a:lvl2pPr>
            <a:lvl3pPr>
              <a:buClr>
                <a:srgbClr val="000066"/>
              </a:buClr>
              <a:buSzPct val="80000"/>
              <a:defRPr sz="2400" b="1"/>
            </a:lvl3pPr>
            <a:lvl4pPr>
              <a:buClr>
                <a:srgbClr val="000066"/>
              </a:buClr>
              <a:buSzPct val="80000"/>
              <a:defRPr sz="2400" b="1"/>
            </a:lvl4pPr>
            <a:lvl5pPr>
              <a:buClr>
                <a:srgbClr val="000066"/>
              </a:buClr>
              <a:buSzPct val="80000"/>
              <a:defRPr sz="2400" b="1"/>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8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8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图片 4" descr="bar.jpg"/>
          <p:cNvPicPr>
            <a:picLocks noChangeAspect="1"/>
          </p:cNvPicPr>
          <p:nvPr/>
        </p:nvPicPr>
        <p:blipFill>
          <a:blip r:embed="rId2"/>
          <a:srcRect/>
          <a:stretch>
            <a:fillRect/>
          </a:stretch>
        </p:blipFill>
        <p:spPr bwMode="auto">
          <a:xfrm>
            <a:off x="512235" y="1214441"/>
            <a:ext cx="11679767" cy="122237"/>
          </a:xfrm>
          <a:prstGeom prst="rect">
            <a:avLst/>
          </a:prstGeom>
          <a:noFill/>
          <a:ln w="9525">
            <a:noFill/>
            <a:miter lim="800000"/>
            <a:headEnd/>
            <a:tailEnd/>
          </a:ln>
        </p:spPr>
      </p:pic>
      <p:sp>
        <p:nvSpPr>
          <p:cNvPr id="2" name="标题 1"/>
          <p:cNvSpPr>
            <a:spLocks noGrp="1"/>
          </p:cNvSpPr>
          <p:nvPr>
            <p:ph type="title"/>
          </p:nvPr>
        </p:nvSpPr>
        <p:spPr>
          <a:xfrm>
            <a:off x="812800" y="142852"/>
            <a:ext cx="8839200" cy="1143000"/>
          </a:xfrm>
        </p:spPr>
        <p:txBody>
          <a:body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9144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内容占位符 3"/>
          <p:cNvSpPr>
            <a:spLocks noGrp="1"/>
          </p:cNvSpPr>
          <p:nvPr>
            <p:ph sz="half" idx="2"/>
          </p:nvPr>
        </p:nvSpPr>
        <p:spPr>
          <a:xfrm>
            <a:off x="61976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8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8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8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8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9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9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39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61400" y="304800"/>
            <a:ext cx="2616200" cy="5791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12800" y="304800"/>
            <a:ext cx="7645400" cy="5791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1000132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704788" y="1500174"/>
            <a:ext cx="10725251"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61400" y="304800"/>
            <a:ext cx="2616200" cy="5791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12800" y="304800"/>
            <a:ext cx="7645400" cy="5791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85875"/>
            <a:ext cx="11679767" cy="122238"/>
          </a:xfrm>
          <a:prstGeom prst="rect">
            <a:avLst/>
          </a:prstGeom>
          <a:noFill/>
          <a:ln w="9525">
            <a:noFill/>
            <a:miter lim="800000"/>
            <a:headEnd/>
            <a:tailEnd/>
          </a:ln>
        </p:spPr>
      </p:pic>
      <p:sp>
        <p:nvSpPr>
          <p:cNvPr id="222210" name="Rectangle 2"/>
          <p:cNvSpPr>
            <a:spLocks noGrp="1" noChangeArrowheads="1"/>
          </p:cNvSpPr>
          <p:nvPr>
            <p:ph type="ctrTitle"/>
          </p:nvPr>
        </p:nvSpPr>
        <p:spPr>
          <a:xfrm>
            <a:off x="914400" y="2286000"/>
            <a:ext cx="10363200" cy="1143000"/>
          </a:xfrm>
        </p:spPr>
        <p:txBody>
          <a:bodyPr/>
          <a:lstStyle>
            <a:lvl1pPr>
              <a:defRPr sz="4400">
                <a:solidFill>
                  <a:schemeClr val="accent2"/>
                </a:solidFill>
              </a:defRPr>
            </a:lvl1pPr>
          </a:lstStyle>
          <a:p>
            <a:r>
              <a:rPr lang="zh-CN" altLang="en-US" dirty="0"/>
              <a:t>单击此处编辑母版标题样式</a:t>
            </a:r>
            <a:endParaRPr lang="zh-CN" altLang="en-US" dirty="0"/>
          </a:p>
        </p:txBody>
      </p:sp>
      <p:sp>
        <p:nvSpPr>
          <p:cNvPr id="222211" name="Rectangle 3"/>
          <p:cNvSpPr>
            <a:spLocks noGrp="1" noChangeArrowheads="1"/>
          </p:cNvSpPr>
          <p:nvPr>
            <p:ph type="subTitle" idx="1"/>
          </p:nvPr>
        </p:nvSpPr>
        <p:spPr>
          <a:xfrm>
            <a:off x="1828800" y="3886200"/>
            <a:ext cx="8534400" cy="1752600"/>
          </a:xfrm>
        </p:spPr>
        <p:txBody>
          <a:bodyPr/>
          <a:lstStyle>
            <a:lvl1pPr marL="0" indent="0" algn="ctr">
              <a:buFontTx/>
              <a:buNone/>
              <a:defRPr sz="4000"/>
            </a:lvl1pPr>
          </a:lstStyle>
          <a:p>
            <a:r>
              <a:rPr lang="zh-CN" altLang="en-US" dirty="0"/>
              <a:t>单击此处编辑母版副标题样式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781075"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500174"/>
            <a:ext cx="10363200"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pic>
        <p:nvPicPr>
          <p:cNvPr id="3"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89147" y="71414"/>
            <a:ext cx="8839200" cy="1143000"/>
          </a:xfrm>
        </p:spPr>
        <p:txBody>
          <a:bodyPr/>
          <a:lstStyle>
            <a:lvl1pPr>
              <a:defRPr sz="4000" b="1"/>
            </a:lvl1pPr>
          </a:lstStyle>
          <a:p>
            <a:r>
              <a:rPr lang="zh-CN" altLang="en-US" dirty="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1000132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704788" y="1500174"/>
            <a:ext cx="10725251"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643050"/>
            <a:ext cx="10363200" cy="4857784"/>
          </a:xfrm>
        </p:spPr>
        <p:txBody>
          <a:bodyPr/>
          <a:lstStyle>
            <a:lvl1pPr>
              <a:buClr>
                <a:srgbClr val="000066"/>
              </a:buClr>
              <a:buSzPct val="80000"/>
              <a:buFont typeface="Wingdings" panose="05000000000000000000" pitchFamily="2" charset="2"/>
              <a:buChar char="n"/>
              <a:defRPr sz="3200" b="1"/>
            </a:lvl1pPr>
            <a:lvl2pPr>
              <a:buClr>
                <a:srgbClr val="000066"/>
              </a:buClr>
              <a:buSzPct val="80000"/>
              <a:defRPr sz="2800" b="1"/>
            </a:lvl2pPr>
            <a:lvl3pPr>
              <a:buClr>
                <a:srgbClr val="000066"/>
              </a:buClr>
              <a:buSzPct val="80000"/>
              <a:defRPr sz="2400" b="1"/>
            </a:lvl3pPr>
            <a:lvl4pPr>
              <a:buClr>
                <a:srgbClr val="000066"/>
              </a:buClr>
              <a:buSzPct val="80000"/>
              <a:defRPr sz="2400" b="1"/>
            </a:lvl4pPr>
            <a:lvl5pPr>
              <a:buClr>
                <a:srgbClr val="000066"/>
              </a:buClr>
              <a:buSzPct val="80000"/>
              <a:defRPr sz="2400" b="1"/>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图片 4" descr="bar.jpg"/>
          <p:cNvPicPr>
            <a:picLocks noChangeAspect="1"/>
          </p:cNvPicPr>
          <p:nvPr/>
        </p:nvPicPr>
        <p:blipFill>
          <a:blip r:embed="rId2"/>
          <a:srcRect/>
          <a:stretch>
            <a:fillRect/>
          </a:stretch>
        </p:blipFill>
        <p:spPr bwMode="auto">
          <a:xfrm>
            <a:off x="512235" y="1214441"/>
            <a:ext cx="11679767" cy="122237"/>
          </a:xfrm>
          <a:prstGeom prst="rect">
            <a:avLst/>
          </a:prstGeom>
          <a:noFill/>
          <a:ln w="9525">
            <a:noFill/>
            <a:miter lim="800000"/>
            <a:headEnd/>
            <a:tailEnd/>
          </a:ln>
        </p:spPr>
      </p:pic>
      <p:sp>
        <p:nvSpPr>
          <p:cNvPr id="2" name="标题 1"/>
          <p:cNvSpPr>
            <a:spLocks noGrp="1"/>
          </p:cNvSpPr>
          <p:nvPr>
            <p:ph type="title"/>
          </p:nvPr>
        </p:nvSpPr>
        <p:spPr>
          <a:xfrm>
            <a:off x="812800" y="142852"/>
            <a:ext cx="8839200" cy="1143000"/>
          </a:xfrm>
        </p:spPr>
        <p:txBody>
          <a:body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9144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内容占位符 3"/>
          <p:cNvSpPr>
            <a:spLocks noGrp="1"/>
          </p:cNvSpPr>
          <p:nvPr>
            <p:ph sz="half" idx="2"/>
          </p:nvPr>
        </p:nvSpPr>
        <p:spPr>
          <a:xfrm>
            <a:off x="61976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643050"/>
            <a:ext cx="10363200" cy="4857784"/>
          </a:xfrm>
        </p:spPr>
        <p:txBody>
          <a:bodyPr/>
          <a:lstStyle>
            <a:lvl1pPr>
              <a:buClr>
                <a:srgbClr val="000066"/>
              </a:buClr>
              <a:buSzPct val="80000"/>
              <a:buFont typeface="Wingdings" panose="05000000000000000000" pitchFamily="2" charset="2"/>
              <a:buChar char="n"/>
              <a:defRPr sz="3200" b="1"/>
            </a:lvl1pPr>
            <a:lvl2pPr>
              <a:buClr>
                <a:srgbClr val="000066"/>
              </a:buClr>
              <a:buSzPct val="80000"/>
              <a:defRPr sz="2800" b="1"/>
            </a:lvl2pPr>
            <a:lvl3pPr>
              <a:buClr>
                <a:srgbClr val="000066"/>
              </a:buClr>
              <a:buSzPct val="80000"/>
              <a:defRPr sz="2400" b="1"/>
            </a:lvl3pPr>
            <a:lvl4pPr>
              <a:buClr>
                <a:srgbClr val="000066"/>
              </a:buClr>
              <a:buSzPct val="80000"/>
              <a:defRPr sz="2400" b="1"/>
            </a:lvl4pPr>
            <a:lvl5pPr>
              <a:buClr>
                <a:srgbClr val="000066"/>
              </a:buClr>
              <a:buSzPct val="80000"/>
              <a:defRPr sz="2400" b="1"/>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61400" y="304800"/>
            <a:ext cx="2616200" cy="5791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12800" y="304800"/>
            <a:ext cx="7645400" cy="5791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85875"/>
            <a:ext cx="11679767" cy="122238"/>
          </a:xfrm>
          <a:prstGeom prst="rect">
            <a:avLst/>
          </a:prstGeom>
          <a:noFill/>
          <a:ln w="9525">
            <a:noFill/>
            <a:miter lim="800000"/>
            <a:headEnd/>
            <a:tailEnd/>
          </a:ln>
        </p:spPr>
      </p:pic>
      <p:sp>
        <p:nvSpPr>
          <p:cNvPr id="222210" name="Rectangle 2"/>
          <p:cNvSpPr>
            <a:spLocks noGrp="1" noChangeArrowheads="1"/>
          </p:cNvSpPr>
          <p:nvPr>
            <p:ph type="ctrTitle"/>
          </p:nvPr>
        </p:nvSpPr>
        <p:spPr>
          <a:xfrm>
            <a:off x="914400" y="2286000"/>
            <a:ext cx="10363200" cy="1143000"/>
          </a:xfrm>
        </p:spPr>
        <p:txBody>
          <a:bodyPr/>
          <a:lstStyle>
            <a:lvl1pPr>
              <a:defRPr sz="4400">
                <a:solidFill>
                  <a:schemeClr val="accent2"/>
                </a:solidFill>
              </a:defRPr>
            </a:lvl1pPr>
          </a:lstStyle>
          <a:p>
            <a:r>
              <a:rPr lang="zh-CN" altLang="en-US" dirty="0"/>
              <a:t>单击此处编辑母版标题样式</a:t>
            </a:r>
            <a:endParaRPr lang="zh-CN" altLang="en-US" dirty="0"/>
          </a:p>
        </p:txBody>
      </p:sp>
      <p:sp>
        <p:nvSpPr>
          <p:cNvPr id="222211" name="Rectangle 3"/>
          <p:cNvSpPr>
            <a:spLocks noGrp="1" noChangeArrowheads="1"/>
          </p:cNvSpPr>
          <p:nvPr>
            <p:ph type="subTitle" idx="1"/>
          </p:nvPr>
        </p:nvSpPr>
        <p:spPr>
          <a:xfrm>
            <a:off x="1828800" y="3886200"/>
            <a:ext cx="8534400" cy="1752600"/>
          </a:xfrm>
        </p:spPr>
        <p:txBody>
          <a:bodyPr/>
          <a:lstStyle>
            <a:lvl1pPr marL="0" indent="0" algn="ctr">
              <a:buFontTx/>
              <a:buNone/>
              <a:defRPr sz="4000"/>
            </a:lvl1pPr>
          </a:lstStyle>
          <a:p>
            <a:r>
              <a:rPr lang="zh-CN" altLang="en-US" dirty="0"/>
              <a:t>单击此处编辑母版副标题样式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781075"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500174"/>
            <a:ext cx="10363200"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pic>
        <p:nvPicPr>
          <p:cNvPr id="3"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89147" y="71414"/>
            <a:ext cx="8839200" cy="1143000"/>
          </a:xfrm>
        </p:spPr>
        <p:txBody>
          <a:bodyPr/>
          <a:lstStyle>
            <a:lvl1pPr>
              <a:defRPr sz="4000" b="1"/>
            </a:lvl1pPr>
          </a:lstStyle>
          <a:p>
            <a:r>
              <a:rPr lang="zh-CN" altLang="en-US" dirty="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1000132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704788" y="1500174"/>
            <a:ext cx="10725251"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643050"/>
            <a:ext cx="10363200" cy="4857784"/>
          </a:xfrm>
        </p:spPr>
        <p:txBody>
          <a:bodyPr/>
          <a:lstStyle>
            <a:lvl1pPr>
              <a:buClr>
                <a:srgbClr val="000066"/>
              </a:buClr>
              <a:buSzPct val="80000"/>
              <a:buFont typeface="Wingdings" panose="05000000000000000000" pitchFamily="2" charset="2"/>
              <a:buChar char="n"/>
              <a:defRPr sz="3200" b="1"/>
            </a:lvl1pPr>
            <a:lvl2pPr>
              <a:buClr>
                <a:srgbClr val="000066"/>
              </a:buClr>
              <a:buSzPct val="80000"/>
              <a:defRPr sz="2800" b="1"/>
            </a:lvl2pPr>
            <a:lvl3pPr>
              <a:buClr>
                <a:srgbClr val="000066"/>
              </a:buClr>
              <a:buSzPct val="80000"/>
              <a:defRPr sz="2400" b="1"/>
            </a:lvl3pPr>
            <a:lvl4pPr>
              <a:buClr>
                <a:srgbClr val="000066"/>
              </a:buClr>
              <a:buSzPct val="80000"/>
              <a:defRPr sz="2400" b="1"/>
            </a:lvl4pPr>
            <a:lvl5pPr>
              <a:buClr>
                <a:srgbClr val="000066"/>
              </a:buClr>
              <a:buSzPct val="80000"/>
              <a:defRPr sz="2400" b="1"/>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图片 4" descr="bar.jpg"/>
          <p:cNvPicPr>
            <a:picLocks noChangeAspect="1"/>
          </p:cNvPicPr>
          <p:nvPr/>
        </p:nvPicPr>
        <p:blipFill>
          <a:blip r:embed="rId2"/>
          <a:srcRect/>
          <a:stretch>
            <a:fillRect/>
          </a:stretch>
        </p:blipFill>
        <p:spPr bwMode="auto">
          <a:xfrm>
            <a:off x="512235" y="1214441"/>
            <a:ext cx="11679767" cy="122237"/>
          </a:xfrm>
          <a:prstGeom prst="rect">
            <a:avLst/>
          </a:prstGeom>
          <a:noFill/>
          <a:ln w="9525">
            <a:noFill/>
            <a:miter lim="800000"/>
            <a:headEnd/>
            <a:tailEnd/>
          </a:ln>
        </p:spPr>
      </p:pic>
      <p:sp>
        <p:nvSpPr>
          <p:cNvPr id="2" name="标题 1"/>
          <p:cNvSpPr>
            <a:spLocks noGrp="1"/>
          </p:cNvSpPr>
          <p:nvPr>
            <p:ph type="title"/>
          </p:nvPr>
        </p:nvSpPr>
        <p:spPr>
          <a:xfrm>
            <a:off x="812800" y="142852"/>
            <a:ext cx="8839200" cy="1143000"/>
          </a:xfrm>
        </p:spPr>
        <p:txBody>
          <a:body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9144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内容占位符 3"/>
          <p:cNvSpPr>
            <a:spLocks noGrp="1"/>
          </p:cNvSpPr>
          <p:nvPr>
            <p:ph sz="half" idx="2"/>
          </p:nvPr>
        </p:nvSpPr>
        <p:spPr>
          <a:xfrm>
            <a:off x="61976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图片 4" descr="bar.jpg"/>
          <p:cNvPicPr>
            <a:picLocks noChangeAspect="1"/>
          </p:cNvPicPr>
          <p:nvPr/>
        </p:nvPicPr>
        <p:blipFill>
          <a:blip r:embed="rId2"/>
          <a:srcRect/>
          <a:stretch>
            <a:fillRect/>
          </a:stretch>
        </p:blipFill>
        <p:spPr bwMode="auto">
          <a:xfrm>
            <a:off x="512235" y="1214441"/>
            <a:ext cx="11679767" cy="122237"/>
          </a:xfrm>
          <a:prstGeom prst="rect">
            <a:avLst/>
          </a:prstGeom>
          <a:noFill/>
          <a:ln w="9525">
            <a:noFill/>
            <a:miter lim="800000"/>
            <a:headEnd/>
            <a:tailEnd/>
          </a:ln>
        </p:spPr>
      </p:pic>
      <p:sp>
        <p:nvSpPr>
          <p:cNvPr id="2" name="标题 1"/>
          <p:cNvSpPr>
            <a:spLocks noGrp="1"/>
          </p:cNvSpPr>
          <p:nvPr>
            <p:ph type="title"/>
          </p:nvPr>
        </p:nvSpPr>
        <p:spPr>
          <a:xfrm>
            <a:off x="812800" y="142852"/>
            <a:ext cx="8839200" cy="1143000"/>
          </a:xfrm>
        </p:spPr>
        <p:txBody>
          <a:body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9144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内容占位符 3"/>
          <p:cNvSpPr>
            <a:spLocks noGrp="1"/>
          </p:cNvSpPr>
          <p:nvPr>
            <p:ph sz="half" idx="2"/>
          </p:nvPr>
        </p:nvSpPr>
        <p:spPr>
          <a:xfrm>
            <a:off x="61976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61400" y="304800"/>
            <a:ext cx="2616200" cy="5791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12800" y="304800"/>
            <a:ext cx="7645400" cy="5791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85875"/>
            <a:ext cx="11679767" cy="122238"/>
          </a:xfrm>
          <a:prstGeom prst="rect">
            <a:avLst/>
          </a:prstGeom>
          <a:noFill/>
          <a:ln w="9525">
            <a:noFill/>
            <a:miter lim="800000"/>
            <a:headEnd/>
            <a:tailEnd/>
          </a:ln>
        </p:spPr>
      </p:pic>
      <p:sp>
        <p:nvSpPr>
          <p:cNvPr id="222210" name="Rectangle 2"/>
          <p:cNvSpPr>
            <a:spLocks noGrp="1" noChangeArrowheads="1"/>
          </p:cNvSpPr>
          <p:nvPr>
            <p:ph type="ctrTitle"/>
          </p:nvPr>
        </p:nvSpPr>
        <p:spPr>
          <a:xfrm>
            <a:off x="914400" y="2286000"/>
            <a:ext cx="10363200" cy="1143000"/>
          </a:xfrm>
        </p:spPr>
        <p:txBody>
          <a:bodyPr/>
          <a:lstStyle>
            <a:lvl1pPr>
              <a:defRPr sz="4400">
                <a:solidFill>
                  <a:schemeClr val="accent2"/>
                </a:solidFill>
              </a:defRPr>
            </a:lvl1pPr>
          </a:lstStyle>
          <a:p>
            <a:r>
              <a:rPr lang="zh-CN" altLang="en-US" dirty="0"/>
              <a:t>单击此处编辑母版标题样式</a:t>
            </a:r>
            <a:endParaRPr lang="zh-CN" altLang="en-US" dirty="0"/>
          </a:p>
        </p:txBody>
      </p:sp>
      <p:sp>
        <p:nvSpPr>
          <p:cNvPr id="222211" name="Rectangle 3"/>
          <p:cNvSpPr>
            <a:spLocks noGrp="1" noChangeArrowheads="1"/>
          </p:cNvSpPr>
          <p:nvPr>
            <p:ph type="subTitle" idx="1"/>
          </p:nvPr>
        </p:nvSpPr>
        <p:spPr>
          <a:xfrm>
            <a:off x="1828800" y="3886200"/>
            <a:ext cx="8534400" cy="1752600"/>
          </a:xfrm>
        </p:spPr>
        <p:txBody>
          <a:bodyPr/>
          <a:lstStyle>
            <a:lvl1pPr marL="0" indent="0" algn="ctr">
              <a:buFontTx/>
              <a:buNone/>
              <a:defRPr sz="4000"/>
            </a:lvl1pPr>
          </a:lstStyle>
          <a:p>
            <a:r>
              <a:rPr lang="zh-CN" altLang="en-US" dirty="0"/>
              <a:t>单击此处编辑母版副标题样式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781075"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500174"/>
            <a:ext cx="10363200"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pic>
        <p:nvPicPr>
          <p:cNvPr id="3"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89147" y="71414"/>
            <a:ext cx="8839200" cy="1143000"/>
          </a:xfrm>
        </p:spPr>
        <p:txBody>
          <a:bodyPr/>
          <a:lstStyle>
            <a:lvl1pPr>
              <a:defRPr sz="4000" b="1"/>
            </a:lvl1pPr>
          </a:lstStyle>
          <a:p>
            <a:r>
              <a:rPr lang="zh-CN" altLang="en-US" dirty="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1000132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704788" y="1500174"/>
            <a:ext cx="10725251"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643050"/>
            <a:ext cx="10363200" cy="4857784"/>
          </a:xfrm>
        </p:spPr>
        <p:txBody>
          <a:bodyPr/>
          <a:lstStyle>
            <a:lvl1pPr>
              <a:buClr>
                <a:srgbClr val="000066"/>
              </a:buClr>
              <a:buSzPct val="80000"/>
              <a:buFont typeface="Wingdings" panose="05000000000000000000" pitchFamily="2" charset="2"/>
              <a:buChar char="n"/>
              <a:defRPr sz="3200" b="1"/>
            </a:lvl1pPr>
            <a:lvl2pPr>
              <a:buClr>
                <a:srgbClr val="000066"/>
              </a:buClr>
              <a:buSzPct val="80000"/>
              <a:defRPr sz="2800" b="1"/>
            </a:lvl2pPr>
            <a:lvl3pPr>
              <a:buClr>
                <a:srgbClr val="000066"/>
              </a:buClr>
              <a:buSzPct val="80000"/>
              <a:defRPr sz="2400" b="1"/>
            </a:lvl3pPr>
            <a:lvl4pPr>
              <a:buClr>
                <a:srgbClr val="000066"/>
              </a:buClr>
              <a:buSzPct val="80000"/>
              <a:defRPr sz="2400" b="1"/>
            </a:lvl4pPr>
            <a:lvl5pPr>
              <a:buClr>
                <a:srgbClr val="000066"/>
              </a:buClr>
              <a:buSzPct val="80000"/>
              <a:defRPr sz="2400" b="1"/>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图片 4" descr="bar.jpg"/>
          <p:cNvPicPr>
            <a:picLocks noChangeAspect="1"/>
          </p:cNvPicPr>
          <p:nvPr/>
        </p:nvPicPr>
        <p:blipFill>
          <a:blip r:embed="rId2"/>
          <a:srcRect/>
          <a:stretch>
            <a:fillRect/>
          </a:stretch>
        </p:blipFill>
        <p:spPr bwMode="auto">
          <a:xfrm>
            <a:off x="512235" y="1214441"/>
            <a:ext cx="11679767" cy="122237"/>
          </a:xfrm>
          <a:prstGeom prst="rect">
            <a:avLst/>
          </a:prstGeom>
          <a:noFill/>
          <a:ln w="9525">
            <a:noFill/>
            <a:miter lim="800000"/>
            <a:headEnd/>
            <a:tailEnd/>
          </a:ln>
        </p:spPr>
      </p:pic>
      <p:sp>
        <p:nvSpPr>
          <p:cNvPr id="2" name="标题 1"/>
          <p:cNvSpPr>
            <a:spLocks noGrp="1"/>
          </p:cNvSpPr>
          <p:nvPr>
            <p:ph type="title"/>
          </p:nvPr>
        </p:nvSpPr>
        <p:spPr>
          <a:xfrm>
            <a:off x="812800" y="142852"/>
            <a:ext cx="8839200" cy="1143000"/>
          </a:xfrm>
        </p:spPr>
        <p:txBody>
          <a:body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9144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内容占位符 3"/>
          <p:cNvSpPr>
            <a:spLocks noGrp="1"/>
          </p:cNvSpPr>
          <p:nvPr>
            <p:ph sz="half" idx="2"/>
          </p:nvPr>
        </p:nvSpPr>
        <p:spPr>
          <a:xfrm>
            <a:off x="61976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8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8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8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8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61400" y="304800"/>
            <a:ext cx="2616200" cy="5791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12800" y="304800"/>
            <a:ext cx="7645400" cy="5791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85875"/>
            <a:ext cx="11679767" cy="122238"/>
          </a:xfrm>
          <a:prstGeom prst="rect">
            <a:avLst/>
          </a:prstGeom>
          <a:noFill/>
          <a:ln w="9525">
            <a:noFill/>
            <a:miter lim="800000"/>
            <a:headEnd/>
            <a:tailEnd/>
          </a:ln>
        </p:spPr>
      </p:pic>
      <p:sp>
        <p:nvSpPr>
          <p:cNvPr id="222210" name="Rectangle 2"/>
          <p:cNvSpPr>
            <a:spLocks noGrp="1" noChangeArrowheads="1"/>
          </p:cNvSpPr>
          <p:nvPr>
            <p:ph type="ctrTitle"/>
          </p:nvPr>
        </p:nvSpPr>
        <p:spPr>
          <a:xfrm>
            <a:off x="914400" y="2286000"/>
            <a:ext cx="10363200" cy="1143000"/>
          </a:xfrm>
        </p:spPr>
        <p:txBody>
          <a:bodyPr/>
          <a:lstStyle>
            <a:lvl1pPr>
              <a:defRPr sz="4400">
                <a:solidFill>
                  <a:schemeClr val="accent2"/>
                </a:solidFill>
              </a:defRPr>
            </a:lvl1pPr>
          </a:lstStyle>
          <a:p>
            <a:r>
              <a:rPr lang="zh-CN" altLang="en-US" dirty="0"/>
              <a:t>单击此处编辑母版标题样式</a:t>
            </a:r>
            <a:endParaRPr lang="zh-CN" altLang="en-US" dirty="0"/>
          </a:p>
        </p:txBody>
      </p:sp>
      <p:sp>
        <p:nvSpPr>
          <p:cNvPr id="222211" name="Rectangle 3"/>
          <p:cNvSpPr>
            <a:spLocks noGrp="1" noChangeArrowheads="1"/>
          </p:cNvSpPr>
          <p:nvPr>
            <p:ph type="subTitle" idx="1"/>
          </p:nvPr>
        </p:nvSpPr>
        <p:spPr>
          <a:xfrm>
            <a:off x="1828800" y="3886200"/>
            <a:ext cx="8534400" cy="1752600"/>
          </a:xfrm>
        </p:spPr>
        <p:txBody>
          <a:bodyPr/>
          <a:lstStyle>
            <a:lvl1pPr marL="0" indent="0" algn="ctr">
              <a:buFontTx/>
              <a:buNone/>
              <a:defRPr sz="4000"/>
            </a:lvl1pPr>
          </a:lstStyle>
          <a:p>
            <a:r>
              <a:rPr lang="zh-CN" altLang="en-US" dirty="0"/>
              <a:t>单击此处编辑母版副标题样式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781075"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500174"/>
            <a:ext cx="10363200"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pic>
        <p:nvPicPr>
          <p:cNvPr id="3"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89147" y="71414"/>
            <a:ext cx="8839200" cy="1143000"/>
          </a:xfrm>
        </p:spPr>
        <p:txBody>
          <a:bodyPr/>
          <a:lstStyle>
            <a:lvl1pPr>
              <a:defRPr sz="4000" b="1"/>
            </a:lvl1pPr>
          </a:lstStyle>
          <a:p>
            <a:r>
              <a:rPr lang="zh-CN" altLang="en-US" dirty="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88.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1000132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704788" y="1500174"/>
            <a:ext cx="10725251"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89.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643050"/>
            <a:ext cx="10363200" cy="4857784"/>
          </a:xfrm>
        </p:spPr>
        <p:txBody>
          <a:bodyPr/>
          <a:lstStyle>
            <a:lvl1pPr>
              <a:buClr>
                <a:srgbClr val="000066"/>
              </a:buClr>
              <a:buSzPct val="80000"/>
              <a:buFont typeface="Wingdings" panose="05000000000000000000" pitchFamily="2" charset="2"/>
              <a:buChar char="n"/>
              <a:defRPr sz="3200" b="1"/>
            </a:lvl1pPr>
            <a:lvl2pPr>
              <a:buClr>
                <a:srgbClr val="000066"/>
              </a:buClr>
              <a:buSzPct val="80000"/>
              <a:defRPr sz="2800" b="1"/>
            </a:lvl2pPr>
            <a:lvl3pPr>
              <a:buClr>
                <a:srgbClr val="000066"/>
              </a:buClr>
              <a:buSzPct val="80000"/>
              <a:defRPr sz="2400" b="1"/>
            </a:lvl3pPr>
            <a:lvl4pPr>
              <a:buClr>
                <a:srgbClr val="000066"/>
              </a:buClr>
              <a:buSzPct val="80000"/>
              <a:defRPr sz="2400" b="1"/>
            </a:lvl4pPr>
            <a:lvl5pPr>
              <a:buClr>
                <a:srgbClr val="000066"/>
              </a:buClr>
              <a:buSzPct val="80000"/>
              <a:defRPr sz="2400" b="1"/>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9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图片 4" descr="bar.jpg"/>
          <p:cNvPicPr>
            <a:picLocks noChangeAspect="1"/>
          </p:cNvPicPr>
          <p:nvPr/>
        </p:nvPicPr>
        <p:blipFill>
          <a:blip r:embed="rId2"/>
          <a:srcRect/>
          <a:stretch>
            <a:fillRect/>
          </a:stretch>
        </p:blipFill>
        <p:spPr bwMode="auto">
          <a:xfrm>
            <a:off x="512235" y="1214441"/>
            <a:ext cx="11679767" cy="122237"/>
          </a:xfrm>
          <a:prstGeom prst="rect">
            <a:avLst/>
          </a:prstGeom>
          <a:noFill/>
          <a:ln w="9525">
            <a:noFill/>
            <a:miter lim="800000"/>
            <a:headEnd/>
            <a:tailEnd/>
          </a:ln>
        </p:spPr>
      </p:pic>
      <p:sp>
        <p:nvSpPr>
          <p:cNvPr id="2" name="标题 1"/>
          <p:cNvSpPr>
            <a:spLocks noGrp="1"/>
          </p:cNvSpPr>
          <p:nvPr>
            <p:ph type="title"/>
          </p:nvPr>
        </p:nvSpPr>
        <p:spPr>
          <a:xfrm>
            <a:off x="812800" y="142852"/>
            <a:ext cx="8839200" cy="1143000"/>
          </a:xfrm>
        </p:spPr>
        <p:txBody>
          <a:body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9144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内容占位符 3"/>
          <p:cNvSpPr>
            <a:spLocks noGrp="1"/>
          </p:cNvSpPr>
          <p:nvPr>
            <p:ph sz="half" idx="2"/>
          </p:nvPr>
        </p:nvSpPr>
        <p:spPr>
          <a:xfrm>
            <a:off x="61976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9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9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9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9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9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9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61400" y="304800"/>
            <a:ext cx="2616200" cy="5791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12800" y="304800"/>
            <a:ext cx="7645400" cy="5791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9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85875"/>
            <a:ext cx="11679767" cy="122238"/>
          </a:xfrm>
          <a:prstGeom prst="rect">
            <a:avLst/>
          </a:prstGeom>
          <a:noFill/>
          <a:ln w="9525">
            <a:noFill/>
            <a:miter lim="800000"/>
            <a:headEnd/>
            <a:tailEnd/>
          </a:ln>
        </p:spPr>
      </p:pic>
      <p:sp>
        <p:nvSpPr>
          <p:cNvPr id="222210" name="Rectangle 2"/>
          <p:cNvSpPr>
            <a:spLocks noGrp="1" noChangeArrowheads="1"/>
          </p:cNvSpPr>
          <p:nvPr>
            <p:ph type="ctrTitle"/>
          </p:nvPr>
        </p:nvSpPr>
        <p:spPr>
          <a:xfrm>
            <a:off x="914400" y="2286000"/>
            <a:ext cx="10363200" cy="1143000"/>
          </a:xfrm>
        </p:spPr>
        <p:txBody>
          <a:bodyPr/>
          <a:lstStyle>
            <a:lvl1pPr>
              <a:defRPr sz="4400">
                <a:solidFill>
                  <a:schemeClr val="accent2"/>
                </a:solidFill>
              </a:defRPr>
            </a:lvl1pPr>
          </a:lstStyle>
          <a:p>
            <a:r>
              <a:rPr lang="zh-CN" altLang="en-US" dirty="0"/>
              <a:t>单击此处编辑母版标题样式</a:t>
            </a:r>
            <a:endParaRPr lang="zh-CN" altLang="en-US" dirty="0"/>
          </a:p>
        </p:txBody>
      </p:sp>
      <p:sp>
        <p:nvSpPr>
          <p:cNvPr id="222211" name="Rectangle 3"/>
          <p:cNvSpPr>
            <a:spLocks noGrp="1" noChangeArrowheads="1"/>
          </p:cNvSpPr>
          <p:nvPr>
            <p:ph type="subTitle" idx="1"/>
          </p:nvPr>
        </p:nvSpPr>
        <p:spPr>
          <a:xfrm>
            <a:off x="1828800" y="3886200"/>
            <a:ext cx="8534400" cy="1752600"/>
          </a:xfrm>
        </p:spPr>
        <p:txBody>
          <a:bodyPr/>
          <a:lstStyle>
            <a:lvl1pPr marL="0" indent="0" algn="ctr">
              <a:buFontTx/>
              <a:buNone/>
              <a:defRPr sz="4000"/>
            </a:lvl1pPr>
          </a:lstStyle>
          <a:p>
            <a:r>
              <a:rPr lang="zh-CN" altLang="en-US" dirty="0"/>
              <a:t>单击此处编辑母版副标题样式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3.png"/><Relationship Id="rId15" Type="http://schemas.openxmlformats.org/officeDocument/2006/relationships/image" Target="../media/image2.pn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35.xml"/><Relationship Id="rId8" Type="http://schemas.openxmlformats.org/officeDocument/2006/relationships/slideLayout" Target="../slideLayouts/slideLayout134.xml"/><Relationship Id="rId7" Type="http://schemas.openxmlformats.org/officeDocument/2006/relationships/slideLayout" Target="../slideLayouts/slideLayout133.xml"/><Relationship Id="rId6" Type="http://schemas.openxmlformats.org/officeDocument/2006/relationships/slideLayout" Target="../slideLayouts/slideLayout132.xml"/><Relationship Id="rId5" Type="http://schemas.openxmlformats.org/officeDocument/2006/relationships/slideLayout" Target="../slideLayouts/slideLayout131.xml"/><Relationship Id="rId4" Type="http://schemas.openxmlformats.org/officeDocument/2006/relationships/slideLayout" Target="../slideLayouts/slideLayout130.xml"/><Relationship Id="rId3" Type="http://schemas.openxmlformats.org/officeDocument/2006/relationships/slideLayout" Target="../slideLayouts/slideLayout129.xml"/><Relationship Id="rId2" Type="http://schemas.openxmlformats.org/officeDocument/2006/relationships/slideLayout" Target="../slideLayouts/slideLayout128.xml"/><Relationship Id="rId17" Type="http://schemas.openxmlformats.org/officeDocument/2006/relationships/theme" Target="../theme/theme10.xml"/><Relationship Id="rId16" Type="http://schemas.openxmlformats.org/officeDocument/2006/relationships/image" Target="../media/image3.png"/><Relationship Id="rId15" Type="http://schemas.openxmlformats.org/officeDocument/2006/relationships/image" Target="../media/image2.png"/><Relationship Id="rId14" Type="http://schemas.openxmlformats.org/officeDocument/2006/relationships/slideLayout" Target="../slideLayouts/slideLayout140.xml"/><Relationship Id="rId13" Type="http://schemas.openxmlformats.org/officeDocument/2006/relationships/slideLayout" Target="../slideLayouts/slideLayout139.xml"/><Relationship Id="rId12" Type="http://schemas.openxmlformats.org/officeDocument/2006/relationships/slideLayout" Target="../slideLayouts/slideLayout138.xml"/><Relationship Id="rId11" Type="http://schemas.openxmlformats.org/officeDocument/2006/relationships/slideLayout" Target="../slideLayouts/slideLayout137.xml"/><Relationship Id="rId10" Type="http://schemas.openxmlformats.org/officeDocument/2006/relationships/slideLayout" Target="../slideLayouts/slideLayout136.xml"/><Relationship Id="rId1" Type="http://schemas.openxmlformats.org/officeDocument/2006/relationships/slideLayout" Target="../slideLayouts/slideLayout127.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49.xml"/><Relationship Id="rId8" Type="http://schemas.openxmlformats.org/officeDocument/2006/relationships/slideLayout" Target="../slideLayouts/slideLayout148.xml"/><Relationship Id="rId7" Type="http://schemas.openxmlformats.org/officeDocument/2006/relationships/slideLayout" Target="../slideLayouts/slideLayout147.xml"/><Relationship Id="rId6" Type="http://schemas.openxmlformats.org/officeDocument/2006/relationships/slideLayout" Target="../slideLayouts/slideLayout146.xml"/><Relationship Id="rId5" Type="http://schemas.openxmlformats.org/officeDocument/2006/relationships/slideLayout" Target="../slideLayouts/slideLayout145.xml"/><Relationship Id="rId4" Type="http://schemas.openxmlformats.org/officeDocument/2006/relationships/slideLayout" Target="../slideLayouts/slideLayout144.xml"/><Relationship Id="rId3" Type="http://schemas.openxmlformats.org/officeDocument/2006/relationships/slideLayout" Target="../slideLayouts/slideLayout143.xml"/><Relationship Id="rId2" Type="http://schemas.openxmlformats.org/officeDocument/2006/relationships/slideLayout" Target="../slideLayouts/slideLayout142.xml"/><Relationship Id="rId17" Type="http://schemas.openxmlformats.org/officeDocument/2006/relationships/theme" Target="../theme/theme11.xml"/><Relationship Id="rId16" Type="http://schemas.openxmlformats.org/officeDocument/2006/relationships/image" Target="../media/image3.png"/><Relationship Id="rId15" Type="http://schemas.openxmlformats.org/officeDocument/2006/relationships/image" Target="../media/image2.png"/><Relationship Id="rId14" Type="http://schemas.openxmlformats.org/officeDocument/2006/relationships/slideLayout" Target="../slideLayouts/slideLayout154.xml"/><Relationship Id="rId13" Type="http://schemas.openxmlformats.org/officeDocument/2006/relationships/slideLayout" Target="../slideLayouts/slideLayout153.xml"/><Relationship Id="rId12" Type="http://schemas.openxmlformats.org/officeDocument/2006/relationships/slideLayout" Target="../slideLayouts/slideLayout152.xml"/><Relationship Id="rId11" Type="http://schemas.openxmlformats.org/officeDocument/2006/relationships/slideLayout" Target="../slideLayouts/slideLayout151.xml"/><Relationship Id="rId10" Type="http://schemas.openxmlformats.org/officeDocument/2006/relationships/slideLayout" Target="../slideLayouts/slideLayout150.xml"/><Relationship Id="rId1" Type="http://schemas.openxmlformats.org/officeDocument/2006/relationships/slideLayout" Target="../slideLayouts/slideLayout141.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63.xml"/><Relationship Id="rId8" Type="http://schemas.openxmlformats.org/officeDocument/2006/relationships/slideLayout" Target="../slideLayouts/slideLayout162.xml"/><Relationship Id="rId7" Type="http://schemas.openxmlformats.org/officeDocument/2006/relationships/slideLayout" Target="../slideLayouts/slideLayout161.xml"/><Relationship Id="rId6" Type="http://schemas.openxmlformats.org/officeDocument/2006/relationships/slideLayout" Target="../slideLayouts/slideLayout160.xml"/><Relationship Id="rId5" Type="http://schemas.openxmlformats.org/officeDocument/2006/relationships/slideLayout" Target="../slideLayouts/slideLayout159.xml"/><Relationship Id="rId4" Type="http://schemas.openxmlformats.org/officeDocument/2006/relationships/slideLayout" Target="../slideLayouts/slideLayout158.xml"/><Relationship Id="rId3" Type="http://schemas.openxmlformats.org/officeDocument/2006/relationships/slideLayout" Target="../slideLayouts/slideLayout157.xml"/><Relationship Id="rId2" Type="http://schemas.openxmlformats.org/officeDocument/2006/relationships/slideLayout" Target="../slideLayouts/slideLayout156.xml"/><Relationship Id="rId17" Type="http://schemas.openxmlformats.org/officeDocument/2006/relationships/theme" Target="../theme/theme12.xml"/><Relationship Id="rId16" Type="http://schemas.openxmlformats.org/officeDocument/2006/relationships/image" Target="../media/image3.png"/><Relationship Id="rId15" Type="http://schemas.openxmlformats.org/officeDocument/2006/relationships/image" Target="../media/image2.png"/><Relationship Id="rId14" Type="http://schemas.openxmlformats.org/officeDocument/2006/relationships/slideLayout" Target="../slideLayouts/slideLayout168.xml"/><Relationship Id="rId13" Type="http://schemas.openxmlformats.org/officeDocument/2006/relationships/slideLayout" Target="../slideLayouts/slideLayout167.xml"/><Relationship Id="rId12" Type="http://schemas.openxmlformats.org/officeDocument/2006/relationships/slideLayout" Target="../slideLayouts/slideLayout166.xml"/><Relationship Id="rId11" Type="http://schemas.openxmlformats.org/officeDocument/2006/relationships/slideLayout" Target="../slideLayouts/slideLayout165.xml"/><Relationship Id="rId10" Type="http://schemas.openxmlformats.org/officeDocument/2006/relationships/slideLayout" Target="../slideLayouts/slideLayout164.xml"/><Relationship Id="rId1" Type="http://schemas.openxmlformats.org/officeDocument/2006/relationships/slideLayout" Target="../slideLayouts/slideLayout155.xml"/></Relationships>
</file>

<file path=ppt/slideMasters/_rels/slideMaster13.xml.rels><?xml version="1.0" encoding="UTF-8" standalone="yes"?>
<Relationships xmlns="http://schemas.openxmlformats.org/package/2006/relationships"><Relationship Id="rId9" Type="http://schemas.openxmlformats.org/officeDocument/2006/relationships/slideLayout" Target="../slideLayouts/slideLayout177.xml"/><Relationship Id="rId8" Type="http://schemas.openxmlformats.org/officeDocument/2006/relationships/slideLayout" Target="../slideLayouts/slideLayout176.xml"/><Relationship Id="rId7" Type="http://schemas.openxmlformats.org/officeDocument/2006/relationships/slideLayout" Target="../slideLayouts/slideLayout175.xml"/><Relationship Id="rId6" Type="http://schemas.openxmlformats.org/officeDocument/2006/relationships/slideLayout" Target="../slideLayouts/slideLayout174.xml"/><Relationship Id="rId5" Type="http://schemas.openxmlformats.org/officeDocument/2006/relationships/slideLayout" Target="../slideLayouts/slideLayout173.xml"/><Relationship Id="rId4" Type="http://schemas.openxmlformats.org/officeDocument/2006/relationships/slideLayout" Target="../slideLayouts/slideLayout172.xml"/><Relationship Id="rId3" Type="http://schemas.openxmlformats.org/officeDocument/2006/relationships/slideLayout" Target="../slideLayouts/slideLayout171.xml"/><Relationship Id="rId2" Type="http://schemas.openxmlformats.org/officeDocument/2006/relationships/slideLayout" Target="../slideLayouts/slideLayout170.xml"/><Relationship Id="rId17" Type="http://schemas.openxmlformats.org/officeDocument/2006/relationships/theme" Target="../theme/theme13.xml"/><Relationship Id="rId16" Type="http://schemas.openxmlformats.org/officeDocument/2006/relationships/image" Target="../media/image3.png"/><Relationship Id="rId15" Type="http://schemas.openxmlformats.org/officeDocument/2006/relationships/image" Target="../media/image2.png"/><Relationship Id="rId14" Type="http://schemas.openxmlformats.org/officeDocument/2006/relationships/slideLayout" Target="../slideLayouts/slideLayout182.xml"/><Relationship Id="rId13" Type="http://schemas.openxmlformats.org/officeDocument/2006/relationships/slideLayout" Target="../slideLayouts/slideLayout181.xml"/><Relationship Id="rId12" Type="http://schemas.openxmlformats.org/officeDocument/2006/relationships/slideLayout" Target="../slideLayouts/slideLayout180.xml"/><Relationship Id="rId11" Type="http://schemas.openxmlformats.org/officeDocument/2006/relationships/slideLayout" Target="../slideLayouts/slideLayout179.xml"/><Relationship Id="rId10" Type="http://schemas.openxmlformats.org/officeDocument/2006/relationships/slideLayout" Target="../slideLayouts/slideLayout178.xml"/><Relationship Id="rId1" Type="http://schemas.openxmlformats.org/officeDocument/2006/relationships/slideLayout" Target="../slideLayouts/slideLayout169.xml"/></Relationships>
</file>

<file path=ppt/slideMasters/_rels/slideMaster14.xml.rels><?xml version="1.0" encoding="UTF-8" standalone="yes"?>
<Relationships xmlns="http://schemas.openxmlformats.org/package/2006/relationships"><Relationship Id="rId9" Type="http://schemas.openxmlformats.org/officeDocument/2006/relationships/slideLayout" Target="../slideLayouts/slideLayout191.xml"/><Relationship Id="rId8" Type="http://schemas.openxmlformats.org/officeDocument/2006/relationships/slideLayout" Target="../slideLayouts/slideLayout190.xml"/><Relationship Id="rId7" Type="http://schemas.openxmlformats.org/officeDocument/2006/relationships/slideLayout" Target="../slideLayouts/slideLayout189.xml"/><Relationship Id="rId6" Type="http://schemas.openxmlformats.org/officeDocument/2006/relationships/slideLayout" Target="../slideLayouts/slideLayout188.xml"/><Relationship Id="rId5" Type="http://schemas.openxmlformats.org/officeDocument/2006/relationships/slideLayout" Target="../slideLayouts/slideLayout187.xml"/><Relationship Id="rId4" Type="http://schemas.openxmlformats.org/officeDocument/2006/relationships/slideLayout" Target="../slideLayouts/slideLayout186.xml"/><Relationship Id="rId3" Type="http://schemas.openxmlformats.org/officeDocument/2006/relationships/slideLayout" Target="../slideLayouts/slideLayout185.xml"/><Relationship Id="rId2" Type="http://schemas.openxmlformats.org/officeDocument/2006/relationships/slideLayout" Target="../slideLayouts/slideLayout184.xml"/><Relationship Id="rId17" Type="http://schemas.openxmlformats.org/officeDocument/2006/relationships/theme" Target="../theme/theme14.xml"/><Relationship Id="rId16" Type="http://schemas.openxmlformats.org/officeDocument/2006/relationships/image" Target="../media/image3.png"/><Relationship Id="rId15" Type="http://schemas.openxmlformats.org/officeDocument/2006/relationships/image" Target="../media/image2.png"/><Relationship Id="rId14" Type="http://schemas.openxmlformats.org/officeDocument/2006/relationships/slideLayout" Target="../slideLayouts/slideLayout196.xml"/><Relationship Id="rId13" Type="http://schemas.openxmlformats.org/officeDocument/2006/relationships/slideLayout" Target="../slideLayouts/slideLayout195.xml"/><Relationship Id="rId12" Type="http://schemas.openxmlformats.org/officeDocument/2006/relationships/slideLayout" Target="../slideLayouts/slideLayout194.xml"/><Relationship Id="rId11" Type="http://schemas.openxmlformats.org/officeDocument/2006/relationships/slideLayout" Target="../slideLayouts/slideLayout193.xml"/><Relationship Id="rId10" Type="http://schemas.openxmlformats.org/officeDocument/2006/relationships/slideLayout" Target="../slideLayouts/slideLayout192.xml"/><Relationship Id="rId1" Type="http://schemas.openxmlformats.org/officeDocument/2006/relationships/slideLayout" Target="../slideLayouts/slideLayout183.xml"/></Relationships>
</file>

<file path=ppt/slideMasters/_rels/slideMaster15.xml.rels><?xml version="1.0" encoding="UTF-8" standalone="yes"?>
<Relationships xmlns="http://schemas.openxmlformats.org/package/2006/relationships"><Relationship Id="rId9" Type="http://schemas.openxmlformats.org/officeDocument/2006/relationships/slideLayout" Target="../slideLayouts/slideLayout205.xml"/><Relationship Id="rId8" Type="http://schemas.openxmlformats.org/officeDocument/2006/relationships/slideLayout" Target="../slideLayouts/slideLayout204.xml"/><Relationship Id="rId7" Type="http://schemas.openxmlformats.org/officeDocument/2006/relationships/slideLayout" Target="../slideLayouts/slideLayout203.xml"/><Relationship Id="rId6" Type="http://schemas.openxmlformats.org/officeDocument/2006/relationships/slideLayout" Target="../slideLayouts/slideLayout202.xml"/><Relationship Id="rId5" Type="http://schemas.openxmlformats.org/officeDocument/2006/relationships/slideLayout" Target="../slideLayouts/slideLayout201.xml"/><Relationship Id="rId4" Type="http://schemas.openxmlformats.org/officeDocument/2006/relationships/slideLayout" Target="../slideLayouts/slideLayout200.xml"/><Relationship Id="rId3" Type="http://schemas.openxmlformats.org/officeDocument/2006/relationships/slideLayout" Target="../slideLayouts/slideLayout199.xml"/><Relationship Id="rId2" Type="http://schemas.openxmlformats.org/officeDocument/2006/relationships/slideLayout" Target="../slideLayouts/slideLayout198.xml"/><Relationship Id="rId17" Type="http://schemas.openxmlformats.org/officeDocument/2006/relationships/theme" Target="../theme/theme15.xml"/><Relationship Id="rId16" Type="http://schemas.openxmlformats.org/officeDocument/2006/relationships/image" Target="../media/image3.png"/><Relationship Id="rId15" Type="http://schemas.openxmlformats.org/officeDocument/2006/relationships/image" Target="../media/image2.png"/><Relationship Id="rId14" Type="http://schemas.openxmlformats.org/officeDocument/2006/relationships/slideLayout" Target="../slideLayouts/slideLayout210.xml"/><Relationship Id="rId13" Type="http://schemas.openxmlformats.org/officeDocument/2006/relationships/slideLayout" Target="../slideLayouts/slideLayout209.xml"/><Relationship Id="rId12" Type="http://schemas.openxmlformats.org/officeDocument/2006/relationships/slideLayout" Target="../slideLayouts/slideLayout208.xml"/><Relationship Id="rId11" Type="http://schemas.openxmlformats.org/officeDocument/2006/relationships/slideLayout" Target="../slideLayouts/slideLayout207.xml"/><Relationship Id="rId10" Type="http://schemas.openxmlformats.org/officeDocument/2006/relationships/slideLayout" Target="../slideLayouts/slideLayout206.xml"/><Relationship Id="rId1" Type="http://schemas.openxmlformats.org/officeDocument/2006/relationships/slideLayout" Target="../slideLayouts/slideLayout197.xml"/></Relationships>
</file>

<file path=ppt/slideMasters/_rels/slideMaster16.xml.rels><?xml version="1.0" encoding="UTF-8" standalone="yes"?>
<Relationships xmlns="http://schemas.openxmlformats.org/package/2006/relationships"><Relationship Id="rId9" Type="http://schemas.openxmlformats.org/officeDocument/2006/relationships/slideLayout" Target="../slideLayouts/slideLayout219.xml"/><Relationship Id="rId8" Type="http://schemas.openxmlformats.org/officeDocument/2006/relationships/slideLayout" Target="../slideLayouts/slideLayout218.xml"/><Relationship Id="rId7" Type="http://schemas.openxmlformats.org/officeDocument/2006/relationships/slideLayout" Target="../slideLayouts/slideLayout217.xml"/><Relationship Id="rId6" Type="http://schemas.openxmlformats.org/officeDocument/2006/relationships/slideLayout" Target="../slideLayouts/slideLayout216.xml"/><Relationship Id="rId5" Type="http://schemas.openxmlformats.org/officeDocument/2006/relationships/slideLayout" Target="../slideLayouts/slideLayout215.xml"/><Relationship Id="rId4" Type="http://schemas.openxmlformats.org/officeDocument/2006/relationships/slideLayout" Target="../slideLayouts/slideLayout214.xml"/><Relationship Id="rId3" Type="http://schemas.openxmlformats.org/officeDocument/2006/relationships/slideLayout" Target="../slideLayouts/slideLayout213.xml"/><Relationship Id="rId2" Type="http://schemas.openxmlformats.org/officeDocument/2006/relationships/slideLayout" Target="../slideLayouts/slideLayout212.xml"/><Relationship Id="rId17" Type="http://schemas.openxmlformats.org/officeDocument/2006/relationships/theme" Target="../theme/theme16.xml"/><Relationship Id="rId16" Type="http://schemas.openxmlformats.org/officeDocument/2006/relationships/image" Target="../media/image3.png"/><Relationship Id="rId15" Type="http://schemas.openxmlformats.org/officeDocument/2006/relationships/image" Target="../media/image2.png"/><Relationship Id="rId14" Type="http://schemas.openxmlformats.org/officeDocument/2006/relationships/slideLayout" Target="../slideLayouts/slideLayout224.xml"/><Relationship Id="rId13" Type="http://schemas.openxmlformats.org/officeDocument/2006/relationships/slideLayout" Target="../slideLayouts/slideLayout223.xml"/><Relationship Id="rId12" Type="http://schemas.openxmlformats.org/officeDocument/2006/relationships/slideLayout" Target="../slideLayouts/slideLayout222.xml"/><Relationship Id="rId11" Type="http://schemas.openxmlformats.org/officeDocument/2006/relationships/slideLayout" Target="../slideLayouts/slideLayout221.xml"/><Relationship Id="rId10" Type="http://schemas.openxmlformats.org/officeDocument/2006/relationships/slideLayout" Target="../slideLayouts/slideLayout220.xml"/><Relationship Id="rId1" Type="http://schemas.openxmlformats.org/officeDocument/2006/relationships/slideLayout" Target="../slideLayouts/slideLayout211.xml"/></Relationships>
</file>

<file path=ppt/slideMasters/_rels/slideMaster17.xml.rels><?xml version="1.0" encoding="UTF-8" standalone="yes"?>
<Relationships xmlns="http://schemas.openxmlformats.org/package/2006/relationships"><Relationship Id="rId9" Type="http://schemas.openxmlformats.org/officeDocument/2006/relationships/slideLayout" Target="../slideLayouts/slideLayout233.xml"/><Relationship Id="rId8" Type="http://schemas.openxmlformats.org/officeDocument/2006/relationships/slideLayout" Target="../slideLayouts/slideLayout232.xml"/><Relationship Id="rId7" Type="http://schemas.openxmlformats.org/officeDocument/2006/relationships/slideLayout" Target="../slideLayouts/slideLayout231.xml"/><Relationship Id="rId6" Type="http://schemas.openxmlformats.org/officeDocument/2006/relationships/slideLayout" Target="../slideLayouts/slideLayout230.xml"/><Relationship Id="rId5" Type="http://schemas.openxmlformats.org/officeDocument/2006/relationships/slideLayout" Target="../slideLayouts/slideLayout229.xml"/><Relationship Id="rId4" Type="http://schemas.openxmlformats.org/officeDocument/2006/relationships/slideLayout" Target="../slideLayouts/slideLayout228.xml"/><Relationship Id="rId3" Type="http://schemas.openxmlformats.org/officeDocument/2006/relationships/slideLayout" Target="../slideLayouts/slideLayout227.xml"/><Relationship Id="rId2" Type="http://schemas.openxmlformats.org/officeDocument/2006/relationships/slideLayout" Target="../slideLayouts/slideLayout226.xml"/><Relationship Id="rId17" Type="http://schemas.openxmlformats.org/officeDocument/2006/relationships/theme" Target="../theme/theme17.xml"/><Relationship Id="rId16" Type="http://schemas.openxmlformats.org/officeDocument/2006/relationships/image" Target="../media/image3.png"/><Relationship Id="rId15" Type="http://schemas.openxmlformats.org/officeDocument/2006/relationships/image" Target="../media/image2.png"/><Relationship Id="rId14" Type="http://schemas.openxmlformats.org/officeDocument/2006/relationships/slideLayout" Target="../slideLayouts/slideLayout238.xml"/><Relationship Id="rId13" Type="http://schemas.openxmlformats.org/officeDocument/2006/relationships/slideLayout" Target="../slideLayouts/slideLayout237.xml"/><Relationship Id="rId12" Type="http://schemas.openxmlformats.org/officeDocument/2006/relationships/slideLayout" Target="../slideLayouts/slideLayout236.xml"/><Relationship Id="rId11" Type="http://schemas.openxmlformats.org/officeDocument/2006/relationships/slideLayout" Target="../slideLayouts/slideLayout235.xml"/><Relationship Id="rId10" Type="http://schemas.openxmlformats.org/officeDocument/2006/relationships/slideLayout" Target="../slideLayouts/slideLayout234.xml"/><Relationship Id="rId1" Type="http://schemas.openxmlformats.org/officeDocument/2006/relationships/slideLayout" Target="../slideLayouts/slideLayout225.xml"/></Relationships>
</file>

<file path=ppt/slideMasters/_rels/slideMaster18.xml.rels><?xml version="1.0" encoding="UTF-8" standalone="yes"?>
<Relationships xmlns="http://schemas.openxmlformats.org/package/2006/relationships"><Relationship Id="rId9" Type="http://schemas.openxmlformats.org/officeDocument/2006/relationships/slideLayout" Target="../slideLayouts/slideLayout247.xml"/><Relationship Id="rId8" Type="http://schemas.openxmlformats.org/officeDocument/2006/relationships/slideLayout" Target="../slideLayouts/slideLayout246.xml"/><Relationship Id="rId7" Type="http://schemas.openxmlformats.org/officeDocument/2006/relationships/slideLayout" Target="../slideLayouts/slideLayout245.xml"/><Relationship Id="rId6" Type="http://schemas.openxmlformats.org/officeDocument/2006/relationships/slideLayout" Target="../slideLayouts/slideLayout244.xml"/><Relationship Id="rId5" Type="http://schemas.openxmlformats.org/officeDocument/2006/relationships/slideLayout" Target="../slideLayouts/slideLayout243.xml"/><Relationship Id="rId4" Type="http://schemas.openxmlformats.org/officeDocument/2006/relationships/slideLayout" Target="../slideLayouts/slideLayout242.xml"/><Relationship Id="rId3" Type="http://schemas.openxmlformats.org/officeDocument/2006/relationships/slideLayout" Target="../slideLayouts/slideLayout241.xml"/><Relationship Id="rId2" Type="http://schemas.openxmlformats.org/officeDocument/2006/relationships/slideLayout" Target="../slideLayouts/slideLayout240.xml"/><Relationship Id="rId17" Type="http://schemas.openxmlformats.org/officeDocument/2006/relationships/theme" Target="../theme/theme18.xml"/><Relationship Id="rId16" Type="http://schemas.openxmlformats.org/officeDocument/2006/relationships/image" Target="../media/image3.png"/><Relationship Id="rId15" Type="http://schemas.openxmlformats.org/officeDocument/2006/relationships/image" Target="../media/image2.png"/><Relationship Id="rId14" Type="http://schemas.openxmlformats.org/officeDocument/2006/relationships/slideLayout" Target="../slideLayouts/slideLayout252.xml"/><Relationship Id="rId13" Type="http://schemas.openxmlformats.org/officeDocument/2006/relationships/slideLayout" Target="../slideLayouts/slideLayout251.xml"/><Relationship Id="rId12" Type="http://schemas.openxmlformats.org/officeDocument/2006/relationships/slideLayout" Target="../slideLayouts/slideLayout250.xml"/><Relationship Id="rId11" Type="http://schemas.openxmlformats.org/officeDocument/2006/relationships/slideLayout" Target="../slideLayouts/slideLayout249.xml"/><Relationship Id="rId10" Type="http://schemas.openxmlformats.org/officeDocument/2006/relationships/slideLayout" Target="../slideLayouts/slideLayout248.xml"/><Relationship Id="rId1" Type="http://schemas.openxmlformats.org/officeDocument/2006/relationships/slideLayout" Target="../slideLayouts/slideLayout239.xml"/></Relationships>
</file>

<file path=ppt/slideMasters/_rels/slideMaster19.xml.rels><?xml version="1.0" encoding="UTF-8" standalone="yes"?>
<Relationships xmlns="http://schemas.openxmlformats.org/package/2006/relationships"><Relationship Id="rId9" Type="http://schemas.openxmlformats.org/officeDocument/2006/relationships/slideLayout" Target="../slideLayouts/slideLayout261.xml"/><Relationship Id="rId8" Type="http://schemas.openxmlformats.org/officeDocument/2006/relationships/slideLayout" Target="../slideLayouts/slideLayout260.xml"/><Relationship Id="rId7" Type="http://schemas.openxmlformats.org/officeDocument/2006/relationships/slideLayout" Target="../slideLayouts/slideLayout259.xml"/><Relationship Id="rId6" Type="http://schemas.openxmlformats.org/officeDocument/2006/relationships/slideLayout" Target="../slideLayouts/slideLayout258.xml"/><Relationship Id="rId5" Type="http://schemas.openxmlformats.org/officeDocument/2006/relationships/slideLayout" Target="../slideLayouts/slideLayout257.xml"/><Relationship Id="rId4" Type="http://schemas.openxmlformats.org/officeDocument/2006/relationships/slideLayout" Target="../slideLayouts/slideLayout256.xml"/><Relationship Id="rId3" Type="http://schemas.openxmlformats.org/officeDocument/2006/relationships/slideLayout" Target="../slideLayouts/slideLayout255.xml"/><Relationship Id="rId2" Type="http://schemas.openxmlformats.org/officeDocument/2006/relationships/slideLayout" Target="../slideLayouts/slideLayout254.xml"/><Relationship Id="rId17" Type="http://schemas.openxmlformats.org/officeDocument/2006/relationships/theme" Target="../theme/theme19.xml"/><Relationship Id="rId16" Type="http://schemas.openxmlformats.org/officeDocument/2006/relationships/image" Target="../media/image3.png"/><Relationship Id="rId15" Type="http://schemas.openxmlformats.org/officeDocument/2006/relationships/image" Target="../media/image2.png"/><Relationship Id="rId14" Type="http://schemas.openxmlformats.org/officeDocument/2006/relationships/slideLayout" Target="../slideLayouts/slideLayout266.xml"/><Relationship Id="rId13" Type="http://schemas.openxmlformats.org/officeDocument/2006/relationships/slideLayout" Target="../slideLayouts/slideLayout265.xml"/><Relationship Id="rId12" Type="http://schemas.openxmlformats.org/officeDocument/2006/relationships/slideLayout" Target="../slideLayouts/slideLayout264.xml"/><Relationship Id="rId11" Type="http://schemas.openxmlformats.org/officeDocument/2006/relationships/slideLayout" Target="../slideLayouts/slideLayout263.xml"/><Relationship Id="rId10" Type="http://schemas.openxmlformats.org/officeDocument/2006/relationships/slideLayout" Target="../slideLayouts/slideLayout262.xml"/><Relationship Id="rId1" Type="http://schemas.openxmlformats.org/officeDocument/2006/relationships/slideLayout" Target="../slideLayouts/slideLayout253.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3.xml"/><Relationship Id="rId8" Type="http://schemas.openxmlformats.org/officeDocument/2006/relationships/slideLayout" Target="../slideLayouts/slideLayout22.xml"/><Relationship Id="rId7" Type="http://schemas.openxmlformats.org/officeDocument/2006/relationships/slideLayout" Target="../slideLayouts/slideLayout21.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7" Type="http://schemas.openxmlformats.org/officeDocument/2006/relationships/theme" Target="../theme/theme2.xml"/><Relationship Id="rId16" Type="http://schemas.openxmlformats.org/officeDocument/2006/relationships/image" Target="../media/image3.png"/><Relationship Id="rId15" Type="http://schemas.openxmlformats.org/officeDocument/2006/relationships/image" Target="../media/image2.png"/><Relationship Id="rId14" Type="http://schemas.openxmlformats.org/officeDocument/2006/relationships/slideLayout" Target="../slideLayouts/slideLayout28.xml"/><Relationship Id="rId13" Type="http://schemas.openxmlformats.org/officeDocument/2006/relationships/slideLayout" Target="../slideLayouts/slideLayout27.xml"/><Relationship Id="rId12" Type="http://schemas.openxmlformats.org/officeDocument/2006/relationships/slideLayout" Target="../slideLayouts/slideLayout26.xml"/><Relationship Id="rId11" Type="http://schemas.openxmlformats.org/officeDocument/2006/relationships/slideLayout" Target="../slideLayouts/slideLayout25.xml"/><Relationship Id="rId10" Type="http://schemas.openxmlformats.org/officeDocument/2006/relationships/slideLayout" Target="../slideLayouts/slideLayout24.xml"/><Relationship Id="rId1" Type="http://schemas.openxmlformats.org/officeDocument/2006/relationships/slideLayout" Target="../slideLayouts/slideLayout15.xml"/></Relationships>
</file>

<file path=ppt/slideMasters/_rels/slideMaster20.xml.rels><?xml version="1.0" encoding="UTF-8" standalone="yes"?>
<Relationships xmlns="http://schemas.openxmlformats.org/package/2006/relationships"><Relationship Id="rId9" Type="http://schemas.openxmlformats.org/officeDocument/2006/relationships/slideLayout" Target="../slideLayouts/slideLayout275.xml"/><Relationship Id="rId8" Type="http://schemas.openxmlformats.org/officeDocument/2006/relationships/slideLayout" Target="../slideLayouts/slideLayout274.xml"/><Relationship Id="rId7" Type="http://schemas.openxmlformats.org/officeDocument/2006/relationships/slideLayout" Target="../slideLayouts/slideLayout273.xml"/><Relationship Id="rId6" Type="http://schemas.openxmlformats.org/officeDocument/2006/relationships/slideLayout" Target="../slideLayouts/slideLayout272.xml"/><Relationship Id="rId5" Type="http://schemas.openxmlformats.org/officeDocument/2006/relationships/slideLayout" Target="../slideLayouts/slideLayout271.xml"/><Relationship Id="rId4" Type="http://schemas.openxmlformats.org/officeDocument/2006/relationships/slideLayout" Target="../slideLayouts/slideLayout270.xml"/><Relationship Id="rId3" Type="http://schemas.openxmlformats.org/officeDocument/2006/relationships/slideLayout" Target="../slideLayouts/slideLayout269.xml"/><Relationship Id="rId2" Type="http://schemas.openxmlformats.org/officeDocument/2006/relationships/slideLayout" Target="../slideLayouts/slideLayout268.xml"/><Relationship Id="rId17" Type="http://schemas.openxmlformats.org/officeDocument/2006/relationships/theme" Target="../theme/theme20.xml"/><Relationship Id="rId16" Type="http://schemas.openxmlformats.org/officeDocument/2006/relationships/image" Target="../media/image3.png"/><Relationship Id="rId15" Type="http://schemas.openxmlformats.org/officeDocument/2006/relationships/image" Target="../media/image2.png"/><Relationship Id="rId14" Type="http://schemas.openxmlformats.org/officeDocument/2006/relationships/slideLayout" Target="../slideLayouts/slideLayout280.xml"/><Relationship Id="rId13" Type="http://schemas.openxmlformats.org/officeDocument/2006/relationships/slideLayout" Target="../slideLayouts/slideLayout279.xml"/><Relationship Id="rId12" Type="http://schemas.openxmlformats.org/officeDocument/2006/relationships/slideLayout" Target="../slideLayouts/slideLayout278.xml"/><Relationship Id="rId11" Type="http://schemas.openxmlformats.org/officeDocument/2006/relationships/slideLayout" Target="../slideLayouts/slideLayout277.xml"/><Relationship Id="rId10" Type="http://schemas.openxmlformats.org/officeDocument/2006/relationships/slideLayout" Target="../slideLayouts/slideLayout276.xml"/><Relationship Id="rId1" Type="http://schemas.openxmlformats.org/officeDocument/2006/relationships/slideLayout" Target="../slideLayouts/slideLayout267.xml"/></Relationships>
</file>

<file path=ppt/slideMasters/_rels/slideMaster21.xml.rels><?xml version="1.0" encoding="UTF-8" standalone="yes"?>
<Relationships xmlns="http://schemas.openxmlformats.org/package/2006/relationships"><Relationship Id="rId9" Type="http://schemas.openxmlformats.org/officeDocument/2006/relationships/slideLayout" Target="../slideLayouts/slideLayout289.xml"/><Relationship Id="rId8" Type="http://schemas.openxmlformats.org/officeDocument/2006/relationships/slideLayout" Target="../slideLayouts/slideLayout288.xml"/><Relationship Id="rId7" Type="http://schemas.openxmlformats.org/officeDocument/2006/relationships/slideLayout" Target="../slideLayouts/slideLayout287.xml"/><Relationship Id="rId6" Type="http://schemas.openxmlformats.org/officeDocument/2006/relationships/slideLayout" Target="../slideLayouts/slideLayout286.xml"/><Relationship Id="rId5" Type="http://schemas.openxmlformats.org/officeDocument/2006/relationships/slideLayout" Target="../slideLayouts/slideLayout285.xml"/><Relationship Id="rId4" Type="http://schemas.openxmlformats.org/officeDocument/2006/relationships/slideLayout" Target="../slideLayouts/slideLayout284.xml"/><Relationship Id="rId3" Type="http://schemas.openxmlformats.org/officeDocument/2006/relationships/slideLayout" Target="../slideLayouts/slideLayout283.xml"/><Relationship Id="rId2" Type="http://schemas.openxmlformats.org/officeDocument/2006/relationships/slideLayout" Target="../slideLayouts/slideLayout282.xml"/><Relationship Id="rId17" Type="http://schemas.openxmlformats.org/officeDocument/2006/relationships/theme" Target="../theme/theme21.xml"/><Relationship Id="rId16" Type="http://schemas.openxmlformats.org/officeDocument/2006/relationships/image" Target="../media/image3.png"/><Relationship Id="rId15" Type="http://schemas.openxmlformats.org/officeDocument/2006/relationships/image" Target="../media/image2.png"/><Relationship Id="rId14" Type="http://schemas.openxmlformats.org/officeDocument/2006/relationships/slideLayout" Target="../slideLayouts/slideLayout294.xml"/><Relationship Id="rId13" Type="http://schemas.openxmlformats.org/officeDocument/2006/relationships/slideLayout" Target="../slideLayouts/slideLayout293.xml"/><Relationship Id="rId12" Type="http://schemas.openxmlformats.org/officeDocument/2006/relationships/slideLayout" Target="../slideLayouts/slideLayout292.xml"/><Relationship Id="rId11" Type="http://schemas.openxmlformats.org/officeDocument/2006/relationships/slideLayout" Target="../slideLayouts/slideLayout291.xml"/><Relationship Id="rId10" Type="http://schemas.openxmlformats.org/officeDocument/2006/relationships/slideLayout" Target="../slideLayouts/slideLayout290.xml"/><Relationship Id="rId1" Type="http://schemas.openxmlformats.org/officeDocument/2006/relationships/slideLayout" Target="../slideLayouts/slideLayout281.xml"/></Relationships>
</file>

<file path=ppt/slideMasters/_rels/slideMaster22.xml.rels><?xml version="1.0" encoding="UTF-8" standalone="yes"?>
<Relationships xmlns="http://schemas.openxmlformats.org/package/2006/relationships"><Relationship Id="rId9" Type="http://schemas.openxmlformats.org/officeDocument/2006/relationships/slideLayout" Target="../slideLayouts/slideLayout303.xml"/><Relationship Id="rId8" Type="http://schemas.openxmlformats.org/officeDocument/2006/relationships/slideLayout" Target="../slideLayouts/slideLayout302.xml"/><Relationship Id="rId7" Type="http://schemas.openxmlformats.org/officeDocument/2006/relationships/slideLayout" Target="../slideLayouts/slideLayout301.xml"/><Relationship Id="rId6" Type="http://schemas.openxmlformats.org/officeDocument/2006/relationships/slideLayout" Target="../slideLayouts/slideLayout300.xml"/><Relationship Id="rId5" Type="http://schemas.openxmlformats.org/officeDocument/2006/relationships/slideLayout" Target="../slideLayouts/slideLayout299.xml"/><Relationship Id="rId4" Type="http://schemas.openxmlformats.org/officeDocument/2006/relationships/slideLayout" Target="../slideLayouts/slideLayout298.xml"/><Relationship Id="rId3" Type="http://schemas.openxmlformats.org/officeDocument/2006/relationships/slideLayout" Target="../slideLayouts/slideLayout297.xml"/><Relationship Id="rId2" Type="http://schemas.openxmlformats.org/officeDocument/2006/relationships/slideLayout" Target="../slideLayouts/slideLayout296.xml"/><Relationship Id="rId17" Type="http://schemas.openxmlformats.org/officeDocument/2006/relationships/theme" Target="../theme/theme22.xml"/><Relationship Id="rId16" Type="http://schemas.openxmlformats.org/officeDocument/2006/relationships/image" Target="../media/image3.png"/><Relationship Id="rId15" Type="http://schemas.openxmlformats.org/officeDocument/2006/relationships/image" Target="../media/image2.png"/><Relationship Id="rId14" Type="http://schemas.openxmlformats.org/officeDocument/2006/relationships/slideLayout" Target="../slideLayouts/slideLayout308.xml"/><Relationship Id="rId13" Type="http://schemas.openxmlformats.org/officeDocument/2006/relationships/slideLayout" Target="../slideLayouts/slideLayout307.xml"/><Relationship Id="rId12" Type="http://schemas.openxmlformats.org/officeDocument/2006/relationships/slideLayout" Target="../slideLayouts/slideLayout306.xml"/><Relationship Id="rId11" Type="http://schemas.openxmlformats.org/officeDocument/2006/relationships/slideLayout" Target="../slideLayouts/slideLayout305.xml"/><Relationship Id="rId10" Type="http://schemas.openxmlformats.org/officeDocument/2006/relationships/slideLayout" Target="../slideLayouts/slideLayout304.xml"/><Relationship Id="rId1" Type="http://schemas.openxmlformats.org/officeDocument/2006/relationships/slideLayout" Target="../slideLayouts/slideLayout295.xml"/></Relationships>
</file>

<file path=ppt/slideMasters/_rels/slideMaster23.xml.rels><?xml version="1.0" encoding="UTF-8" standalone="yes"?>
<Relationships xmlns="http://schemas.openxmlformats.org/package/2006/relationships"><Relationship Id="rId9" Type="http://schemas.openxmlformats.org/officeDocument/2006/relationships/slideLayout" Target="../slideLayouts/slideLayout317.xml"/><Relationship Id="rId8" Type="http://schemas.openxmlformats.org/officeDocument/2006/relationships/slideLayout" Target="../slideLayouts/slideLayout316.xml"/><Relationship Id="rId7" Type="http://schemas.openxmlformats.org/officeDocument/2006/relationships/slideLayout" Target="../slideLayouts/slideLayout315.xml"/><Relationship Id="rId6" Type="http://schemas.openxmlformats.org/officeDocument/2006/relationships/slideLayout" Target="../slideLayouts/slideLayout314.xml"/><Relationship Id="rId5" Type="http://schemas.openxmlformats.org/officeDocument/2006/relationships/slideLayout" Target="../slideLayouts/slideLayout313.xml"/><Relationship Id="rId4" Type="http://schemas.openxmlformats.org/officeDocument/2006/relationships/slideLayout" Target="../slideLayouts/slideLayout312.xml"/><Relationship Id="rId3" Type="http://schemas.openxmlformats.org/officeDocument/2006/relationships/slideLayout" Target="../slideLayouts/slideLayout311.xml"/><Relationship Id="rId2" Type="http://schemas.openxmlformats.org/officeDocument/2006/relationships/slideLayout" Target="../slideLayouts/slideLayout310.xml"/><Relationship Id="rId17" Type="http://schemas.openxmlformats.org/officeDocument/2006/relationships/theme" Target="../theme/theme23.xml"/><Relationship Id="rId16" Type="http://schemas.openxmlformats.org/officeDocument/2006/relationships/image" Target="../media/image3.png"/><Relationship Id="rId15" Type="http://schemas.openxmlformats.org/officeDocument/2006/relationships/image" Target="../media/image2.png"/><Relationship Id="rId14" Type="http://schemas.openxmlformats.org/officeDocument/2006/relationships/slideLayout" Target="../slideLayouts/slideLayout322.xml"/><Relationship Id="rId13" Type="http://schemas.openxmlformats.org/officeDocument/2006/relationships/slideLayout" Target="../slideLayouts/slideLayout321.xml"/><Relationship Id="rId12" Type="http://schemas.openxmlformats.org/officeDocument/2006/relationships/slideLayout" Target="../slideLayouts/slideLayout320.xml"/><Relationship Id="rId11" Type="http://schemas.openxmlformats.org/officeDocument/2006/relationships/slideLayout" Target="../slideLayouts/slideLayout319.xml"/><Relationship Id="rId10" Type="http://schemas.openxmlformats.org/officeDocument/2006/relationships/slideLayout" Target="../slideLayouts/slideLayout318.xml"/><Relationship Id="rId1" Type="http://schemas.openxmlformats.org/officeDocument/2006/relationships/slideLayout" Target="../slideLayouts/slideLayout309.xml"/></Relationships>
</file>

<file path=ppt/slideMasters/_rels/slideMaster24.xml.rels><?xml version="1.0" encoding="UTF-8" standalone="yes"?>
<Relationships xmlns="http://schemas.openxmlformats.org/package/2006/relationships"><Relationship Id="rId9" Type="http://schemas.openxmlformats.org/officeDocument/2006/relationships/slideLayout" Target="../slideLayouts/slideLayout331.xml"/><Relationship Id="rId8" Type="http://schemas.openxmlformats.org/officeDocument/2006/relationships/slideLayout" Target="../slideLayouts/slideLayout330.xml"/><Relationship Id="rId7" Type="http://schemas.openxmlformats.org/officeDocument/2006/relationships/slideLayout" Target="../slideLayouts/slideLayout329.xml"/><Relationship Id="rId6" Type="http://schemas.openxmlformats.org/officeDocument/2006/relationships/slideLayout" Target="../slideLayouts/slideLayout328.xml"/><Relationship Id="rId5" Type="http://schemas.openxmlformats.org/officeDocument/2006/relationships/slideLayout" Target="../slideLayouts/slideLayout327.xml"/><Relationship Id="rId4" Type="http://schemas.openxmlformats.org/officeDocument/2006/relationships/slideLayout" Target="../slideLayouts/slideLayout326.xml"/><Relationship Id="rId3" Type="http://schemas.openxmlformats.org/officeDocument/2006/relationships/slideLayout" Target="../slideLayouts/slideLayout325.xml"/><Relationship Id="rId2" Type="http://schemas.openxmlformats.org/officeDocument/2006/relationships/slideLayout" Target="../slideLayouts/slideLayout324.xml"/><Relationship Id="rId17" Type="http://schemas.openxmlformats.org/officeDocument/2006/relationships/theme" Target="../theme/theme24.xml"/><Relationship Id="rId16" Type="http://schemas.openxmlformats.org/officeDocument/2006/relationships/image" Target="../media/image3.png"/><Relationship Id="rId15" Type="http://schemas.openxmlformats.org/officeDocument/2006/relationships/image" Target="../media/image2.png"/><Relationship Id="rId14" Type="http://schemas.openxmlformats.org/officeDocument/2006/relationships/slideLayout" Target="../slideLayouts/slideLayout336.xml"/><Relationship Id="rId13" Type="http://schemas.openxmlformats.org/officeDocument/2006/relationships/slideLayout" Target="../slideLayouts/slideLayout335.xml"/><Relationship Id="rId12" Type="http://schemas.openxmlformats.org/officeDocument/2006/relationships/slideLayout" Target="../slideLayouts/slideLayout334.xml"/><Relationship Id="rId11" Type="http://schemas.openxmlformats.org/officeDocument/2006/relationships/slideLayout" Target="../slideLayouts/slideLayout333.xml"/><Relationship Id="rId10" Type="http://schemas.openxmlformats.org/officeDocument/2006/relationships/slideLayout" Target="../slideLayouts/slideLayout332.xml"/><Relationship Id="rId1" Type="http://schemas.openxmlformats.org/officeDocument/2006/relationships/slideLayout" Target="../slideLayouts/slideLayout323.xml"/></Relationships>
</file>

<file path=ppt/slideMasters/_rels/slideMaster25.xml.rels><?xml version="1.0" encoding="UTF-8" standalone="yes"?>
<Relationships xmlns="http://schemas.openxmlformats.org/package/2006/relationships"><Relationship Id="rId9" Type="http://schemas.openxmlformats.org/officeDocument/2006/relationships/slideLayout" Target="../slideLayouts/slideLayout345.xml"/><Relationship Id="rId8" Type="http://schemas.openxmlformats.org/officeDocument/2006/relationships/slideLayout" Target="../slideLayouts/slideLayout344.xml"/><Relationship Id="rId7" Type="http://schemas.openxmlformats.org/officeDocument/2006/relationships/slideLayout" Target="../slideLayouts/slideLayout343.xml"/><Relationship Id="rId6" Type="http://schemas.openxmlformats.org/officeDocument/2006/relationships/slideLayout" Target="../slideLayouts/slideLayout342.xml"/><Relationship Id="rId5" Type="http://schemas.openxmlformats.org/officeDocument/2006/relationships/slideLayout" Target="../slideLayouts/slideLayout341.xml"/><Relationship Id="rId4" Type="http://schemas.openxmlformats.org/officeDocument/2006/relationships/slideLayout" Target="../slideLayouts/slideLayout340.xml"/><Relationship Id="rId3" Type="http://schemas.openxmlformats.org/officeDocument/2006/relationships/slideLayout" Target="../slideLayouts/slideLayout339.xml"/><Relationship Id="rId2" Type="http://schemas.openxmlformats.org/officeDocument/2006/relationships/slideLayout" Target="../slideLayouts/slideLayout338.xml"/><Relationship Id="rId17" Type="http://schemas.openxmlformats.org/officeDocument/2006/relationships/theme" Target="../theme/theme25.xml"/><Relationship Id="rId16" Type="http://schemas.openxmlformats.org/officeDocument/2006/relationships/image" Target="../media/image3.png"/><Relationship Id="rId15" Type="http://schemas.openxmlformats.org/officeDocument/2006/relationships/image" Target="../media/image2.png"/><Relationship Id="rId14" Type="http://schemas.openxmlformats.org/officeDocument/2006/relationships/slideLayout" Target="../slideLayouts/slideLayout350.xml"/><Relationship Id="rId13" Type="http://schemas.openxmlformats.org/officeDocument/2006/relationships/slideLayout" Target="../slideLayouts/slideLayout349.xml"/><Relationship Id="rId12" Type="http://schemas.openxmlformats.org/officeDocument/2006/relationships/slideLayout" Target="../slideLayouts/slideLayout348.xml"/><Relationship Id="rId11" Type="http://schemas.openxmlformats.org/officeDocument/2006/relationships/slideLayout" Target="../slideLayouts/slideLayout347.xml"/><Relationship Id="rId10" Type="http://schemas.openxmlformats.org/officeDocument/2006/relationships/slideLayout" Target="../slideLayouts/slideLayout346.xml"/><Relationship Id="rId1" Type="http://schemas.openxmlformats.org/officeDocument/2006/relationships/slideLayout" Target="../slideLayouts/slideLayout337.xml"/></Relationships>
</file>

<file path=ppt/slideMasters/_rels/slideMaster26.xml.rels><?xml version="1.0" encoding="UTF-8" standalone="yes"?>
<Relationships xmlns="http://schemas.openxmlformats.org/package/2006/relationships"><Relationship Id="rId9" Type="http://schemas.openxmlformats.org/officeDocument/2006/relationships/slideLayout" Target="../slideLayouts/slideLayout359.xml"/><Relationship Id="rId8" Type="http://schemas.openxmlformats.org/officeDocument/2006/relationships/slideLayout" Target="../slideLayouts/slideLayout358.xml"/><Relationship Id="rId7" Type="http://schemas.openxmlformats.org/officeDocument/2006/relationships/slideLayout" Target="../slideLayouts/slideLayout357.xml"/><Relationship Id="rId6" Type="http://schemas.openxmlformats.org/officeDocument/2006/relationships/slideLayout" Target="../slideLayouts/slideLayout356.xml"/><Relationship Id="rId5" Type="http://schemas.openxmlformats.org/officeDocument/2006/relationships/slideLayout" Target="../slideLayouts/slideLayout355.xml"/><Relationship Id="rId4" Type="http://schemas.openxmlformats.org/officeDocument/2006/relationships/slideLayout" Target="../slideLayouts/slideLayout354.xml"/><Relationship Id="rId3" Type="http://schemas.openxmlformats.org/officeDocument/2006/relationships/slideLayout" Target="../slideLayouts/slideLayout353.xml"/><Relationship Id="rId2" Type="http://schemas.openxmlformats.org/officeDocument/2006/relationships/slideLayout" Target="../slideLayouts/slideLayout352.xml"/><Relationship Id="rId17" Type="http://schemas.openxmlformats.org/officeDocument/2006/relationships/theme" Target="../theme/theme26.xml"/><Relationship Id="rId16" Type="http://schemas.openxmlformats.org/officeDocument/2006/relationships/image" Target="../media/image3.png"/><Relationship Id="rId15" Type="http://schemas.openxmlformats.org/officeDocument/2006/relationships/image" Target="../media/image2.png"/><Relationship Id="rId14" Type="http://schemas.openxmlformats.org/officeDocument/2006/relationships/slideLayout" Target="../slideLayouts/slideLayout364.xml"/><Relationship Id="rId13" Type="http://schemas.openxmlformats.org/officeDocument/2006/relationships/slideLayout" Target="../slideLayouts/slideLayout363.xml"/><Relationship Id="rId12" Type="http://schemas.openxmlformats.org/officeDocument/2006/relationships/slideLayout" Target="../slideLayouts/slideLayout362.xml"/><Relationship Id="rId11" Type="http://schemas.openxmlformats.org/officeDocument/2006/relationships/slideLayout" Target="../slideLayouts/slideLayout361.xml"/><Relationship Id="rId10" Type="http://schemas.openxmlformats.org/officeDocument/2006/relationships/slideLayout" Target="../slideLayouts/slideLayout360.xml"/><Relationship Id="rId1" Type="http://schemas.openxmlformats.org/officeDocument/2006/relationships/slideLayout" Target="../slideLayouts/slideLayout351.xml"/></Relationships>
</file>

<file path=ppt/slideMasters/_rels/slideMaster27.xml.rels><?xml version="1.0" encoding="UTF-8" standalone="yes"?>
<Relationships xmlns="http://schemas.openxmlformats.org/package/2006/relationships"><Relationship Id="rId9" Type="http://schemas.openxmlformats.org/officeDocument/2006/relationships/slideLayout" Target="../slideLayouts/slideLayout373.xml"/><Relationship Id="rId8" Type="http://schemas.openxmlformats.org/officeDocument/2006/relationships/slideLayout" Target="../slideLayouts/slideLayout372.xml"/><Relationship Id="rId7" Type="http://schemas.openxmlformats.org/officeDocument/2006/relationships/slideLayout" Target="../slideLayouts/slideLayout371.xml"/><Relationship Id="rId6" Type="http://schemas.openxmlformats.org/officeDocument/2006/relationships/slideLayout" Target="../slideLayouts/slideLayout370.xml"/><Relationship Id="rId5" Type="http://schemas.openxmlformats.org/officeDocument/2006/relationships/slideLayout" Target="../slideLayouts/slideLayout369.xml"/><Relationship Id="rId4" Type="http://schemas.openxmlformats.org/officeDocument/2006/relationships/slideLayout" Target="../slideLayouts/slideLayout368.xml"/><Relationship Id="rId3" Type="http://schemas.openxmlformats.org/officeDocument/2006/relationships/slideLayout" Target="../slideLayouts/slideLayout367.xml"/><Relationship Id="rId2" Type="http://schemas.openxmlformats.org/officeDocument/2006/relationships/slideLayout" Target="../slideLayouts/slideLayout366.xml"/><Relationship Id="rId17" Type="http://schemas.openxmlformats.org/officeDocument/2006/relationships/theme" Target="../theme/theme27.xml"/><Relationship Id="rId16" Type="http://schemas.openxmlformats.org/officeDocument/2006/relationships/image" Target="../media/image3.png"/><Relationship Id="rId15" Type="http://schemas.openxmlformats.org/officeDocument/2006/relationships/image" Target="../media/image2.png"/><Relationship Id="rId14" Type="http://schemas.openxmlformats.org/officeDocument/2006/relationships/slideLayout" Target="../slideLayouts/slideLayout378.xml"/><Relationship Id="rId13" Type="http://schemas.openxmlformats.org/officeDocument/2006/relationships/slideLayout" Target="../slideLayouts/slideLayout377.xml"/><Relationship Id="rId12" Type="http://schemas.openxmlformats.org/officeDocument/2006/relationships/slideLayout" Target="../slideLayouts/slideLayout376.xml"/><Relationship Id="rId11" Type="http://schemas.openxmlformats.org/officeDocument/2006/relationships/slideLayout" Target="../slideLayouts/slideLayout375.xml"/><Relationship Id="rId10" Type="http://schemas.openxmlformats.org/officeDocument/2006/relationships/slideLayout" Target="../slideLayouts/slideLayout374.xml"/><Relationship Id="rId1" Type="http://schemas.openxmlformats.org/officeDocument/2006/relationships/slideLayout" Target="../slideLayouts/slideLayout365.xml"/></Relationships>
</file>

<file path=ppt/slideMasters/_rels/slideMaster28.xml.rels><?xml version="1.0" encoding="UTF-8" standalone="yes"?>
<Relationships xmlns="http://schemas.openxmlformats.org/package/2006/relationships"><Relationship Id="rId9" Type="http://schemas.openxmlformats.org/officeDocument/2006/relationships/slideLayout" Target="../slideLayouts/slideLayout387.xml"/><Relationship Id="rId8" Type="http://schemas.openxmlformats.org/officeDocument/2006/relationships/slideLayout" Target="../slideLayouts/slideLayout386.xml"/><Relationship Id="rId7" Type="http://schemas.openxmlformats.org/officeDocument/2006/relationships/slideLayout" Target="../slideLayouts/slideLayout385.xml"/><Relationship Id="rId6" Type="http://schemas.openxmlformats.org/officeDocument/2006/relationships/slideLayout" Target="../slideLayouts/slideLayout384.xml"/><Relationship Id="rId5" Type="http://schemas.openxmlformats.org/officeDocument/2006/relationships/slideLayout" Target="../slideLayouts/slideLayout383.xml"/><Relationship Id="rId4" Type="http://schemas.openxmlformats.org/officeDocument/2006/relationships/slideLayout" Target="../slideLayouts/slideLayout382.xml"/><Relationship Id="rId3" Type="http://schemas.openxmlformats.org/officeDocument/2006/relationships/slideLayout" Target="../slideLayouts/slideLayout381.xml"/><Relationship Id="rId2" Type="http://schemas.openxmlformats.org/officeDocument/2006/relationships/slideLayout" Target="../slideLayouts/slideLayout380.xml"/><Relationship Id="rId17" Type="http://schemas.openxmlformats.org/officeDocument/2006/relationships/theme" Target="../theme/theme28.xml"/><Relationship Id="rId16" Type="http://schemas.openxmlformats.org/officeDocument/2006/relationships/image" Target="../media/image3.png"/><Relationship Id="rId15" Type="http://schemas.openxmlformats.org/officeDocument/2006/relationships/image" Target="../media/image2.png"/><Relationship Id="rId14" Type="http://schemas.openxmlformats.org/officeDocument/2006/relationships/slideLayout" Target="../slideLayouts/slideLayout392.xml"/><Relationship Id="rId13" Type="http://schemas.openxmlformats.org/officeDocument/2006/relationships/slideLayout" Target="../slideLayouts/slideLayout391.xml"/><Relationship Id="rId12" Type="http://schemas.openxmlformats.org/officeDocument/2006/relationships/slideLayout" Target="../slideLayouts/slideLayout390.xml"/><Relationship Id="rId11" Type="http://schemas.openxmlformats.org/officeDocument/2006/relationships/slideLayout" Target="../slideLayouts/slideLayout389.xml"/><Relationship Id="rId10" Type="http://schemas.openxmlformats.org/officeDocument/2006/relationships/slideLayout" Target="../slideLayouts/slideLayout388.xml"/><Relationship Id="rId1" Type="http://schemas.openxmlformats.org/officeDocument/2006/relationships/slideLayout" Target="../slideLayouts/slideLayout379.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7.xml"/><Relationship Id="rId8" Type="http://schemas.openxmlformats.org/officeDocument/2006/relationships/slideLayout" Target="../slideLayouts/slideLayout36.xml"/><Relationship Id="rId7" Type="http://schemas.openxmlformats.org/officeDocument/2006/relationships/slideLayout" Target="../slideLayouts/slideLayout35.xml"/><Relationship Id="rId6" Type="http://schemas.openxmlformats.org/officeDocument/2006/relationships/slideLayout" Target="../slideLayouts/slideLayout34.xml"/><Relationship Id="rId5" Type="http://schemas.openxmlformats.org/officeDocument/2006/relationships/slideLayout" Target="../slideLayouts/slideLayout33.xml"/><Relationship Id="rId4" Type="http://schemas.openxmlformats.org/officeDocument/2006/relationships/slideLayout" Target="../slideLayouts/slideLayout32.xml"/><Relationship Id="rId3" Type="http://schemas.openxmlformats.org/officeDocument/2006/relationships/slideLayout" Target="../slideLayouts/slideLayout31.xml"/><Relationship Id="rId2" Type="http://schemas.openxmlformats.org/officeDocument/2006/relationships/slideLayout" Target="../slideLayouts/slideLayout30.xml"/><Relationship Id="rId17" Type="http://schemas.openxmlformats.org/officeDocument/2006/relationships/theme" Target="../theme/theme3.xml"/><Relationship Id="rId16" Type="http://schemas.openxmlformats.org/officeDocument/2006/relationships/image" Target="../media/image3.png"/><Relationship Id="rId15" Type="http://schemas.openxmlformats.org/officeDocument/2006/relationships/image" Target="../media/image2.png"/><Relationship Id="rId14" Type="http://schemas.openxmlformats.org/officeDocument/2006/relationships/slideLayout" Target="../slideLayouts/slideLayout42.xml"/><Relationship Id="rId13" Type="http://schemas.openxmlformats.org/officeDocument/2006/relationships/slideLayout" Target="../slideLayouts/slideLayout41.xml"/><Relationship Id="rId12" Type="http://schemas.openxmlformats.org/officeDocument/2006/relationships/slideLayout" Target="../slideLayouts/slideLayout40.xml"/><Relationship Id="rId11" Type="http://schemas.openxmlformats.org/officeDocument/2006/relationships/slideLayout" Target="../slideLayouts/slideLayout39.xml"/><Relationship Id="rId10" Type="http://schemas.openxmlformats.org/officeDocument/2006/relationships/slideLayout" Target="../slideLayouts/slideLayout38.xml"/><Relationship Id="rId1"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51.xml"/><Relationship Id="rId8" Type="http://schemas.openxmlformats.org/officeDocument/2006/relationships/slideLayout" Target="../slideLayouts/slideLayout50.xml"/><Relationship Id="rId7" Type="http://schemas.openxmlformats.org/officeDocument/2006/relationships/slideLayout" Target="../slideLayouts/slideLayout49.xml"/><Relationship Id="rId6" Type="http://schemas.openxmlformats.org/officeDocument/2006/relationships/slideLayout" Target="../slideLayouts/slideLayout48.xml"/><Relationship Id="rId5" Type="http://schemas.openxmlformats.org/officeDocument/2006/relationships/slideLayout" Target="../slideLayouts/slideLayout47.xml"/><Relationship Id="rId4" Type="http://schemas.openxmlformats.org/officeDocument/2006/relationships/slideLayout" Target="../slideLayouts/slideLayout46.xml"/><Relationship Id="rId3" Type="http://schemas.openxmlformats.org/officeDocument/2006/relationships/slideLayout" Target="../slideLayouts/slideLayout45.xml"/><Relationship Id="rId2" Type="http://schemas.openxmlformats.org/officeDocument/2006/relationships/slideLayout" Target="../slideLayouts/slideLayout44.xml"/><Relationship Id="rId17" Type="http://schemas.openxmlformats.org/officeDocument/2006/relationships/theme" Target="../theme/theme4.xml"/><Relationship Id="rId16" Type="http://schemas.openxmlformats.org/officeDocument/2006/relationships/image" Target="../media/image3.png"/><Relationship Id="rId15" Type="http://schemas.openxmlformats.org/officeDocument/2006/relationships/image" Target="../media/image2.png"/><Relationship Id="rId14" Type="http://schemas.openxmlformats.org/officeDocument/2006/relationships/slideLayout" Target="../slideLayouts/slideLayout56.xml"/><Relationship Id="rId13" Type="http://schemas.openxmlformats.org/officeDocument/2006/relationships/slideLayout" Target="../slideLayouts/slideLayout55.xml"/><Relationship Id="rId12" Type="http://schemas.openxmlformats.org/officeDocument/2006/relationships/slideLayout" Target="../slideLayouts/slideLayout54.xml"/><Relationship Id="rId11" Type="http://schemas.openxmlformats.org/officeDocument/2006/relationships/slideLayout" Target="../slideLayouts/slideLayout53.xml"/><Relationship Id="rId10" Type="http://schemas.openxmlformats.org/officeDocument/2006/relationships/slideLayout" Target="../slideLayouts/slideLayout52.xml"/><Relationship Id="rId1"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65.xml"/><Relationship Id="rId8" Type="http://schemas.openxmlformats.org/officeDocument/2006/relationships/slideLayout" Target="../slideLayouts/slideLayout64.xml"/><Relationship Id="rId7" Type="http://schemas.openxmlformats.org/officeDocument/2006/relationships/slideLayout" Target="../slideLayouts/slideLayout63.xml"/><Relationship Id="rId6" Type="http://schemas.openxmlformats.org/officeDocument/2006/relationships/slideLayout" Target="../slideLayouts/slideLayout62.xml"/><Relationship Id="rId5" Type="http://schemas.openxmlformats.org/officeDocument/2006/relationships/slideLayout" Target="../slideLayouts/slideLayout61.xml"/><Relationship Id="rId4" Type="http://schemas.openxmlformats.org/officeDocument/2006/relationships/slideLayout" Target="../slideLayouts/slideLayout60.xml"/><Relationship Id="rId3" Type="http://schemas.openxmlformats.org/officeDocument/2006/relationships/slideLayout" Target="../slideLayouts/slideLayout59.xml"/><Relationship Id="rId2" Type="http://schemas.openxmlformats.org/officeDocument/2006/relationships/slideLayout" Target="../slideLayouts/slideLayout58.xml"/><Relationship Id="rId17" Type="http://schemas.openxmlformats.org/officeDocument/2006/relationships/theme" Target="../theme/theme5.xml"/><Relationship Id="rId16" Type="http://schemas.openxmlformats.org/officeDocument/2006/relationships/image" Target="../media/image3.png"/><Relationship Id="rId15" Type="http://schemas.openxmlformats.org/officeDocument/2006/relationships/image" Target="../media/image2.png"/><Relationship Id="rId14" Type="http://schemas.openxmlformats.org/officeDocument/2006/relationships/slideLayout" Target="../slideLayouts/slideLayout70.xml"/><Relationship Id="rId13" Type="http://schemas.openxmlformats.org/officeDocument/2006/relationships/slideLayout" Target="../slideLayouts/slideLayout69.xml"/><Relationship Id="rId12" Type="http://schemas.openxmlformats.org/officeDocument/2006/relationships/slideLayout" Target="../slideLayouts/slideLayout68.xml"/><Relationship Id="rId11" Type="http://schemas.openxmlformats.org/officeDocument/2006/relationships/slideLayout" Target="../slideLayouts/slideLayout67.xml"/><Relationship Id="rId10" Type="http://schemas.openxmlformats.org/officeDocument/2006/relationships/slideLayout" Target="../slideLayouts/slideLayout66.xml"/><Relationship Id="rId1"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79.xml"/><Relationship Id="rId8" Type="http://schemas.openxmlformats.org/officeDocument/2006/relationships/slideLayout" Target="../slideLayouts/slideLayout78.xml"/><Relationship Id="rId7" Type="http://schemas.openxmlformats.org/officeDocument/2006/relationships/slideLayout" Target="../slideLayouts/slideLayout77.xml"/><Relationship Id="rId6" Type="http://schemas.openxmlformats.org/officeDocument/2006/relationships/slideLayout" Target="../slideLayouts/slideLayout76.xml"/><Relationship Id="rId5" Type="http://schemas.openxmlformats.org/officeDocument/2006/relationships/slideLayout" Target="../slideLayouts/slideLayout75.xml"/><Relationship Id="rId4" Type="http://schemas.openxmlformats.org/officeDocument/2006/relationships/slideLayout" Target="../slideLayouts/slideLayout74.xml"/><Relationship Id="rId3" Type="http://schemas.openxmlformats.org/officeDocument/2006/relationships/slideLayout" Target="../slideLayouts/slideLayout73.xml"/><Relationship Id="rId2" Type="http://schemas.openxmlformats.org/officeDocument/2006/relationships/slideLayout" Target="../slideLayouts/slideLayout72.xml"/><Relationship Id="rId17" Type="http://schemas.openxmlformats.org/officeDocument/2006/relationships/theme" Target="../theme/theme6.xml"/><Relationship Id="rId16" Type="http://schemas.openxmlformats.org/officeDocument/2006/relationships/image" Target="../media/image3.png"/><Relationship Id="rId15" Type="http://schemas.openxmlformats.org/officeDocument/2006/relationships/image" Target="../media/image2.png"/><Relationship Id="rId14" Type="http://schemas.openxmlformats.org/officeDocument/2006/relationships/slideLayout" Target="../slideLayouts/slideLayout84.xml"/><Relationship Id="rId13" Type="http://schemas.openxmlformats.org/officeDocument/2006/relationships/slideLayout" Target="../slideLayouts/slideLayout83.xml"/><Relationship Id="rId12" Type="http://schemas.openxmlformats.org/officeDocument/2006/relationships/slideLayout" Target="../slideLayouts/slideLayout82.xml"/><Relationship Id="rId11" Type="http://schemas.openxmlformats.org/officeDocument/2006/relationships/slideLayout" Target="../slideLayouts/slideLayout81.xml"/><Relationship Id="rId10" Type="http://schemas.openxmlformats.org/officeDocument/2006/relationships/slideLayout" Target="../slideLayouts/slideLayout80.xml"/><Relationship Id="rId1" Type="http://schemas.openxmlformats.org/officeDocument/2006/relationships/slideLayout" Target="../slideLayouts/slideLayout71.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93.xml"/><Relationship Id="rId8" Type="http://schemas.openxmlformats.org/officeDocument/2006/relationships/slideLayout" Target="../slideLayouts/slideLayout92.xml"/><Relationship Id="rId7" Type="http://schemas.openxmlformats.org/officeDocument/2006/relationships/slideLayout" Target="../slideLayouts/slideLayout91.xml"/><Relationship Id="rId6" Type="http://schemas.openxmlformats.org/officeDocument/2006/relationships/slideLayout" Target="../slideLayouts/slideLayout90.xml"/><Relationship Id="rId5" Type="http://schemas.openxmlformats.org/officeDocument/2006/relationships/slideLayout" Target="../slideLayouts/slideLayout89.xml"/><Relationship Id="rId4" Type="http://schemas.openxmlformats.org/officeDocument/2006/relationships/slideLayout" Target="../slideLayouts/slideLayout88.xml"/><Relationship Id="rId3" Type="http://schemas.openxmlformats.org/officeDocument/2006/relationships/slideLayout" Target="../slideLayouts/slideLayout87.xml"/><Relationship Id="rId2" Type="http://schemas.openxmlformats.org/officeDocument/2006/relationships/slideLayout" Target="../slideLayouts/slideLayout86.xml"/><Relationship Id="rId17" Type="http://schemas.openxmlformats.org/officeDocument/2006/relationships/theme" Target="../theme/theme7.xml"/><Relationship Id="rId16" Type="http://schemas.openxmlformats.org/officeDocument/2006/relationships/image" Target="../media/image3.png"/><Relationship Id="rId15" Type="http://schemas.openxmlformats.org/officeDocument/2006/relationships/image" Target="../media/image2.png"/><Relationship Id="rId14" Type="http://schemas.openxmlformats.org/officeDocument/2006/relationships/slideLayout" Target="../slideLayouts/slideLayout98.xml"/><Relationship Id="rId13" Type="http://schemas.openxmlformats.org/officeDocument/2006/relationships/slideLayout" Target="../slideLayouts/slideLayout97.xml"/><Relationship Id="rId12" Type="http://schemas.openxmlformats.org/officeDocument/2006/relationships/slideLayout" Target="../slideLayouts/slideLayout96.xml"/><Relationship Id="rId11" Type="http://schemas.openxmlformats.org/officeDocument/2006/relationships/slideLayout" Target="../slideLayouts/slideLayout95.xml"/><Relationship Id="rId10" Type="http://schemas.openxmlformats.org/officeDocument/2006/relationships/slideLayout" Target="../slideLayouts/slideLayout94.xml"/><Relationship Id="rId1" Type="http://schemas.openxmlformats.org/officeDocument/2006/relationships/slideLayout" Target="../slideLayouts/slideLayout85.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107.xml"/><Relationship Id="rId8" Type="http://schemas.openxmlformats.org/officeDocument/2006/relationships/slideLayout" Target="../slideLayouts/slideLayout106.xml"/><Relationship Id="rId7" Type="http://schemas.openxmlformats.org/officeDocument/2006/relationships/slideLayout" Target="../slideLayouts/slideLayout105.xml"/><Relationship Id="rId6" Type="http://schemas.openxmlformats.org/officeDocument/2006/relationships/slideLayout" Target="../slideLayouts/slideLayout104.xml"/><Relationship Id="rId5" Type="http://schemas.openxmlformats.org/officeDocument/2006/relationships/slideLayout" Target="../slideLayouts/slideLayout103.xml"/><Relationship Id="rId4" Type="http://schemas.openxmlformats.org/officeDocument/2006/relationships/slideLayout" Target="../slideLayouts/slideLayout102.xml"/><Relationship Id="rId3" Type="http://schemas.openxmlformats.org/officeDocument/2006/relationships/slideLayout" Target="../slideLayouts/slideLayout101.xml"/><Relationship Id="rId2" Type="http://schemas.openxmlformats.org/officeDocument/2006/relationships/slideLayout" Target="../slideLayouts/slideLayout100.xml"/><Relationship Id="rId17" Type="http://schemas.openxmlformats.org/officeDocument/2006/relationships/theme" Target="../theme/theme8.xml"/><Relationship Id="rId16" Type="http://schemas.openxmlformats.org/officeDocument/2006/relationships/image" Target="../media/image3.png"/><Relationship Id="rId15" Type="http://schemas.openxmlformats.org/officeDocument/2006/relationships/image" Target="../media/image2.png"/><Relationship Id="rId14" Type="http://schemas.openxmlformats.org/officeDocument/2006/relationships/slideLayout" Target="../slideLayouts/slideLayout112.xml"/><Relationship Id="rId13" Type="http://schemas.openxmlformats.org/officeDocument/2006/relationships/slideLayout" Target="../slideLayouts/slideLayout111.xml"/><Relationship Id="rId12" Type="http://schemas.openxmlformats.org/officeDocument/2006/relationships/slideLayout" Target="../slideLayouts/slideLayout110.xml"/><Relationship Id="rId11" Type="http://schemas.openxmlformats.org/officeDocument/2006/relationships/slideLayout" Target="../slideLayouts/slideLayout109.xml"/><Relationship Id="rId10" Type="http://schemas.openxmlformats.org/officeDocument/2006/relationships/slideLayout" Target="../slideLayouts/slideLayout108.xml"/><Relationship Id="rId1" Type="http://schemas.openxmlformats.org/officeDocument/2006/relationships/slideLayout" Target="../slideLayouts/slideLayout99.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121.xml"/><Relationship Id="rId8" Type="http://schemas.openxmlformats.org/officeDocument/2006/relationships/slideLayout" Target="../slideLayouts/slideLayout120.xml"/><Relationship Id="rId7" Type="http://schemas.openxmlformats.org/officeDocument/2006/relationships/slideLayout" Target="../slideLayouts/slideLayout119.xml"/><Relationship Id="rId6" Type="http://schemas.openxmlformats.org/officeDocument/2006/relationships/slideLayout" Target="../slideLayouts/slideLayout118.xml"/><Relationship Id="rId5" Type="http://schemas.openxmlformats.org/officeDocument/2006/relationships/slideLayout" Target="../slideLayouts/slideLayout117.xml"/><Relationship Id="rId4" Type="http://schemas.openxmlformats.org/officeDocument/2006/relationships/slideLayout" Target="../slideLayouts/slideLayout116.xml"/><Relationship Id="rId3" Type="http://schemas.openxmlformats.org/officeDocument/2006/relationships/slideLayout" Target="../slideLayouts/slideLayout115.xml"/><Relationship Id="rId2" Type="http://schemas.openxmlformats.org/officeDocument/2006/relationships/slideLayout" Target="../slideLayouts/slideLayout114.xml"/><Relationship Id="rId17" Type="http://schemas.openxmlformats.org/officeDocument/2006/relationships/theme" Target="../theme/theme9.xml"/><Relationship Id="rId16" Type="http://schemas.openxmlformats.org/officeDocument/2006/relationships/image" Target="../media/image3.png"/><Relationship Id="rId15" Type="http://schemas.openxmlformats.org/officeDocument/2006/relationships/image" Target="../media/image2.png"/><Relationship Id="rId14" Type="http://schemas.openxmlformats.org/officeDocument/2006/relationships/slideLayout" Target="../slideLayouts/slideLayout126.xml"/><Relationship Id="rId13" Type="http://schemas.openxmlformats.org/officeDocument/2006/relationships/slideLayout" Target="../slideLayouts/slideLayout125.xml"/><Relationship Id="rId12" Type="http://schemas.openxmlformats.org/officeDocument/2006/relationships/slideLayout" Target="../slideLayouts/slideLayout124.xml"/><Relationship Id="rId11" Type="http://schemas.openxmlformats.org/officeDocument/2006/relationships/slideLayout" Target="../slideLayouts/slideLayout123.xml"/><Relationship Id="rId10" Type="http://schemas.openxmlformats.org/officeDocument/2006/relationships/slideLayout" Target="../slideLayouts/slideLayout122.xml"/><Relationship Id="rId1" Type="http://schemas.openxmlformats.org/officeDocument/2006/relationships/slideLayout" Target="../slideLayouts/slideLayout1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12800" y="304800"/>
            <a:ext cx="8839200" cy="1143000"/>
          </a:xfrm>
          <a:prstGeom prst="rect">
            <a:avLst/>
          </a:prstGeom>
          <a:noFill/>
          <a:ln w="9525">
            <a:noFill/>
            <a:miter lim="800000"/>
          </a:ln>
        </p:spPr>
        <p:txBody>
          <a:bodyPr vert="horz" wrap="square" lIns="91440" tIns="45720" rIns="91440" bIns="45720" numCol="1" anchor="ctr" anchorCtr="0" compatLnSpc="1"/>
          <a:lstStyle/>
          <a:p>
            <a:pPr lvl="0"/>
            <a:r>
              <a:rPr lang="zh-CN" altLang="en-US" dirty="0"/>
              <a:t>单击此处插入标题</a:t>
            </a:r>
            <a:endParaRPr lang="zh-CN" altLang="en-US" dirty="0"/>
          </a:p>
        </p:txBody>
      </p:sp>
      <p:sp>
        <p:nvSpPr>
          <p:cNvPr id="1027" name="Rectangle 3"/>
          <p:cNvSpPr>
            <a:spLocks noGrp="1" noChangeArrowheads="1"/>
          </p:cNvSpPr>
          <p:nvPr>
            <p:ph type="body" idx="1"/>
          </p:nvPr>
        </p:nvSpPr>
        <p:spPr bwMode="auto">
          <a:xfrm>
            <a:off x="914400" y="1828800"/>
            <a:ext cx="10363200" cy="4267200"/>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TextBox 3"/>
          <p:cNvSpPr txBox="1"/>
          <p:nvPr/>
        </p:nvSpPr>
        <p:spPr>
          <a:xfrm>
            <a:off x="10477500" y="6519865"/>
            <a:ext cx="1524000" cy="338554"/>
          </a:xfrm>
          <a:prstGeom prst="rect">
            <a:avLst/>
          </a:prstGeom>
          <a:noFill/>
        </p:spPr>
        <p:txBody>
          <a:bodyPr>
            <a:spAutoFit/>
          </a:bodyPr>
          <a:lstStyle/>
          <a:p>
            <a:pPr algn="r">
              <a:defRPr/>
            </a:pPr>
            <a:fld id="{36287B24-B3F7-49CD-A51F-B99085FE6C81}" type="slidenum">
              <a:rPr lang="zh-CN" altLang="en-US" sz="1600" smtClean="0">
                <a:solidFill>
                  <a:srgbClr val="000000"/>
                </a:solidFill>
                <a:latin typeface="Garamond" panose="02020404030301010803" pitchFamily="18" charset="0"/>
                <a:ea typeface="微软雅黑" panose="020B0503020204020204" pitchFamily="34" charset="-122"/>
              </a:rPr>
            </a:fld>
            <a:r>
              <a:rPr lang="en-US" altLang="zh-CN" sz="1600" dirty="0">
                <a:solidFill>
                  <a:srgbClr val="000000"/>
                </a:solidFill>
                <a:latin typeface="Garamond" panose="02020404030301010803" pitchFamily="18" charset="0"/>
                <a:ea typeface="微软雅黑" panose="020B0503020204020204" pitchFamily="34" charset="-122"/>
              </a:rPr>
              <a:t>/</a:t>
            </a:r>
            <a:r>
              <a:rPr lang="en-US" altLang="zh-CN" sz="1600" dirty="0">
                <a:solidFill>
                  <a:srgbClr val="000000"/>
                </a:solidFill>
                <a:latin typeface="Garamond" panose="02020404030301010803" pitchFamily="18" charset="0"/>
                <a:ea typeface="微软雅黑" panose="020B0503020204020204" pitchFamily="34" charset="-122"/>
                <a:cs typeface="Arial" panose="020B0604020202020204" pitchFamily="34" charset="0"/>
              </a:rPr>
              <a:t>19</a:t>
            </a:r>
            <a:endParaRPr lang="zh-CN" altLang="en-US" sz="1600" dirty="0">
              <a:solidFill>
                <a:srgbClr val="000000"/>
              </a:solidFill>
              <a:latin typeface="Garamond" panose="02020404030301010803" pitchFamily="18" charset="0"/>
              <a:ea typeface="微软雅黑" panose="020B0503020204020204" pitchFamily="34" charset="-122"/>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mc:AlternateContent xmlns:mc="http://schemas.openxmlformats.org/markup-compatibility/2006">
    <mc:Choice xmlns:p14="http://schemas.microsoft.com/office/powerpoint/2010/main" Requires="p14">
      <p:transition p14:dur="500"/>
    </mc:Choice>
    <mc:Fallback>
      <p:transition/>
    </mc:Fallback>
  </mc:AlternateContent>
  <p:hf hdr="0" ftr="0" dt="0"/>
  <p:txStyles>
    <p:titleStyle>
      <a:lvl1pPr algn="l" rtl="0" eaLnBrk="0" fontAlgn="base" hangingPunct="0">
        <a:spcBef>
          <a:spcPct val="0"/>
        </a:spcBef>
        <a:spcAft>
          <a:spcPct val="0"/>
        </a:spcAft>
        <a:defRPr kumimoji="1" sz="4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2pPr>
      <a:lvl3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3pPr>
      <a:lvl4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4pPr>
      <a:lvl5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5pPr>
      <a:lvl6pPr marL="4572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6pPr>
      <a:lvl7pPr marL="9144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7pPr>
      <a:lvl8pPr marL="13716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8pPr>
      <a:lvl9pPr marL="18288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lnSpc>
          <a:spcPct val="110000"/>
        </a:lnSpc>
        <a:spcBef>
          <a:spcPct val="20000"/>
        </a:spcBef>
        <a:spcAft>
          <a:spcPct val="0"/>
        </a:spcAft>
        <a:buClr>
          <a:srgbClr val="0000FF"/>
        </a:buClr>
        <a:buSzPct val="80000"/>
        <a:buBlip>
          <a:blip r:embed="rId15"/>
        </a:buBlip>
        <a:defRPr kumimoji="1" sz="3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742950" indent="-285750" algn="l" rtl="0" eaLnBrk="0" fontAlgn="base" hangingPunct="0">
        <a:lnSpc>
          <a:spcPct val="110000"/>
        </a:lnSpc>
        <a:spcBef>
          <a:spcPct val="20000"/>
        </a:spcBef>
        <a:spcAft>
          <a:spcPct val="0"/>
        </a:spcAft>
        <a:buClr>
          <a:srgbClr val="0000FF"/>
        </a:buClr>
        <a:buSzPct val="80000"/>
        <a:buBlip>
          <a:blip r:embed="rId16"/>
        </a:buBlip>
        <a:defRPr kumimoji="1"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1430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600200" indent="-228600" algn="l" rtl="0" eaLnBrk="0" fontAlgn="base" hangingPunct="0">
        <a:lnSpc>
          <a:spcPct val="110000"/>
        </a:lnSpc>
        <a:spcBef>
          <a:spcPct val="20000"/>
        </a:spcBef>
        <a:spcAft>
          <a:spcPct val="0"/>
        </a:spcAft>
        <a:buClr>
          <a:srgbClr val="0000FF"/>
        </a:buClr>
        <a:buSzPct val="80000"/>
        <a:buBlip>
          <a:blip r:embed="rId16"/>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514600" indent="-228600" algn="l" rtl="0" eaLnBrk="1" fontAlgn="base" hangingPunct="1">
        <a:spcBef>
          <a:spcPct val="20000"/>
        </a:spcBef>
        <a:spcAft>
          <a:spcPct val="0"/>
        </a:spcAft>
        <a:buChar char="»"/>
        <a:defRPr kumimoji="1" sz="1600">
          <a:solidFill>
            <a:schemeClr val="tx1"/>
          </a:solidFill>
          <a:latin typeface="+mn-lt"/>
          <a:ea typeface="+mn-ea"/>
        </a:defRPr>
      </a:lvl6pPr>
      <a:lvl7pPr marL="2971800" indent="-228600" algn="l" rtl="0" eaLnBrk="1" fontAlgn="base" hangingPunct="1">
        <a:spcBef>
          <a:spcPct val="20000"/>
        </a:spcBef>
        <a:spcAft>
          <a:spcPct val="0"/>
        </a:spcAft>
        <a:buChar char="»"/>
        <a:defRPr kumimoji="1" sz="1600">
          <a:solidFill>
            <a:schemeClr val="tx1"/>
          </a:solidFill>
          <a:latin typeface="+mn-lt"/>
          <a:ea typeface="+mn-ea"/>
        </a:defRPr>
      </a:lvl7pPr>
      <a:lvl8pPr marL="3429000" indent="-228600" algn="l" rtl="0" eaLnBrk="1" fontAlgn="base" hangingPunct="1">
        <a:spcBef>
          <a:spcPct val="20000"/>
        </a:spcBef>
        <a:spcAft>
          <a:spcPct val="0"/>
        </a:spcAft>
        <a:buChar char="»"/>
        <a:defRPr kumimoji="1" sz="1600">
          <a:solidFill>
            <a:schemeClr val="tx1"/>
          </a:solidFill>
          <a:latin typeface="+mn-lt"/>
          <a:ea typeface="+mn-ea"/>
        </a:defRPr>
      </a:lvl8pPr>
      <a:lvl9pPr marL="3886200" indent="-228600" algn="l" rtl="0" eaLnBrk="1" fontAlgn="base" hangingPunct="1">
        <a:spcBef>
          <a:spcPct val="20000"/>
        </a:spcBef>
        <a:spcAft>
          <a:spcPct val="0"/>
        </a:spcAft>
        <a:buChar char="»"/>
        <a:defRPr kumimoji="1"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12800" y="304800"/>
            <a:ext cx="8839200" cy="1143000"/>
          </a:xfrm>
          <a:prstGeom prst="rect">
            <a:avLst/>
          </a:prstGeom>
          <a:noFill/>
          <a:ln w="9525">
            <a:noFill/>
            <a:miter lim="800000"/>
          </a:ln>
        </p:spPr>
        <p:txBody>
          <a:bodyPr vert="horz" wrap="square" lIns="91440" tIns="45720" rIns="91440" bIns="45720" numCol="1" anchor="ctr" anchorCtr="0" compatLnSpc="1"/>
          <a:lstStyle/>
          <a:p>
            <a:pPr lvl="0"/>
            <a:r>
              <a:rPr lang="zh-CN" altLang="en-US" dirty="0"/>
              <a:t>单击此处插入标题</a:t>
            </a:r>
            <a:endParaRPr lang="zh-CN" altLang="en-US" dirty="0"/>
          </a:p>
        </p:txBody>
      </p:sp>
      <p:sp>
        <p:nvSpPr>
          <p:cNvPr id="1027" name="Rectangle 3"/>
          <p:cNvSpPr>
            <a:spLocks noGrp="1" noChangeArrowheads="1"/>
          </p:cNvSpPr>
          <p:nvPr>
            <p:ph type="body" idx="1"/>
          </p:nvPr>
        </p:nvSpPr>
        <p:spPr bwMode="auto">
          <a:xfrm>
            <a:off x="914400" y="1828800"/>
            <a:ext cx="10363200" cy="4267200"/>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TextBox 3"/>
          <p:cNvSpPr txBox="1"/>
          <p:nvPr/>
        </p:nvSpPr>
        <p:spPr>
          <a:xfrm>
            <a:off x="10477500" y="6519865"/>
            <a:ext cx="1524000" cy="338554"/>
          </a:xfrm>
          <a:prstGeom prst="rect">
            <a:avLst/>
          </a:prstGeom>
          <a:noFill/>
        </p:spPr>
        <p:txBody>
          <a:bodyPr>
            <a:spAutoFit/>
          </a:bodyPr>
          <a:lstStyle/>
          <a:p>
            <a:pPr algn="r">
              <a:defRPr/>
            </a:pPr>
            <a:fld id="{36287B24-B3F7-49CD-A51F-B99085FE6C81}" type="slidenum">
              <a:rPr lang="zh-CN" altLang="en-US" sz="1600" smtClean="0">
                <a:solidFill>
                  <a:srgbClr val="000000"/>
                </a:solidFill>
                <a:latin typeface="Garamond" panose="02020404030301010803" pitchFamily="18" charset="0"/>
                <a:ea typeface="微软雅黑" panose="020B0503020204020204" pitchFamily="34" charset="-122"/>
              </a:rPr>
            </a:fld>
            <a:r>
              <a:rPr lang="en-US" altLang="zh-CN" sz="1600" dirty="0">
                <a:solidFill>
                  <a:srgbClr val="000000"/>
                </a:solidFill>
                <a:latin typeface="Garamond" panose="02020404030301010803" pitchFamily="18" charset="0"/>
                <a:ea typeface="微软雅黑" panose="020B0503020204020204" pitchFamily="34" charset="-122"/>
              </a:rPr>
              <a:t>/</a:t>
            </a:r>
            <a:r>
              <a:rPr lang="en-US" altLang="zh-CN" sz="1600" dirty="0">
                <a:solidFill>
                  <a:srgbClr val="000000"/>
                </a:solidFill>
                <a:latin typeface="Garamond" panose="02020404030301010803" pitchFamily="18" charset="0"/>
                <a:ea typeface="微软雅黑" panose="020B0503020204020204" pitchFamily="34" charset="-122"/>
                <a:cs typeface="Arial" panose="020B0604020202020204" pitchFamily="34" charset="0"/>
              </a:rPr>
              <a:t>19</a:t>
            </a:r>
            <a:endParaRPr lang="zh-CN" altLang="en-US" sz="1600" dirty="0">
              <a:solidFill>
                <a:srgbClr val="000000"/>
              </a:solidFill>
              <a:latin typeface="Garamond" panose="02020404030301010803" pitchFamily="18" charset="0"/>
              <a:ea typeface="微软雅黑" panose="020B0503020204020204" pitchFamily="34" charset="-122"/>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Lst>
  <mc:AlternateContent xmlns:mc="http://schemas.openxmlformats.org/markup-compatibility/2006">
    <mc:Choice xmlns:p14="http://schemas.microsoft.com/office/powerpoint/2010/main" Requires="p14">
      <p:transition p14:dur="500"/>
    </mc:Choice>
    <mc:Fallback>
      <p:transition/>
    </mc:Fallback>
  </mc:AlternateContent>
  <p:hf hdr="0" ftr="0" dt="0"/>
  <p:txStyles>
    <p:titleStyle>
      <a:lvl1pPr algn="l" rtl="0" eaLnBrk="0" fontAlgn="base" hangingPunct="0">
        <a:spcBef>
          <a:spcPct val="0"/>
        </a:spcBef>
        <a:spcAft>
          <a:spcPct val="0"/>
        </a:spcAft>
        <a:defRPr kumimoji="1" sz="4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2pPr>
      <a:lvl3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3pPr>
      <a:lvl4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4pPr>
      <a:lvl5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5pPr>
      <a:lvl6pPr marL="4572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6pPr>
      <a:lvl7pPr marL="9144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7pPr>
      <a:lvl8pPr marL="13716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8pPr>
      <a:lvl9pPr marL="18288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lnSpc>
          <a:spcPct val="110000"/>
        </a:lnSpc>
        <a:spcBef>
          <a:spcPct val="20000"/>
        </a:spcBef>
        <a:spcAft>
          <a:spcPct val="0"/>
        </a:spcAft>
        <a:buClr>
          <a:srgbClr val="0000FF"/>
        </a:buClr>
        <a:buSzPct val="80000"/>
        <a:buBlip>
          <a:blip r:embed="rId15"/>
        </a:buBlip>
        <a:defRPr kumimoji="1" sz="3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742950" indent="-285750" algn="l" rtl="0" eaLnBrk="0" fontAlgn="base" hangingPunct="0">
        <a:lnSpc>
          <a:spcPct val="110000"/>
        </a:lnSpc>
        <a:spcBef>
          <a:spcPct val="20000"/>
        </a:spcBef>
        <a:spcAft>
          <a:spcPct val="0"/>
        </a:spcAft>
        <a:buClr>
          <a:srgbClr val="0000FF"/>
        </a:buClr>
        <a:buSzPct val="80000"/>
        <a:buBlip>
          <a:blip r:embed="rId16"/>
        </a:buBlip>
        <a:defRPr kumimoji="1"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1430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600200" indent="-228600" algn="l" rtl="0" eaLnBrk="0" fontAlgn="base" hangingPunct="0">
        <a:lnSpc>
          <a:spcPct val="110000"/>
        </a:lnSpc>
        <a:spcBef>
          <a:spcPct val="20000"/>
        </a:spcBef>
        <a:spcAft>
          <a:spcPct val="0"/>
        </a:spcAft>
        <a:buClr>
          <a:srgbClr val="0000FF"/>
        </a:buClr>
        <a:buSzPct val="80000"/>
        <a:buBlip>
          <a:blip r:embed="rId16"/>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514600" indent="-228600" algn="l" rtl="0" eaLnBrk="1" fontAlgn="base" hangingPunct="1">
        <a:spcBef>
          <a:spcPct val="20000"/>
        </a:spcBef>
        <a:spcAft>
          <a:spcPct val="0"/>
        </a:spcAft>
        <a:buChar char="»"/>
        <a:defRPr kumimoji="1" sz="1600">
          <a:solidFill>
            <a:schemeClr val="tx1"/>
          </a:solidFill>
          <a:latin typeface="+mn-lt"/>
          <a:ea typeface="+mn-ea"/>
        </a:defRPr>
      </a:lvl6pPr>
      <a:lvl7pPr marL="2971800" indent="-228600" algn="l" rtl="0" eaLnBrk="1" fontAlgn="base" hangingPunct="1">
        <a:spcBef>
          <a:spcPct val="20000"/>
        </a:spcBef>
        <a:spcAft>
          <a:spcPct val="0"/>
        </a:spcAft>
        <a:buChar char="»"/>
        <a:defRPr kumimoji="1" sz="1600">
          <a:solidFill>
            <a:schemeClr val="tx1"/>
          </a:solidFill>
          <a:latin typeface="+mn-lt"/>
          <a:ea typeface="+mn-ea"/>
        </a:defRPr>
      </a:lvl7pPr>
      <a:lvl8pPr marL="3429000" indent="-228600" algn="l" rtl="0" eaLnBrk="1" fontAlgn="base" hangingPunct="1">
        <a:spcBef>
          <a:spcPct val="20000"/>
        </a:spcBef>
        <a:spcAft>
          <a:spcPct val="0"/>
        </a:spcAft>
        <a:buChar char="»"/>
        <a:defRPr kumimoji="1" sz="1600">
          <a:solidFill>
            <a:schemeClr val="tx1"/>
          </a:solidFill>
          <a:latin typeface="+mn-lt"/>
          <a:ea typeface="+mn-ea"/>
        </a:defRPr>
      </a:lvl8pPr>
      <a:lvl9pPr marL="3886200" indent="-228600" algn="l" rtl="0" eaLnBrk="1" fontAlgn="base" hangingPunct="1">
        <a:spcBef>
          <a:spcPct val="20000"/>
        </a:spcBef>
        <a:spcAft>
          <a:spcPct val="0"/>
        </a:spcAft>
        <a:buChar char="»"/>
        <a:defRPr kumimoji="1"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12800" y="304800"/>
            <a:ext cx="8839200" cy="1143000"/>
          </a:xfrm>
          <a:prstGeom prst="rect">
            <a:avLst/>
          </a:prstGeom>
          <a:noFill/>
          <a:ln w="9525">
            <a:noFill/>
            <a:miter lim="800000"/>
          </a:ln>
        </p:spPr>
        <p:txBody>
          <a:bodyPr vert="horz" wrap="square" lIns="91440" tIns="45720" rIns="91440" bIns="45720" numCol="1" anchor="ctr" anchorCtr="0" compatLnSpc="1"/>
          <a:lstStyle/>
          <a:p>
            <a:pPr lvl="0"/>
            <a:r>
              <a:rPr lang="zh-CN" altLang="en-US" dirty="0"/>
              <a:t>单击此处插入标题</a:t>
            </a:r>
            <a:endParaRPr lang="zh-CN" altLang="en-US" dirty="0"/>
          </a:p>
        </p:txBody>
      </p:sp>
      <p:sp>
        <p:nvSpPr>
          <p:cNvPr id="1027" name="Rectangle 3"/>
          <p:cNvSpPr>
            <a:spLocks noGrp="1" noChangeArrowheads="1"/>
          </p:cNvSpPr>
          <p:nvPr>
            <p:ph type="body" idx="1"/>
          </p:nvPr>
        </p:nvSpPr>
        <p:spPr bwMode="auto">
          <a:xfrm>
            <a:off x="914400" y="1828800"/>
            <a:ext cx="10363200" cy="4267200"/>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TextBox 3"/>
          <p:cNvSpPr txBox="1"/>
          <p:nvPr/>
        </p:nvSpPr>
        <p:spPr>
          <a:xfrm>
            <a:off x="10477500" y="6519865"/>
            <a:ext cx="1524000" cy="338554"/>
          </a:xfrm>
          <a:prstGeom prst="rect">
            <a:avLst/>
          </a:prstGeom>
          <a:noFill/>
        </p:spPr>
        <p:txBody>
          <a:bodyPr>
            <a:spAutoFit/>
          </a:bodyPr>
          <a:lstStyle/>
          <a:p>
            <a:pPr algn="r">
              <a:defRPr/>
            </a:pPr>
            <a:fld id="{36287B24-B3F7-49CD-A51F-B99085FE6C81}" type="slidenum">
              <a:rPr lang="zh-CN" altLang="en-US" sz="1600" smtClean="0">
                <a:solidFill>
                  <a:srgbClr val="000000"/>
                </a:solidFill>
                <a:latin typeface="Garamond" panose="02020404030301010803" pitchFamily="18" charset="0"/>
                <a:ea typeface="微软雅黑" panose="020B0503020204020204" pitchFamily="34" charset="-122"/>
              </a:rPr>
            </a:fld>
            <a:r>
              <a:rPr lang="en-US" altLang="zh-CN" sz="1600" dirty="0">
                <a:solidFill>
                  <a:srgbClr val="000000"/>
                </a:solidFill>
                <a:latin typeface="Garamond" panose="02020404030301010803" pitchFamily="18" charset="0"/>
                <a:ea typeface="微软雅黑" panose="020B0503020204020204" pitchFamily="34" charset="-122"/>
              </a:rPr>
              <a:t>/</a:t>
            </a:r>
            <a:r>
              <a:rPr lang="en-US" altLang="zh-CN" sz="1600" dirty="0">
                <a:solidFill>
                  <a:srgbClr val="000000"/>
                </a:solidFill>
                <a:latin typeface="Garamond" panose="02020404030301010803" pitchFamily="18" charset="0"/>
                <a:ea typeface="微软雅黑" panose="020B0503020204020204" pitchFamily="34" charset="-122"/>
                <a:cs typeface="Arial" panose="020B0604020202020204" pitchFamily="34" charset="0"/>
              </a:rPr>
              <a:t>19</a:t>
            </a:r>
            <a:endParaRPr lang="zh-CN" altLang="en-US" sz="1600" dirty="0">
              <a:solidFill>
                <a:srgbClr val="000000"/>
              </a:solidFill>
              <a:latin typeface="Garamond" panose="02020404030301010803" pitchFamily="18" charset="0"/>
              <a:ea typeface="微软雅黑" panose="020B0503020204020204" pitchFamily="34" charset="-122"/>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Lst>
  <mc:AlternateContent xmlns:mc="http://schemas.openxmlformats.org/markup-compatibility/2006">
    <mc:Choice xmlns:p14="http://schemas.microsoft.com/office/powerpoint/2010/main" Requires="p14">
      <p:transition p14:dur="500"/>
    </mc:Choice>
    <mc:Fallback>
      <p:transition/>
    </mc:Fallback>
  </mc:AlternateContent>
  <p:hf hdr="0" ftr="0" dt="0"/>
  <p:txStyles>
    <p:titleStyle>
      <a:lvl1pPr algn="l" rtl="0" eaLnBrk="0" fontAlgn="base" hangingPunct="0">
        <a:spcBef>
          <a:spcPct val="0"/>
        </a:spcBef>
        <a:spcAft>
          <a:spcPct val="0"/>
        </a:spcAft>
        <a:defRPr kumimoji="1" sz="4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2pPr>
      <a:lvl3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3pPr>
      <a:lvl4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4pPr>
      <a:lvl5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5pPr>
      <a:lvl6pPr marL="4572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6pPr>
      <a:lvl7pPr marL="9144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7pPr>
      <a:lvl8pPr marL="13716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8pPr>
      <a:lvl9pPr marL="18288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lnSpc>
          <a:spcPct val="110000"/>
        </a:lnSpc>
        <a:spcBef>
          <a:spcPct val="20000"/>
        </a:spcBef>
        <a:spcAft>
          <a:spcPct val="0"/>
        </a:spcAft>
        <a:buClr>
          <a:srgbClr val="0000FF"/>
        </a:buClr>
        <a:buSzPct val="80000"/>
        <a:buBlip>
          <a:blip r:embed="rId15"/>
        </a:buBlip>
        <a:defRPr kumimoji="1" sz="3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742950" indent="-285750" algn="l" rtl="0" eaLnBrk="0" fontAlgn="base" hangingPunct="0">
        <a:lnSpc>
          <a:spcPct val="110000"/>
        </a:lnSpc>
        <a:spcBef>
          <a:spcPct val="20000"/>
        </a:spcBef>
        <a:spcAft>
          <a:spcPct val="0"/>
        </a:spcAft>
        <a:buClr>
          <a:srgbClr val="0000FF"/>
        </a:buClr>
        <a:buSzPct val="80000"/>
        <a:buBlip>
          <a:blip r:embed="rId16"/>
        </a:buBlip>
        <a:defRPr kumimoji="1"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1430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600200" indent="-228600" algn="l" rtl="0" eaLnBrk="0" fontAlgn="base" hangingPunct="0">
        <a:lnSpc>
          <a:spcPct val="110000"/>
        </a:lnSpc>
        <a:spcBef>
          <a:spcPct val="20000"/>
        </a:spcBef>
        <a:spcAft>
          <a:spcPct val="0"/>
        </a:spcAft>
        <a:buClr>
          <a:srgbClr val="0000FF"/>
        </a:buClr>
        <a:buSzPct val="80000"/>
        <a:buBlip>
          <a:blip r:embed="rId16"/>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514600" indent="-228600" algn="l" rtl="0" eaLnBrk="1" fontAlgn="base" hangingPunct="1">
        <a:spcBef>
          <a:spcPct val="20000"/>
        </a:spcBef>
        <a:spcAft>
          <a:spcPct val="0"/>
        </a:spcAft>
        <a:buChar char="»"/>
        <a:defRPr kumimoji="1" sz="1600">
          <a:solidFill>
            <a:schemeClr val="tx1"/>
          </a:solidFill>
          <a:latin typeface="+mn-lt"/>
          <a:ea typeface="+mn-ea"/>
        </a:defRPr>
      </a:lvl6pPr>
      <a:lvl7pPr marL="2971800" indent="-228600" algn="l" rtl="0" eaLnBrk="1" fontAlgn="base" hangingPunct="1">
        <a:spcBef>
          <a:spcPct val="20000"/>
        </a:spcBef>
        <a:spcAft>
          <a:spcPct val="0"/>
        </a:spcAft>
        <a:buChar char="»"/>
        <a:defRPr kumimoji="1" sz="1600">
          <a:solidFill>
            <a:schemeClr val="tx1"/>
          </a:solidFill>
          <a:latin typeface="+mn-lt"/>
          <a:ea typeface="+mn-ea"/>
        </a:defRPr>
      </a:lvl7pPr>
      <a:lvl8pPr marL="3429000" indent="-228600" algn="l" rtl="0" eaLnBrk="1" fontAlgn="base" hangingPunct="1">
        <a:spcBef>
          <a:spcPct val="20000"/>
        </a:spcBef>
        <a:spcAft>
          <a:spcPct val="0"/>
        </a:spcAft>
        <a:buChar char="»"/>
        <a:defRPr kumimoji="1" sz="1600">
          <a:solidFill>
            <a:schemeClr val="tx1"/>
          </a:solidFill>
          <a:latin typeface="+mn-lt"/>
          <a:ea typeface="+mn-ea"/>
        </a:defRPr>
      </a:lvl8pPr>
      <a:lvl9pPr marL="3886200" indent="-228600" algn="l" rtl="0" eaLnBrk="1" fontAlgn="base" hangingPunct="1">
        <a:spcBef>
          <a:spcPct val="20000"/>
        </a:spcBef>
        <a:spcAft>
          <a:spcPct val="0"/>
        </a:spcAft>
        <a:buChar char="»"/>
        <a:defRPr kumimoji="1"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12800" y="304800"/>
            <a:ext cx="8839200" cy="1143000"/>
          </a:xfrm>
          <a:prstGeom prst="rect">
            <a:avLst/>
          </a:prstGeom>
          <a:noFill/>
          <a:ln w="9525">
            <a:noFill/>
            <a:miter lim="800000"/>
          </a:ln>
        </p:spPr>
        <p:txBody>
          <a:bodyPr vert="horz" wrap="square" lIns="91440" tIns="45720" rIns="91440" bIns="45720" numCol="1" anchor="ctr" anchorCtr="0" compatLnSpc="1"/>
          <a:lstStyle/>
          <a:p>
            <a:pPr lvl="0"/>
            <a:r>
              <a:rPr lang="zh-CN" altLang="en-US" dirty="0"/>
              <a:t>单击此处插入标题</a:t>
            </a:r>
            <a:endParaRPr lang="zh-CN" altLang="en-US" dirty="0"/>
          </a:p>
        </p:txBody>
      </p:sp>
      <p:sp>
        <p:nvSpPr>
          <p:cNvPr id="1027" name="Rectangle 3"/>
          <p:cNvSpPr>
            <a:spLocks noGrp="1" noChangeArrowheads="1"/>
          </p:cNvSpPr>
          <p:nvPr>
            <p:ph type="body" idx="1"/>
          </p:nvPr>
        </p:nvSpPr>
        <p:spPr bwMode="auto">
          <a:xfrm>
            <a:off x="914400" y="1828800"/>
            <a:ext cx="10363200" cy="4267200"/>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TextBox 3"/>
          <p:cNvSpPr txBox="1"/>
          <p:nvPr/>
        </p:nvSpPr>
        <p:spPr>
          <a:xfrm>
            <a:off x="10477500" y="6519865"/>
            <a:ext cx="1524000" cy="338554"/>
          </a:xfrm>
          <a:prstGeom prst="rect">
            <a:avLst/>
          </a:prstGeom>
          <a:noFill/>
        </p:spPr>
        <p:txBody>
          <a:bodyPr>
            <a:spAutoFit/>
          </a:bodyPr>
          <a:lstStyle/>
          <a:p>
            <a:pPr algn="r">
              <a:defRPr/>
            </a:pPr>
            <a:fld id="{36287B24-B3F7-49CD-A51F-B99085FE6C81}" type="slidenum">
              <a:rPr lang="zh-CN" altLang="en-US" sz="1600" smtClean="0">
                <a:solidFill>
                  <a:srgbClr val="000000"/>
                </a:solidFill>
                <a:latin typeface="Garamond" panose="02020404030301010803" pitchFamily="18" charset="0"/>
                <a:ea typeface="微软雅黑" panose="020B0503020204020204" pitchFamily="34" charset="-122"/>
              </a:rPr>
            </a:fld>
            <a:r>
              <a:rPr lang="en-US" altLang="zh-CN" sz="1600" dirty="0">
                <a:solidFill>
                  <a:srgbClr val="000000"/>
                </a:solidFill>
                <a:latin typeface="Garamond" panose="02020404030301010803" pitchFamily="18" charset="0"/>
                <a:ea typeface="微软雅黑" panose="020B0503020204020204" pitchFamily="34" charset="-122"/>
              </a:rPr>
              <a:t>/</a:t>
            </a:r>
            <a:r>
              <a:rPr lang="en-US" altLang="zh-CN" sz="1600" dirty="0">
                <a:solidFill>
                  <a:srgbClr val="000000"/>
                </a:solidFill>
                <a:latin typeface="Garamond" panose="02020404030301010803" pitchFamily="18" charset="0"/>
                <a:ea typeface="微软雅黑" panose="020B0503020204020204" pitchFamily="34" charset="-122"/>
                <a:cs typeface="Arial" panose="020B0604020202020204" pitchFamily="34" charset="0"/>
              </a:rPr>
              <a:t>19</a:t>
            </a:r>
            <a:endParaRPr lang="zh-CN" altLang="en-US" sz="1600" dirty="0">
              <a:solidFill>
                <a:srgbClr val="000000"/>
              </a:solidFill>
              <a:latin typeface="Garamond" panose="02020404030301010803" pitchFamily="18" charset="0"/>
              <a:ea typeface="微软雅黑" panose="020B0503020204020204" pitchFamily="34" charset="-122"/>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5" r:id="rId12"/>
    <p:sldLayoutId id="2147483826" r:id="rId13"/>
    <p:sldLayoutId id="2147483827" r:id="rId14"/>
  </p:sldLayoutIdLst>
  <mc:AlternateContent xmlns:mc="http://schemas.openxmlformats.org/markup-compatibility/2006">
    <mc:Choice xmlns:p14="http://schemas.microsoft.com/office/powerpoint/2010/main" Requires="p14">
      <p:transition p14:dur="500"/>
    </mc:Choice>
    <mc:Fallback>
      <p:transition/>
    </mc:Fallback>
  </mc:AlternateContent>
  <p:hf hdr="0" ftr="0" dt="0"/>
  <p:txStyles>
    <p:titleStyle>
      <a:lvl1pPr algn="l" rtl="0" eaLnBrk="0" fontAlgn="base" hangingPunct="0">
        <a:spcBef>
          <a:spcPct val="0"/>
        </a:spcBef>
        <a:spcAft>
          <a:spcPct val="0"/>
        </a:spcAft>
        <a:defRPr kumimoji="1" sz="4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2pPr>
      <a:lvl3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3pPr>
      <a:lvl4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4pPr>
      <a:lvl5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5pPr>
      <a:lvl6pPr marL="4572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6pPr>
      <a:lvl7pPr marL="9144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7pPr>
      <a:lvl8pPr marL="13716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8pPr>
      <a:lvl9pPr marL="18288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lnSpc>
          <a:spcPct val="110000"/>
        </a:lnSpc>
        <a:spcBef>
          <a:spcPct val="20000"/>
        </a:spcBef>
        <a:spcAft>
          <a:spcPct val="0"/>
        </a:spcAft>
        <a:buClr>
          <a:srgbClr val="0000FF"/>
        </a:buClr>
        <a:buSzPct val="80000"/>
        <a:buBlip>
          <a:blip r:embed="rId15"/>
        </a:buBlip>
        <a:defRPr kumimoji="1" sz="3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742950" indent="-285750" algn="l" rtl="0" eaLnBrk="0" fontAlgn="base" hangingPunct="0">
        <a:lnSpc>
          <a:spcPct val="110000"/>
        </a:lnSpc>
        <a:spcBef>
          <a:spcPct val="20000"/>
        </a:spcBef>
        <a:spcAft>
          <a:spcPct val="0"/>
        </a:spcAft>
        <a:buClr>
          <a:srgbClr val="0000FF"/>
        </a:buClr>
        <a:buSzPct val="80000"/>
        <a:buBlip>
          <a:blip r:embed="rId16"/>
        </a:buBlip>
        <a:defRPr kumimoji="1"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1430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600200" indent="-228600" algn="l" rtl="0" eaLnBrk="0" fontAlgn="base" hangingPunct="0">
        <a:lnSpc>
          <a:spcPct val="110000"/>
        </a:lnSpc>
        <a:spcBef>
          <a:spcPct val="20000"/>
        </a:spcBef>
        <a:spcAft>
          <a:spcPct val="0"/>
        </a:spcAft>
        <a:buClr>
          <a:srgbClr val="0000FF"/>
        </a:buClr>
        <a:buSzPct val="80000"/>
        <a:buBlip>
          <a:blip r:embed="rId16"/>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514600" indent="-228600" algn="l" rtl="0" eaLnBrk="1" fontAlgn="base" hangingPunct="1">
        <a:spcBef>
          <a:spcPct val="20000"/>
        </a:spcBef>
        <a:spcAft>
          <a:spcPct val="0"/>
        </a:spcAft>
        <a:buChar char="»"/>
        <a:defRPr kumimoji="1" sz="1600">
          <a:solidFill>
            <a:schemeClr val="tx1"/>
          </a:solidFill>
          <a:latin typeface="+mn-lt"/>
          <a:ea typeface="+mn-ea"/>
        </a:defRPr>
      </a:lvl6pPr>
      <a:lvl7pPr marL="2971800" indent="-228600" algn="l" rtl="0" eaLnBrk="1" fontAlgn="base" hangingPunct="1">
        <a:spcBef>
          <a:spcPct val="20000"/>
        </a:spcBef>
        <a:spcAft>
          <a:spcPct val="0"/>
        </a:spcAft>
        <a:buChar char="»"/>
        <a:defRPr kumimoji="1" sz="1600">
          <a:solidFill>
            <a:schemeClr val="tx1"/>
          </a:solidFill>
          <a:latin typeface="+mn-lt"/>
          <a:ea typeface="+mn-ea"/>
        </a:defRPr>
      </a:lvl7pPr>
      <a:lvl8pPr marL="3429000" indent="-228600" algn="l" rtl="0" eaLnBrk="1" fontAlgn="base" hangingPunct="1">
        <a:spcBef>
          <a:spcPct val="20000"/>
        </a:spcBef>
        <a:spcAft>
          <a:spcPct val="0"/>
        </a:spcAft>
        <a:buChar char="»"/>
        <a:defRPr kumimoji="1" sz="1600">
          <a:solidFill>
            <a:schemeClr val="tx1"/>
          </a:solidFill>
          <a:latin typeface="+mn-lt"/>
          <a:ea typeface="+mn-ea"/>
        </a:defRPr>
      </a:lvl8pPr>
      <a:lvl9pPr marL="3886200" indent="-228600" algn="l" rtl="0" eaLnBrk="1" fontAlgn="base" hangingPunct="1">
        <a:spcBef>
          <a:spcPct val="20000"/>
        </a:spcBef>
        <a:spcAft>
          <a:spcPct val="0"/>
        </a:spcAft>
        <a:buChar char="»"/>
        <a:defRPr kumimoji="1"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12800" y="304800"/>
            <a:ext cx="8839200" cy="1143000"/>
          </a:xfrm>
          <a:prstGeom prst="rect">
            <a:avLst/>
          </a:prstGeom>
          <a:noFill/>
          <a:ln w="9525">
            <a:noFill/>
            <a:miter lim="800000"/>
          </a:ln>
        </p:spPr>
        <p:txBody>
          <a:bodyPr vert="horz" wrap="square" lIns="91440" tIns="45720" rIns="91440" bIns="45720" numCol="1" anchor="ctr" anchorCtr="0" compatLnSpc="1"/>
          <a:lstStyle/>
          <a:p>
            <a:pPr lvl="0"/>
            <a:r>
              <a:rPr lang="zh-CN" altLang="en-US" dirty="0"/>
              <a:t>单击此处插入标题</a:t>
            </a:r>
            <a:endParaRPr lang="zh-CN" altLang="en-US" dirty="0"/>
          </a:p>
        </p:txBody>
      </p:sp>
      <p:sp>
        <p:nvSpPr>
          <p:cNvPr id="1027" name="Rectangle 3"/>
          <p:cNvSpPr>
            <a:spLocks noGrp="1" noChangeArrowheads="1"/>
          </p:cNvSpPr>
          <p:nvPr>
            <p:ph type="body" idx="1"/>
          </p:nvPr>
        </p:nvSpPr>
        <p:spPr bwMode="auto">
          <a:xfrm>
            <a:off x="914400" y="1828800"/>
            <a:ext cx="10363200" cy="4267200"/>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TextBox 3"/>
          <p:cNvSpPr txBox="1"/>
          <p:nvPr/>
        </p:nvSpPr>
        <p:spPr>
          <a:xfrm>
            <a:off x="10477500" y="6519865"/>
            <a:ext cx="1524000" cy="338554"/>
          </a:xfrm>
          <a:prstGeom prst="rect">
            <a:avLst/>
          </a:prstGeom>
          <a:noFill/>
        </p:spPr>
        <p:txBody>
          <a:bodyPr>
            <a:spAutoFit/>
          </a:bodyPr>
          <a:lstStyle/>
          <a:p>
            <a:pPr algn="r">
              <a:defRPr/>
            </a:pPr>
            <a:fld id="{36287B24-B3F7-49CD-A51F-B99085FE6C81}" type="slidenum">
              <a:rPr lang="zh-CN" altLang="en-US" sz="1600" smtClean="0">
                <a:solidFill>
                  <a:srgbClr val="000000"/>
                </a:solidFill>
                <a:latin typeface="Garamond" panose="02020404030301010803" pitchFamily="18" charset="0"/>
                <a:ea typeface="微软雅黑" panose="020B0503020204020204" pitchFamily="34" charset="-122"/>
              </a:rPr>
            </a:fld>
            <a:r>
              <a:rPr lang="en-US" altLang="zh-CN" sz="1600" dirty="0">
                <a:solidFill>
                  <a:srgbClr val="000000"/>
                </a:solidFill>
                <a:latin typeface="Garamond" panose="02020404030301010803" pitchFamily="18" charset="0"/>
                <a:ea typeface="微软雅黑" panose="020B0503020204020204" pitchFamily="34" charset="-122"/>
              </a:rPr>
              <a:t>/</a:t>
            </a:r>
            <a:r>
              <a:rPr lang="en-US" altLang="zh-CN" sz="1600" dirty="0">
                <a:solidFill>
                  <a:srgbClr val="000000"/>
                </a:solidFill>
                <a:latin typeface="Garamond" panose="02020404030301010803" pitchFamily="18" charset="0"/>
                <a:ea typeface="微软雅黑" panose="020B0503020204020204" pitchFamily="34" charset="-122"/>
                <a:cs typeface="Arial" panose="020B0604020202020204" pitchFamily="34" charset="0"/>
              </a:rPr>
              <a:t>19</a:t>
            </a:r>
            <a:endParaRPr lang="zh-CN" altLang="en-US" sz="1600" dirty="0">
              <a:solidFill>
                <a:srgbClr val="000000"/>
              </a:solidFill>
              <a:latin typeface="Garamond" panose="02020404030301010803" pitchFamily="18" charset="0"/>
              <a:ea typeface="微软雅黑" panose="020B0503020204020204" pitchFamily="34" charset="-122"/>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Lst>
  <mc:AlternateContent xmlns:mc="http://schemas.openxmlformats.org/markup-compatibility/2006">
    <mc:Choice xmlns:p14="http://schemas.microsoft.com/office/powerpoint/2010/main" Requires="p14">
      <p:transition p14:dur="500"/>
    </mc:Choice>
    <mc:Fallback>
      <p:transition/>
    </mc:Fallback>
  </mc:AlternateContent>
  <p:hf hdr="0" ftr="0" dt="0"/>
  <p:txStyles>
    <p:titleStyle>
      <a:lvl1pPr algn="l" rtl="0" eaLnBrk="0" fontAlgn="base" hangingPunct="0">
        <a:spcBef>
          <a:spcPct val="0"/>
        </a:spcBef>
        <a:spcAft>
          <a:spcPct val="0"/>
        </a:spcAft>
        <a:defRPr kumimoji="1" sz="4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2pPr>
      <a:lvl3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3pPr>
      <a:lvl4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4pPr>
      <a:lvl5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5pPr>
      <a:lvl6pPr marL="4572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6pPr>
      <a:lvl7pPr marL="9144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7pPr>
      <a:lvl8pPr marL="13716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8pPr>
      <a:lvl9pPr marL="18288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lnSpc>
          <a:spcPct val="110000"/>
        </a:lnSpc>
        <a:spcBef>
          <a:spcPct val="20000"/>
        </a:spcBef>
        <a:spcAft>
          <a:spcPct val="0"/>
        </a:spcAft>
        <a:buClr>
          <a:srgbClr val="0000FF"/>
        </a:buClr>
        <a:buSzPct val="80000"/>
        <a:buBlip>
          <a:blip r:embed="rId15"/>
        </a:buBlip>
        <a:defRPr kumimoji="1" sz="3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742950" indent="-285750" algn="l" rtl="0" eaLnBrk="0" fontAlgn="base" hangingPunct="0">
        <a:lnSpc>
          <a:spcPct val="110000"/>
        </a:lnSpc>
        <a:spcBef>
          <a:spcPct val="20000"/>
        </a:spcBef>
        <a:spcAft>
          <a:spcPct val="0"/>
        </a:spcAft>
        <a:buClr>
          <a:srgbClr val="0000FF"/>
        </a:buClr>
        <a:buSzPct val="80000"/>
        <a:buBlip>
          <a:blip r:embed="rId16"/>
        </a:buBlip>
        <a:defRPr kumimoji="1"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1430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600200" indent="-228600" algn="l" rtl="0" eaLnBrk="0" fontAlgn="base" hangingPunct="0">
        <a:lnSpc>
          <a:spcPct val="110000"/>
        </a:lnSpc>
        <a:spcBef>
          <a:spcPct val="20000"/>
        </a:spcBef>
        <a:spcAft>
          <a:spcPct val="0"/>
        </a:spcAft>
        <a:buClr>
          <a:srgbClr val="0000FF"/>
        </a:buClr>
        <a:buSzPct val="80000"/>
        <a:buBlip>
          <a:blip r:embed="rId16"/>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514600" indent="-228600" algn="l" rtl="0" eaLnBrk="1" fontAlgn="base" hangingPunct="1">
        <a:spcBef>
          <a:spcPct val="20000"/>
        </a:spcBef>
        <a:spcAft>
          <a:spcPct val="0"/>
        </a:spcAft>
        <a:buChar char="»"/>
        <a:defRPr kumimoji="1" sz="1600">
          <a:solidFill>
            <a:schemeClr val="tx1"/>
          </a:solidFill>
          <a:latin typeface="+mn-lt"/>
          <a:ea typeface="+mn-ea"/>
        </a:defRPr>
      </a:lvl6pPr>
      <a:lvl7pPr marL="2971800" indent="-228600" algn="l" rtl="0" eaLnBrk="1" fontAlgn="base" hangingPunct="1">
        <a:spcBef>
          <a:spcPct val="20000"/>
        </a:spcBef>
        <a:spcAft>
          <a:spcPct val="0"/>
        </a:spcAft>
        <a:buChar char="»"/>
        <a:defRPr kumimoji="1" sz="1600">
          <a:solidFill>
            <a:schemeClr val="tx1"/>
          </a:solidFill>
          <a:latin typeface="+mn-lt"/>
          <a:ea typeface="+mn-ea"/>
        </a:defRPr>
      </a:lvl7pPr>
      <a:lvl8pPr marL="3429000" indent="-228600" algn="l" rtl="0" eaLnBrk="1" fontAlgn="base" hangingPunct="1">
        <a:spcBef>
          <a:spcPct val="20000"/>
        </a:spcBef>
        <a:spcAft>
          <a:spcPct val="0"/>
        </a:spcAft>
        <a:buChar char="»"/>
        <a:defRPr kumimoji="1" sz="1600">
          <a:solidFill>
            <a:schemeClr val="tx1"/>
          </a:solidFill>
          <a:latin typeface="+mn-lt"/>
          <a:ea typeface="+mn-ea"/>
        </a:defRPr>
      </a:lvl8pPr>
      <a:lvl9pPr marL="3886200" indent="-228600" algn="l" rtl="0" eaLnBrk="1" fontAlgn="base" hangingPunct="1">
        <a:spcBef>
          <a:spcPct val="20000"/>
        </a:spcBef>
        <a:spcAft>
          <a:spcPct val="0"/>
        </a:spcAft>
        <a:buChar char="»"/>
        <a:defRPr kumimoji="1"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12800" y="304800"/>
            <a:ext cx="8839200" cy="1143000"/>
          </a:xfrm>
          <a:prstGeom prst="rect">
            <a:avLst/>
          </a:prstGeom>
          <a:noFill/>
          <a:ln w="9525">
            <a:noFill/>
            <a:miter lim="800000"/>
          </a:ln>
        </p:spPr>
        <p:txBody>
          <a:bodyPr vert="horz" wrap="square" lIns="91440" tIns="45720" rIns="91440" bIns="45720" numCol="1" anchor="ctr" anchorCtr="0" compatLnSpc="1"/>
          <a:lstStyle/>
          <a:p>
            <a:pPr lvl="0"/>
            <a:r>
              <a:rPr lang="zh-CN" altLang="en-US" dirty="0"/>
              <a:t>单击此处插入标题</a:t>
            </a:r>
            <a:endParaRPr lang="zh-CN" altLang="en-US" dirty="0"/>
          </a:p>
        </p:txBody>
      </p:sp>
      <p:sp>
        <p:nvSpPr>
          <p:cNvPr id="1027" name="Rectangle 3"/>
          <p:cNvSpPr>
            <a:spLocks noGrp="1" noChangeArrowheads="1"/>
          </p:cNvSpPr>
          <p:nvPr>
            <p:ph type="body" idx="1"/>
          </p:nvPr>
        </p:nvSpPr>
        <p:spPr bwMode="auto">
          <a:xfrm>
            <a:off x="914400" y="1828800"/>
            <a:ext cx="10363200" cy="4267200"/>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TextBox 3"/>
          <p:cNvSpPr txBox="1"/>
          <p:nvPr/>
        </p:nvSpPr>
        <p:spPr>
          <a:xfrm>
            <a:off x="10477500" y="6519865"/>
            <a:ext cx="1524000" cy="338554"/>
          </a:xfrm>
          <a:prstGeom prst="rect">
            <a:avLst/>
          </a:prstGeom>
          <a:noFill/>
        </p:spPr>
        <p:txBody>
          <a:bodyPr>
            <a:spAutoFit/>
          </a:bodyPr>
          <a:lstStyle/>
          <a:p>
            <a:pPr algn="r">
              <a:defRPr/>
            </a:pPr>
            <a:fld id="{36287B24-B3F7-49CD-A51F-B99085FE6C81}" type="slidenum">
              <a:rPr lang="zh-CN" altLang="en-US" sz="1600" smtClean="0">
                <a:solidFill>
                  <a:srgbClr val="000000"/>
                </a:solidFill>
                <a:latin typeface="Garamond" panose="02020404030301010803" pitchFamily="18" charset="0"/>
                <a:ea typeface="微软雅黑" panose="020B0503020204020204" pitchFamily="34" charset="-122"/>
              </a:rPr>
            </a:fld>
            <a:r>
              <a:rPr lang="en-US" altLang="zh-CN" sz="1600" dirty="0">
                <a:solidFill>
                  <a:srgbClr val="000000"/>
                </a:solidFill>
                <a:latin typeface="Garamond" panose="02020404030301010803" pitchFamily="18" charset="0"/>
                <a:ea typeface="微软雅黑" panose="020B0503020204020204" pitchFamily="34" charset="-122"/>
              </a:rPr>
              <a:t>/</a:t>
            </a:r>
            <a:r>
              <a:rPr lang="en-US" altLang="zh-CN" sz="1600" dirty="0">
                <a:solidFill>
                  <a:srgbClr val="000000"/>
                </a:solidFill>
                <a:latin typeface="Garamond" panose="02020404030301010803" pitchFamily="18" charset="0"/>
                <a:ea typeface="微软雅黑" panose="020B0503020204020204" pitchFamily="34" charset="-122"/>
                <a:cs typeface="Arial" panose="020B0604020202020204" pitchFamily="34" charset="0"/>
              </a:rPr>
              <a:t>19</a:t>
            </a:r>
            <a:endParaRPr lang="zh-CN" altLang="en-US" sz="1600" dirty="0">
              <a:solidFill>
                <a:srgbClr val="000000"/>
              </a:solidFill>
              <a:latin typeface="Garamond" panose="02020404030301010803" pitchFamily="18" charset="0"/>
              <a:ea typeface="微软雅黑" panose="020B0503020204020204" pitchFamily="34" charset="-122"/>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Lst>
  <mc:AlternateContent xmlns:mc="http://schemas.openxmlformats.org/markup-compatibility/2006">
    <mc:Choice xmlns:p14="http://schemas.microsoft.com/office/powerpoint/2010/main" Requires="p14">
      <p:transition p14:dur="500"/>
    </mc:Choice>
    <mc:Fallback>
      <p:transition/>
    </mc:Fallback>
  </mc:AlternateContent>
  <p:hf hdr="0" ftr="0" dt="0"/>
  <p:txStyles>
    <p:titleStyle>
      <a:lvl1pPr algn="l" rtl="0" eaLnBrk="0" fontAlgn="base" hangingPunct="0">
        <a:spcBef>
          <a:spcPct val="0"/>
        </a:spcBef>
        <a:spcAft>
          <a:spcPct val="0"/>
        </a:spcAft>
        <a:defRPr kumimoji="1" sz="4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2pPr>
      <a:lvl3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3pPr>
      <a:lvl4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4pPr>
      <a:lvl5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5pPr>
      <a:lvl6pPr marL="4572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6pPr>
      <a:lvl7pPr marL="9144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7pPr>
      <a:lvl8pPr marL="13716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8pPr>
      <a:lvl9pPr marL="18288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lnSpc>
          <a:spcPct val="110000"/>
        </a:lnSpc>
        <a:spcBef>
          <a:spcPct val="20000"/>
        </a:spcBef>
        <a:spcAft>
          <a:spcPct val="0"/>
        </a:spcAft>
        <a:buClr>
          <a:srgbClr val="0000FF"/>
        </a:buClr>
        <a:buSzPct val="80000"/>
        <a:buBlip>
          <a:blip r:embed="rId15"/>
        </a:buBlip>
        <a:defRPr kumimoji="1" sz="3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742950" indent="-285750" algn="l" rtl="0" eaLnBrk="0" fontAlgn="base" hangingPunct="0">
        <a:lnSpc>
          <a:spcPct val="110000"/>
        </a:lnSpc>
        <a:spcBef>
          <a:spcPct val="20000"/>
        </a:spcBef>
        <a:spcAft>
          <a:spcPct val="0"/>
        </a:spcAft>
        <a:buClr>
          <a:srgbClr val="0000FF"/>
        </a:buClr>
        <a:buSzPct val="80000"/>
        <a:buBlip>
          <a:blip r:embed="rId16"/>
        </a:buBlip>
        <a:defRPr kumimoji="1"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1430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600200" indent="-228600" algn="l" rtl="0" eaLnBrk="0" fontAlgn="base" hangingPunct="0">
        <a:lnSpc>
          <a:spcPct val="110000"/>
        </a:lnSpc>
        <a:spcBef>
          <a:spcPct val="20000"/>
        </a:spcBef>
        <a:spcAft>
          <a:spcPct val="0"/>
        </a:spcAft>
        <a:buClr>
          <a:srgbClr val="0000FF"/>
        </a:buClr>
        <a:buSzPct val="80000"/>
        <a:buBlip>
          <a:blip r:embed="rId16"/>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514600" indent="-228600" algn="l" rtl="0" eaLnBrk="1" fontAlgn="base" hangingPunct="1">
        <a:spcBef>
          <a:spcPct val="20000"/>
        </a:spcBef>
        <a:spcAft>
          <a:spcPct val="0"/>
        </a:spcAft>
        <a:buChar char="»"/>
        <a:defRPr kumimoji="1" sz="1600">
          <a:solidFill>
            <a:schemeClr val="tx1"/>
          </a:solidFill>
          <a:latin typeface="+mn-lt"/>
          <a:ea typeface="+mn-ea"/>
        </a:defRPr>
      </a:lvl6pPr>
      <a:lvl7pPr marL="2971800" indent="-228600" algn="l" rtl="0" eaLnBrk="1" fontAlgn="base" hangingPunct="1">
        <a:spcBef>
          <a:spcPct val="20000"/>
        </a:spcBef>
        <a:spcAft>
          <a:spcPct val="0"/>
        </a:spcAft>
        <a:buChar char="»"/>
        <a:defRPr kumimoji="1" sz="1600">
          <a:solidFill>
            <a:schemeClr val="tx1"/>
          </a:solidFill>
          <a:latin typeface="+mn-lt"/>
          <a:ea typeface="+mn-ea"/>
        </a:defRPr>
      </a:lvl7pPr>
      <a:lvl8pPr marL="3429000" indent="-228600" algn="l" rtl="0" eaLnBrk="1" fontAlgn="base" hangingPunct="1">
        <a:spcBef>
          <a:spcPct val="20000"/>
        </a:spcBef>
        <a:spcAft>
          <a:spcPct val="0"/>
        </a:spcAft>
        <a:buChar char="»"/>
        <a:defRPr kumimoji="1" sz="1600">
          <a:solidFill>
            <a:schemeClr val="tx1"/>
          </a:solidFill>
          <a:latin typeface="+mn-lt"/>
          <a:ea typeface="+mn-ea"/>
        </a:defRPr>
      </a:lvl8pPr>
      <a:lvl9pPr marL="3886200" indent="-228600" algn="l" rtl="0" eaLnBrk="1" fontAlgn="base" hangingPunct="1">
        <a:spcBef>
          <a:spcPct val="20000"/>
        </a:spcBef>
        <a:spcAft>
          <a:spcPct val="0"/>
        </a:spcAft>
        <a:buChar char="»"/>
        <a:defRPr kumimoji="1"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12800" y="304800"/>
            <a:ext cx="8839200" cy="1143000"/>
          </a:xfrm>
          <a:prstGeom prst="rect">
            <a:avLst/>
          </a:prstGeom>
          <a:noFill/>
          <a:ln w="9525">
            <a:noFill/>
            <a:miter lim="800000"/>
          </a:ln>
        </p:spPr>
        <p:txBody>
          <a:bodyPr vert="horz" wrap="square" lIns="91440" tIns="45720" rIns="91440" bIns="45720" numCol="1" anchor="ctr" anchorCtr="0" compatLnSpc="1"/>
          <a:lstStyle/>
          <a:p>
            <a:pPr lvl="0"/>
            <a:r>
              <a:rPr lang="zh-CN" altLang="en-US" dirty="0"/>
              <a:t>单击此处插入标题</a:t>
            </a:r>
            <a:endParaRPr lang="zh-CN" altLang="en-US" dirty="0"/>
          </a:p>
        </p:txBody>
      </p:sp>
      <p:sp>
        <p:nvSpPr>
          <p:cNvPr id="1027" name="Rectangle 3"/>
          <p:cNvSpPr>
            <a:spLocks noGrp="1" noChangeArrowheads="1"/>
          </p:cNvSpPr>
          <p:nvPr>
            <p:ph type="body" idx="1"/>
          </p:nvPr>
        </p:nvSpPr>
        <p:spPr bwMode="auto">
          <a:xfrm>
            <a:off x="914400" y="1828800"/>
            <a:ext cx="10363200" cy="4267200"/>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TextBox 3"/>
          <p:cNvSpPr txBox="1"/>
          <p:nvPr/>
        </p:nvSpPr>
        <p:spPr>
          <a:xfrm>
            <a:off x="10477500" y="6519865"/>
            <a:ext cx="1524000" cy="338554"/>
          </a:xfrm>
          <a:prstGeom prst="rect">
            <a:avLst/>
          </a:prstGeom>
          <a:noFill/>
        </p:spPr>
        <p:txBody>
          <a:bodyPr>
            <a:spAutoFit/>
          </a:bodyPr>
          <a:lstStyle/>
          <a:p>
            <a:pPr algn="r">
              <a:defRPr/>
            </a:pPr>
            <a:fld id="{36287B24-B3F7-49CD-A51F-B99085FE6C81}" type="slidenum">
              <a:rPr lang="zh-CN" altLang="en-US" sz="1600" smtClean="0">
                <a:solidFill>
                  <a:srgbClr val="000000"/>
                </a:solidFill>
                <a:latin typeface="Garamond" panose="02020404030301010803" pitchFamily="18" charset="0"/>
                <a:ea typeface="微软雅黑" panose="020B0503020204020204" pitchFamily="34" charset="-122"/>
              </a:rPr>
            </a:fld>
            <a:r>
              <a:rPr lang="en-US" altLang="zh-CN" sz="1600" dirty="0">
                <a:solidFill>
                  <a:srgbClr val="000000"/>
                </a:solidFill>
                <a:latin typeface="Garamond" panose="02020404030301010803" pitchFamily="18" charset="0"/>
                <a:ea typeface="微软雅黑" panose="020B0503020204020204" pitchFamily="34" charset="-122"/>
              </a:rPr>
              <a:t>/</a:t>
            </a:r>
            <a:r>
              <a:rPr lang="en-US" altLang="zh-CN" sz="1600" dirty="0">
                <a:solidFill>
                  <a:srgbClr val="000000"/>
                </a:solidFill>
                <a:latin typeface="Garamond" panose="02020404030301010803" pitchFamily="18" charset="0"/>
                <a:ea typeface="微软雅黑" panose="020B0503020204020204" pitchFamily="34" charset="-122"/>
                <a:cs typeface="Arial" panose="020B0604020202020204" pitchFamily="34" charset="0"/>
              </a:rPr>
              <a:t>19</a:t>
            </a:r>
            <a:endParaRPr lang="zh-CN" altLang="en-US" sz="1600" dirty="0">
              <a:solidFill>
                <a:srgbClr val="000000"/>
              </a:solidFill>
              <a:latin typeface="Garamond" panose="02020404030301010803" pitchFamily="18" charset="0"/>
              <a:ea typeface="微软雅黑" panose="020B0503020204020204" pitchFamily="34" charset="-122"/>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Lst>
  <mc:AlternateContent xmlns:mc="http://schemas.openxmlformats.org/markup-compatibility/2006">
    <mc:Choice xmlns:p14="http://schemas.microsoft.com/office/powerpoint/2010/main" Requires="p14">
      <p:transition p14:dur="500"/>
    </mc:Choice>
    <mc:Fallback>
      <p:transition/>
    </mc:Fallback>
  </mc:AlternateContent>
  <p:hf hdr="0" ftr="0" dt="0"/>
  <p:txStyles>
    <p:titleStyle>
      <a:lvl1pPr algn="l" rtl="0" eaLnBrk="0" fontAlgn="base" hangingPunct="0">
        <a:spcBef>
          <a:spcPct val="0"/>
        </a:spcBef>
        <a:spcAft>
          <a:spcPct val="0"/>
        </a:spcAft>
        <a:defRPr kumimoji="1" sz="4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2pPr>
      <a:lvl3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3pPr>
      <a:lvl4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4pPr>
      <a:lvl5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5pPr>
      <a:lvl6pPr marL="4572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6pPr>
      <a:lvl7pPr marL="9144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7pPr>
      <a:lvl8pPr marL="13716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8pPr>
      <a:lvl9pPr marL="18288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lnSpc>
          <a:spcPct val="110000"/>
        </a:lnSpc>
        <a:spcBef>
          <a:spcPct val="20000"/>
        </a:spcBef>
        <a:spcAft>
          <a:spcPct val="0"/>
        </a:spcAft>
        <a:buClr>
          <a:srgbClr val="0000FF"/>
        </a:buClr>
        <a:buSzPct val="80000"/>
        <a:buBlip>
          <a:blip r:embed="rId15"/>
        </a:buBlip>
        <a:defRPr kumimoji="1" sz="3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742950" indent="-285750" algn="l" rtl="0" eaLnBrk="0" fontAlgn="base" hangingPunct="0">
        <a:lnSpc>
          <a:spcPct val="110000"/>
        </a:lnSpc>
        <a:spcBef>
          <a:spcPct val="20000"/>
        </a:spcBef>
        <a:spcAft>
          <a:spcPct val="0"/>
        </a:spcAft>
        <a:buClr>
          <a:srgbClr val="0000FF"/>
        </a:buClr>
        <a:buSzPct val="80000"/>
        <a:buBlip>
          <a:blip r:embed="rId16"/>
        </a:buBlip>
        <a:defRPr kumimoji="1"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1430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600200" indent="-228600" algn="l" rtl="0" eaLnBrk="0" fontAlgn="base" hangingPunct="0">
        <a:lnSpc>
          <a:spcPct val="110000"/>
        </a:lnSpc>
        <a:spcBef>
          <a:spcPct val="20000"/>
        </a:spcBef>
        <a:spcAft>
          <a:spcPct val="0"/>
        </a:spcAft>
        <a:buClr>
          <a:srgbClr val="0000FF"/>
        </a:buClr>
        <a:buSzPct val="80000"/>
        <a:buBlip>
          <a:blip r:embed="rId16"/>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514600" indent="-228600" algn="l" rtl="0" eaLnBrk="1" fontAlgn="base" hangingPunct="1">
        <a:spcBef>
          <a:spcPct val="20000"/>
        </a:spcBef>
        <a:spcAft>
          <a:spcPct val="0"/>
        </a:spcAft>
        <a:buChar char="»"/>
        <a:defRPr kumimoji="1" sz="1600">
          <a:solidFill>
            <a:schemeClr val="tx1"/>
          </a:solidFill>
          <a:latin typeface="+mn-lt"/>
          <a:ea typeface="+mn-ea"/>
        </a:defRPr>
      </a:lvl6pPr>
      <a:lvl7pPr marL="2971800" indent="-228600" algn="l" rtl="0" eaLnBrk="1" fontAlgn="base" hangingPunct="1">
        <a:spcBef>
          <a:spcPct val="20000"/>
        </a:spcBef>
        <a:spcAft>
          <a:spcPct val="0"/>
        </a:spcAft>
        <a:buChar char="»"/>
        <a:defRPr kumimoji="1" sz="1600">
          <a:solidFill>
            <a:schemeClr val="tx1"/>
          </a:solidFill>
          <a:latin typeface="+mn-lt"/>
          <a:ea typeface="+mn-ea"/>
        </a:defRPr>
      </a:lvl7pPr>
      <a:lvl8pPr marL="3429000" indent="-228600" algn="l" rtl="0" eaLnBrk="1" fontAlgn="base" hangingPunct="1">
        <a:spcBef>
          <a:spcPct val="20000"/>
        </a:spcBef>
        <a:spcAft>
          <a:spcPct val="0"/>
        </a:spcAft>
        <a:buChar char="»"/>
        <a:defRPr kumimoji="1" sz="1600">
          <a:solidFill>
            <a:schemeClr val="tx1"/>
          </a:solidFill>
          <a:latin typeface="+mn-lt"/>
          <a:ea typeface="+mn-ea"/>
        </a:defRPr>
      </a:lvl8pPr>
      <a:lvl9pPr marL="3886200" indent="-228600" algn="l" rtl="0" eaLnBrk="1" fontAlgn="base" hangingPunct="1">
        <a:spcBef>
          <a:spcPct val="20000"/>
        </a:spcBef>
        <a:spcAft>
          <a:spcPct val="0"/>
        </a:spcAft>
        <a:buChar char="»"/>
        <a:defRPr kumimoji="1"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12800" y="304800"/>
            <a:ext cx="8839200" cy="1143000"/>
          </a:xfrm>
          <a:prstGeom prst="rect">
            <a:avLst/>
          </a:prstGeom>
          <a:noFill/>
          <a:ln w="9525">
            <a:noFill/>
            <a:miter lim="800000"/>
          </a:ln>
        </p:spPr>
        <p:txBody>
          <a:bodyPr vert="horz" wrap="square" lIns="91440" tIns="45720" rIns="91440" bIns="45720" numCol="1" anchor="ctr" anchorCtr="0" compatLnSpc="1"/>
          <a:lstStyle/>
          <a:p>
            <a:pPr lvl="0"/>
            <a:r>
              <a:rPr lang="zh-CN" altLang="en-US" dirty="0"/>
              <a:t>单击此处插入标题</a:t>
            </a:r>
            <a:endParaRPr lang="zh-CN" altLang="en-US" dirty="0"/>
          </a:p>
        </p:txBody>
      </p:sp>
      <p:sp>
        <p:nvSpPr>
          <p:cNvPr id="1027" name="Rectangle 3"/>
          <p:cNvSpPr>
            <a:spLocks noGrp="1" noChangeArrowheads="1"/>
          </p:cNvSpPr>
          <p:nvPr>
            <p:ph type="body" idx="1"/>
          </p:nvPr>
        </p:nvSpPr>
        <p:spPr bwMode="auto">
          <a:xfrm>
            <a:off x="914400" y="1828800"/>
            <a:ext cx="10363200" cy="4267200"/>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TextBox 3"/>
          <p:cNvSpPr txBox="1"/>
          <p:nvPr/>
        </p:nvSpPr>
        <p:spPr>
          <a:xfrm>
            <a:off x="10477500" y="6519865"/>
            <a:ext cx="1524000" cy="338554"/>
          </a:xfrm>
          <a:prstGeom prst="rect">
            <a:avLst/>
          </a:prstGeom>
          <a:noFill/>
        </p:spPr>
        <p:txBody>
          <a:bodyPr>
            <a:spAutoFit/>
          </a:bodyPr>
          <a:lstStyle/>
          <a:p>
            <a:pPr algn="r">
              <a:defRPr/>
            </a:pPr>
            <a:fld id="{36287B24-B3F7-49CD-A51F-B99085FE6C81}" type="slidenum">
              <a:rPr lang="zh-CN" altLang="en-US" sz="1600" smtClean="0">
                <a:solidFill>
                  <a:srgbClr val="000000"/>
                </a:solidFill>
                <a:latin typeface="Garamond" panose="02020404030301010803" pitchFamily="18" charset="0"/>
                <a:ea typeface="微软雅黑" panose="020B0503020204020204" pitchFamily="34" charset="-122"/>
              </a:rPr>
            </a:fld>
            <a:r>
              <a:rPr lang="en-US" altLang="zh-CN" sz="1600" dirty="0">
                <a:solidFill>
                  <a:srgbClr val="000000"/>
                </a:solidFill>
                <a:latin typeface="Garamond" panose="02020404030301010803" pitchFamily="18" charset="0"/>
                <a:ea typeface="微软雅黑" panose="020B0503020204020204" pitchFamily="34" charset="-122"/>
              </a:rPr>
              <a:t>/</a:t>
            </a:r>
            <a:r>
              <a:rPr lang="en-US" altLang="zh-CN" sz="1600" dirty="0">
                <a:solidFill>
                  <a:srgbClr val="000000"/>
                </a:solidFill>
                <a:latin typeface="Garamond" panose="02020404030301010803" pitchFamily="18" charset="0"/>
                <a:ea typeface="微软雅黑" panose="020B0503020204020204" pitchFamily="34" charset="-122"/>
                <a:cs typeface="Arial" panose="020B0604020202020204" pitchFamily="34" charset="0"/>
              </a:rPr>
              <a:t>19</a:t>
            </a:r>
            <a:endParaRPr lang="zh-CN" altLang="en-US" sz="1600" dirty="0">
              <a:solidFill>
                <a:srgbClr val="000000"/>
              </a:solidFill>
              <a:latin typeface="Garamond" panose="02020404030301010803" pitchFamily="18" charset="0"/>
              <a:ea typeface="微软雅黑" panose="020B0503020204020204" pitchFamily="34" charset="-122"/>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 id="2147483885" r:id="rId12"/>
    <p:sldLayoutId id="2147483886" r:id="rId13"/>
    <p:sldLayoutId id="2147483887" r:id="rId14"/>
  </p:sldLayoutIdLst>
  <mc:AlternateContent xmlns:mc="http://schemas.openxmlformats.org/markup-compatibility/2006">
    <mc:Choice xmlns:p14="http://schemas.microsoft.com/office/powerpoint/2010/main" Requires="p14">
      <p:transition p14:dur="500"/>
    </mc:Choice>
    <mc:Fallback>
      <p:transition/>
    </mc:Fallback>
  </mc:AlternateContent>
  <p:hf hdr="0" ftr="0" dt="0"/>
  <p:txStyles>
    <p:titleStyle>
      <a:lvl1pPr algn="l" rtl="0" eaLnBrk="0" fontAlgn="base" hangingPunct="0">
        <a:spcBef>
          <a:spcPct val="0"/>
        </a:spcBef>
        <a:spcAft>
          <a:spcPct val="0"/>
        </a:spcAft>
        <a:defRPr kumimoji="1" sz="4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2pPr>
      <a:lvl3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3pPr>
      <a:lvl4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4pPr>
      <a:lvl5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5pPr>
      <a:lvl6pPr marL="4572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6pPr>
      <a:lvl7pPr marL="9144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7pPr>
      <a:lvl8pPr marL="13716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8pPr>
      <a:lvl9pPr marL="18288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lnSpc>
          <a:spcPct val="110000"/>
        </a:lnSpc>
        <a:spcBef>
          <a:spcPct val="20000"/>
        </a:spcBef>
        <a:spcAft>
          <a:spcPct val="0"/>
        </a:spcAft>
        <a:buClr>
          <a:srgbClr val="0000FF"/>
        </a:buClr>
        <a:buSzPct val="80000"/>
        <a:buBlip>
          <a:blip r:embed="rId15"/>
        </a:buBlip>
        <a:defRPr kumimoji="1" sz="3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742950" indent="-285750" algn="l" rtl="0" eaLnBrk="0" fontAlgn="base" hangingPunct="0">
        <a:lnSpc>
          <a:spcPct val="110000"/>
        </a:lnSpc>
        <a:spcBef>
          <a:spcPct val="20000"/>
        </a:spcBef>
        <a:spcAft>
          <a:spcPct val="0"/>
        </a:spcAft>
        <a:buClr>
          <a:srgbClr val="0000FF"/>
        </a:buClr>
        <a:buSzPct val="80000"/>
        <a:buBlip>
          <a:blip r:embed="rId16"/>
        </a:buBlip>
        <a:defRPr kumimoji="1"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1430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600200" indent="-228600" algn="l" rtl="0" eaLnBrk="0" fontAlgn="base" hangingPunct="0">
        <a:lnSpc>
          <a:spcPct val="110000"/>
        </a:lnSpc>
        <a:spcBef>
          <a:spcPct val="20000"/>
        </a:spcBef>
        <a:spcAft>
          <a:spcPct val="0"/>
        </a:spcAft>
        <a:buClr>
          <a:srgbClr val="0000FF"/>
        </a:buClr>
        <a:buSzPct val="80000"/>
        <a:buBlip>
          <a:blip r:embed="rId16"/>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514600" indent="-228600" algn="l" rtl="0" eaLnBrk="1" fontAlgn="base" hangingPunct="1">
        <a:spcBef>
          <a:spcPct val="20000"/>
        </a:spcBef>
        <a:spcAft>
          <a:spcPct val="0"/>
        </a:spcAft>
        <a:buChar char="»"/>
        <a:defRPr kumimoji="1" sz="1600">
          <a:solidFill>
            <a:schemeClr val="tx1"/>
          </a:solidFill>
          <a:latin typeface="+mn-lt"/>
          <a:ea typeface="+mn-ea"/>
        </a:defRPr>
      </a:lvl6pPr>
      <a:lvl7pPr marL="2971800" indent="-228600" algn="l" rtl="0" eaLnBrk="1" fontAlgn="base" hangingPunct="1">
        <a:spcBef>
          <a:spcPct val="20000"/>
        </a:spcBef>
        <a:spcAft>
          <a:spcPct val="0"/>
        </a:spcAft>
        <a:buChar char="»"/>
        <a:defRPr kumimoji="1" sz="1600">
          <a:solidFill>
            <a:schemeClr val="tx1"/>
          </a:solidFill>
          <a:latin typeface="+mn-lt"/>
          <a:ea typeface="+mn-ea"/>
        </a:defRPr>
      </a:lvl7pPr>
      <a:lvl8pPr marL="3429000" indent="-228600" algn="l" rtl="0" eaLnBrk="1" fontAlgn="base" hangingPunct="1">
        <a:spcBef>
          <a:spcPct val="20000"/>
        </a:spcBef>
        <a:spcAft>
          <a:spcPct val="0"/>
        </a:spcAft>
        <a:buChar char="»"/>
        <a:defRPr kumimoji="1" sz="1600">
          <a:solidFill>
            <a:schemeClr val="tx1"/>
          </a:solidFill>
          <a:latin typeface="+mn-lt"/>
          <a:ea typeface="+mn-ea"/>
        </a:defRPr>
      </a:lvl8pPr>
      <a:lvl9pPr marL="3886200" indent="-228600" algn="l" rtl="0" eaLnBrk="1" fontAlgn="base" hangingPunct="1">
        <a:spcBef>
          <a:spcPct val="20000"/>
        </a:spcBef>
        <a:spcAft>
          <a:spcPct val="0"/>
        </a:spcAft>
        <a:buChar char="»"/>
        <a:defRPr kumimoji="1"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12800" y="304800"/>
            <a:ext cx="8839200" cy="1143000"/>
          </a:xfrm>
          <a:prstGeom prst="rect">
            <a:avLst/>
          </a:prstGeom>
          <a:noFill/>
          <a:ln w="9525">
            <a:noFill/>
            <a:miter lim="800000"/>
          </a:ln>
        </p:spPr>
        <p:txBody>
          <a:bodyPr vert="horz" wrap="square" lIns="91440" tIns="45720" rIns="91440" bIns="45720" numCol="1" anchor="ctr" anchorCtr="0" compatLnSpc="1"/>
          <a:lstStyle/>
          <a:p>
            <a:pPr lvl="0"/>
            <a:r>
              <a:rPr lang="zh-CN" altLang="en-US" dirty="0"/>
              <a:t>单击此处插入标题</a:t>
            </a:r>
            <a:endParaRPr lang="zh-CN" altLang="en-US" dirty="0"/>
          </a:p>
        </p:txBody>
      </p:sp>
      <p:sp>
        <p:nvSpPr>
          <p:cNvPr id="1027" name="Rectangle 3"/>
          <p:cNvSpPr>
            <a:spLocks noGrp="1" noChangeArrowheads="1"/>
          </p:cNvSpPr>
          <p:nvPr>
            <p:ph type="body" idx="1"/>
          </p:nvPr>
        </p:nvSpPr>
        <p:spPr bwMode="auto">
          <a:xfrm>
            <a:off x="914400" y="1828800"/>
            <a:ext cx="10363200" cy="4267200"/>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TextBox 3"/>
          <p:cNvSpPr txBox="1"/>
          <p:nvPr/>
        </p:nvSpPr>
        <p:spPr>
          <a:xfrm>
            <a:off x="10477500" y="6519865"/>
            <a:ext cx="1524000" cy="338554"/>
          </a:xfrm>
          <a:prstGeom prst="rect">
            <a:avLst/>
          </a:prstGeom>
          <a:noFill/>
        </p:spPr>
        <p:txBody>
          <a:bodyPr>
            <a:spAutoFit/>
          </a:bodyPr>
          <a:lstStyle/>
          <a:p>
            <a:pPr algn="r">
              <a:defRPr/>
            </a:pPr>
            <a:fld id="{36287B24-B3F7-49CD-A51F-B99085FE6C81}" type="slidenum">
              <a:rPr lang="zh-CN" altLang="en-US" sz="1600" smtClean="0">
                <a:solidFill>
                  <a:srgbClr val="000000"/>
                </a:solidFill>
                <a:latin typeface="Garamond" panose="02020404030301010803" pitchFamily="18" charset="0"/>
                <a:ea typeface="微软雅黑" panose="020B0503020204020204" pitchFamily="34" charset="-122"/>
              </a:rPr>
            </a:fld>
            <a:r>
              <a:rPr lang="en-US" altLang="zh-CN" sz="1600" dirty="0">
                <a:solidFill>
                  <a:srgbClr val="000000"/>
                </a:solidFill>
                <a:latin typeface="Garamond" panose="02020404030301010803" pitchFamily="18" charset="0"/>
                <a:ea typeface="微软雅黑" panose="020B0503020204020204" pitchFamily="34" charset="-122"/>
              </a:rPr>
              <a:t>/</a:t>
            </a:r>
            <a:r>
              <a:rPr lang="en-US" altLang="zh-CN" sz="1600" dirty="0">
                <a:solidFill>
                  <a:srgbClr val="000000"/>
                </a:solidFill>
                <a:latin typeface="Garamond" panose="02020404030301010803" pitchFamily="18" charset="0"/>
                <a:ea typeface="微软雅黑" panose="020B0503020204020204" pitchFamily="34" charset="-122"/>
                <a:cs typeface="Arial" panose="020B0604020202020204" pitchFamily="34" charset="0"/>
              </a:rPr>
              <a:t>19</a:t>
            </a:r>
            <a:endParaRPr lang="zh-CN" altLang="en-US" sz="1600" dirty="0">
              <a:solidFill>
                <a:srgbClr val="000000"/>
              </a:solidFill>
              <a:latin typeface="Garamond" panose="02020404030301010803" pitchFamily="18" charset="0"/>
              <a:ea typeface="微软雅黑" panose="020B0503020204020204" pitchFamily="34" charset="-122"/>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Lst>
  <mc:AlternateContent xmlns:mc="http://schemas.openxmlformats.org/markup-compatibility/2006">
    <mc:Choice xmlns:p14="http://schemas.microsoft.com/office/powerpoint/2010/main" Requires="p14">
      <p:transition p14:dur="500"/>
    </mc:Choice>
    <mc:Fallback>
      <p:transition/>
    </mc:Fallback>
  </mc:AlternateContent>
  <p:hf hdr="0" ftr="0" dt="0"/>
  <p:txStyles>
    <p:titleStyle>
      <a:lvl1pPr algn="l" rtl="0" eaLnBrk="0" fontAlgn="base" hangingPunct="0">
        <a:spcBef>
          <a:spcPct val="0"/>
        </a:spcBef>
        <a:spcAft>
          <a:spcPct val="0"/>
        </a:spcAft>
        <a:defRPr kumimoji="1" sz="4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2pPr>
      <a:lvl3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3pPr>
      <a:lvl4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4pPr>
      <a:lvl5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5pPr>
      <a:lvl6pPr marL="4572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6pPr>
      <a:lvl7pPr marL="9144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7pPr>
      <a:lvl8pPr marL="13716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8pPr>
      <a:lvl9pPr marL="18288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lnSpc>
          <a:spcPct val="110000"/>
        </a:lnSpc>
        <a:spcBef>
          <a:spcPct val="20000"/>
        </a:spcBef>
        <a:spcAft>
          <a:spcPct val="0"/>
        </a:spcAft>
        <a:buClr>
          <a:srgbClr val="0000FF"/>
        </a:buClr>
        <a:buSzPct val="80000"/>
        <a:buBlip>
          <a:blip r:embed="rId15"/>
        </a:buBlip>
        <a:defRPr kumimoji="1" sz="3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742950" indent="-285750" algn="l" rtl="0" eaLnBrk="0" fontAlgn="base" hangingPunct="0">
        <a:lnSpc>
          <a:spcPct val="110000"/>
        </a:lnSpc>
        <a:spcBef>
          <a:spcPct val="20000"/>
        </a:spcBef>
        <a:spcAft>
          <a:spcPct val="0"/>
        </a:spcAft>
        <a:buClr>
          <a:srgbClr val="0000FF"/>
        </a:buClr>
        <a:buSzPct val="80000"/>
        <a:buBlip>
          <a:blip r:embed="rId16"/>
        </a:buBlip>
        <a:defRPr kumimoji="1"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1430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600200" indent="-228600" algn="l" rtl="0" eaLnBrk="0" fontAlgn="base" hangingPunct="0">
        <a:lnSpc>
          <a:spcPct val="110000"/>
        </a:lnSpc>
        <a:spcBef>
          <a:spcPct val="20000"/>
        </a:spcBef>
        <a:spcAft>
          <a:spcPct val="0"/>
        </a:spcAft>
        <a:buClr>
          <a:srgbClr val="0000FF"/>
        </a:buClr>
        <a:buSzPct val="80000"/>
        <a:buBlip>
          <a:blip r:embed="rId16"/>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514600" indent="-228600" algn="l" rtl="0" eaLnBrk="1" fontAlgn="base" hangingPunct="1">
        <a:spcBef>
          <a:spcPct val="20000"/>
        </a:spcBef>
        <a:spcAft>
          <a:spcPct val="0"/>
        </a:spcAft>
        <a:buChar char="»"/>
        <a:defRPr kumimoji="1" sz="1600">
          <a:solidFill>
            <a:schemeClr val="tx1"/>
          </a:solidFill>
          <a:latin typeface="+mn-lt"/>
          <a:ea typeface="+mn-ea"/>
        </a:defRPr>
      </a:lvl6pPr>
      <a:lvl7pPr marL="2971800" indent="-228600" algn="l" rtl="0" eaLnBrk="1" fontAlgn="base" hangingPunct="1">
        <a:spcBef>
          <a:spcPct val="20000"/>
        </a:spcBef>
        <a:spcAft>
          <a:spcPct val="0"/>
        </a:spcAft>
        <a:buChar char="»"/>
        <a:defRPr kumimoji="1" sz="1600">
          <a:solidFill>
            <a:schemeClr val="tx1"/>
          </a:solidFill>
          <a:latin typeface="+mn-lt"/>
          <a:ea typeface="+mn-ea"/>
        </a:defRPr>
      </a:lvl7pPr>
      <a:lvl8pPr marL="3429000" indent="-228600" algn="l" rtl="0" eaLnBrk="1" fontAlgn="base" hangingPunct="1">
        <a:spcBef>
          <a:spcPct val="20000"/>
        </a:spcBef>
        <a:spcAft>
          <a:spcPct val="0"/>
        </a:spcAft>
        <a:buChar char="»"/>
        <a:defRPr kumimoji="1" sz="1600">
          <a:solidFill>
            <a:schemeClr val="tx1"/>
          </a:solidFill>
          <a:latin typeface="+mn-lt"/>
          <a:ea typeface="+mn-ea"/>
        </a:defRPr>
      </a:lvl8pPr>
      <a:lvl9pPr marL="3886200" indent="-228600" algn="l" rtl="0" eaLnBrk="1" fontAlgn="base" hangingPunct="1">
        <a:spcBef>
          <a:spcPct val="20000"/>
        </a:spcBef>
        <a:spcAft>
          <a:spcPct val="0"/>
        </a:spcAft>
        <a:buChar char="»"/>
        <a:defRPr kumimoji="1"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12800" y="304800"/>
            <a:ext cx="8839200" cy="1143000"/>
          </a:xfrm>
          <a:prstGeom prst="rect">
            <a:avLst/>
          </a:prstGeom>
          <a:noFill/>
          <a:ln w="9525">
            <a:noFill/>
            <a:miter lim="800000"/>
          </a:ln>
        </p:spPr>
        <p:txBody>
          <a:bodyPr vert="horz" wrap="square" lIns="91440" tIns="45720" rIns="91440" bIns="45720" numCol="1" anchor="ctr" anchorCtr="0" compatLnSpc="1"/>
          <a:lstStyle/>
          <a:p>
            <a:pPr lvl="0"/>
            <a:r>
              <a:rPr lang="zh-CN" altLang="en-US" dirty="0"/>
              <a:t>单击此处插入标题</a:t>
            </a:r>
            <a:endParaRPr lang="zh-CN" altLang="en-US" dirty="0"/>
          </a:p>
        </p:txBody>
      </p:sp>
      <p:sp>
        <p:nvSpPr>
          <p:cNvPr id="1027" name="Rectangle 3"/>
          <p:cNvSpPr>
            <a:spLocks noGrp="1" noChangeArrowheads="1"/>
          </p:cNvSpPr>
          <p:nvPr>
            <p:ph type="body" idx="1"/>
          </p:nvPr>
        </p:nvSpPr>
        <p:spPr bwMode="auto">
          <a:xfrm>
            <a:off x="914400" y="1828800"/>
            <a:ext cx="10363200" cy="4267200"/>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TextBox 3"/>
          <p:cNvSpPr txBox="1"/>
          <p:nvPr/>
        </p:nvSpPr>
        <p:spPr>
          <a:xfrm>
            <a:off x="10477500" y="6519865"/>
            <a:ext cx="1524000" cy="338554"/>
          </a:xfrm>
          <a:prstGeom prst="rect">
            <a:avLst/>
          </a:prstGeom>
          <a:noFill/>
        </p:spPr>
        <p:txBody>
          <a:bodyPr>
            <a:spAutoFit/>
          </a:bodyPr>
          <a:lstStyle/>
          <a:p>
            <a:pPr algn="r">
              <a:defRPr/>
            </a:pPr>
            <a:fld id="{36287B24-B3F7-49CD-A51F-B99085FE6C81}" type="slidenum">
              <a:rPr lang="zh-CN" altLang="en-US" sz="1600" smtClean="0">
                <a:solidFill>
                  <a:srgbClr val="000000"/>
                </a:solidFill>
                <a:latin typeface="Garamond" panose="02020404030301010803" pitchFamily="18" charset="0"/>
                <a:ea typeface="微软雅黑" panose="020B0503020204020204" pitchFamily="34" charset="-122"/>
              </a:rPr>
            </a:fld>
            <a:r>
              <a:rPr lang="en-US" altLang="zh-CN" sz="1600" dirty="0">
                <a:solidFill>
                  <a:srgbClr val="000000"/>
                </a:solidFill>
                <a:latin typeface="Garamond" panose="02020404030301010803" pitchFamily="18" charset="0"/>
                <a:ea typeface="微软雅黑" panose="020B0503020204020204" pitchFamily="34" charset="-122"/>
              </a:rPr>
              <a:t>/</a:t>
            </a:r>
            <a:r>
              <a:rPr lang="en-US" altLang="zh-CN" sz="1600" dirty="0">
                <a:solidFill>
                  <a:srgbClr val="000000"/>
                </a:solidFill>
                <a:latin typeface="Garamond" panose="02020404030301010803" pitchFamily="18" charset="0"/>
                <a:ea typeface="微软雅黑" panose="020B0503020204020204" pitchFamily="34" charset="-122"/>
                <a:cs typeface="Arial" panose="020B0604020202020204" pitchFamily="34" charset="0"/>
              </a:rPr>
              <a:t>19</a:t>
            </a:r>
            <a:endParaRPr lang="zh-CN" altLang="en-US" sz="1600" dirty="0">
              <a:solidFill>
                <a:srgbClr val="000000"/>
              </a:solidFill>
              <a:latin typeface="Garamond" panose="02020404030301010803" pitchFamily="18" charset="0"/>
              <a:ea typeface="微软雅黑" panose="020B0503020204020204" pitchFamily="34" charset="-122"/>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 id="2147483915" r:id="rId12"/>
    <p:sldLayoutId id="2147483916" r:id="rId13"/>
    <p:sldLayoutId id="2147483917" r:id="rId14"/>
  </p:sldLayoutIdLst>
  <mc:AlternateContent xmlns:mc="http://schemas.openxmlformats.org/markup-compatibility/2006">
    <mc:Choice xmlns:p14="http://schemas.microsoft.com/office/powerpoint/2010/main" Requires="p14">
      <p:transition p14:dur="500"/>
    </mc:Choice>
    <mc:Fallback>
      <p:transition/>
    </mc:Fallback>
  </mc:AlternateContent>
  <p:hf hdr="0" ftr="0" dt="0"/>
  <p:txStyles>
    <p:titleStyle>
      <a:lvl1pPr algn="l" rtl="0" eaLnBrk="0" fontAlgn="base" hangingPunct="0">
        <a:spcBef>
          <a:spcPct val="0"/>
        </a:spcBef>
        <a:spcAft>
          <a:spcPct val="0"/>
        </a:spcAft>
        <a:defRPr kumimoji="1" sz="4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2pPr>
      <a:lvl3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3pPr>
      <a:lvl4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4pPr>
      <a:lvl5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5pPr>
      <a:lvl6pPr marL="4572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6pPr>
      <a:lvl7pPr marL="9144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7pPr>
      <a:lvl8pPr marL="13716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8pPr>
      <a:lvl9pPr marL="18288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lnSpc>
          <a:spcPct val="110000"/>
        </a:lnSpc>
        <a:spcBef>
          <a:spcPct val="20000"/>
        </a:spcBef>
        <a:spcAft>
          <a:spcPct val="0"/>
        </a:spcAft>
        <a:buClr>
          <a:srgbClr val="0000FF"/>
        </a:buClr>
        <a:buSzPct val="80000"/>
        <a:buBlip>
          <a:blip r:embed="rId15"/>
        </a:buBlip>
        <a:defRPr kumimoji="1" sz="3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742950" indent="-285750" algn="l" rtl="0" eaLnBrk="0" fontAlgn="base" hangingPunct="0">
        <a:lnSpc>
          <a:spcPct val="110000"/>
        </a:lnSpc>
        <a:spcBef>
          <a:spcPct val="20000"/>
        </a:spcBef>
        <a:spcAft>
          <a:spcPct val="0"/>
        </a:spcAft>
        <a:buClr>
          <a:srgbClr val="0000FF"/>
        </a:buClr>
        <a:buSzPct val="80000"/>
        <a:buBlip>
          <a:blip r:embed="rId16"/>
        </a:buBlip>
        <a:defRPr kumimoji="1"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1430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600200" indent="-228600" algn="l" rtl="0" eaLnBrk="0" fontAlgn="base" hangingPunct="0">
        <a:lnSpc>
          <a:spcPct val="110000"/>
        </a:lnSpc>
        <a:spcBef>
          <a:spcPct val="20000"/>
        </a:spcBef>
        <a:spcAft>
          <a:spcPct val="0"/>
        </a:spcAft>
        <a:buClr>
          <a:srgbClr val="0000FF"/>
        </a:buClr>
        <a:buSzPct val="80000"/>
        <a:buBlip>
          <a:blip r:embed="rId16"/>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514600" indent="-228600" algn="l" rtl="0" eaLnBrk="1" fontAlgn="base" hangingPunct="1">
        <a:spcBef>
          <a:spcPct val="20000"/>
        </a:spcBef>
        <a:spcAft>
          <a:spcPct val="0"/>
        </a:spcAft>
        <a:buChar char="»"/>
        <a:defRPr kumimoji="1" sz="1600">
          <a:solidFill>
            <a:schemeClr val="tx1"/>
          </a:solidFill>
          <a:latin typeface="+mn-lt"/>
          <a:ea typeface="+mn-ea"/>
        </a:defRPr>
      </a:lvl6pPr>
      <a:lvl7pPr marL="2971800" indent="-228600" algn="l" rtl="0" eaLnBrk="1" fontAlgn="base" hangingPunct="1">
        <a:spcBef>
          <a:spcPct val="20000"/>
        </a:spcBef>
        <a:spcAft>
          <a:spcPct val="0"/>
        </a:spcAft>
        <a:buChar char="»"/>
        <a:defRPr kumimoji="1" sz="1600">
          <a:solidFill>
            <a:schemeClr val="tx1"/>
          </a:solidFill>
          <a:latin typeface="+mn-lt"/>
          <a:ea typeface="+mn-ea"/>
        </a:defRPr>
      </a:lvl7pPr>
      <a:lvl8pPr marL="3429000" indent="-228600" algn="l" rtl="0" eaLnBrk="1" fontAlgn="base" hangingPunct="1">
        <a:spcBef>
          <a:spcPct val="20000"/>
        </a:spcBef>
        <a:spcAft>
          <a:spcPct val="0"/>
        </a:spcAft>
        <a:buChar char="»"/>
        <a:defRPr kumimoji="1" sz="1600">
          <a:solidFill>
            <a:schemeClr val="tx1"/>
          </a:solidFill>
          <a:latin typeface="+mn-lt"/>
          <a:ea typeface="+mn-ea"/>
        </a:defRPr>
      </a:lvl8pPr>
      <a:lvl9pPr marL="3886200" indent="-228600" algn="l" rtl="0" eaLnBrk="1" fontAlgn="base" hangingPunct="1">
        <a:spcBef>
          <a:spcPct val="20000"/>
        </a:spcBef>
        <a:spcAft>
          <a:spcPct val="0"/>
        </a:spcAft>
        <a:buChar char="»"/>
        <a:defRPr kumimoji="1"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12800" y="304800"/>
            <a:ext cx="8839200" cy="1143000"/>
          </a:xfrm>
          <a:prstGeom prst="rect">
            <a:avLst/>
          </a:prstGeom>
          <a:noFill/>
          <a:ln w="9525">
            <a:noFill/>
            <a:miter lim="800000"/>
          </a:ln>
        </p:spPr>
        <p:txBody>
          <a:bodyPr vert="horz" wrap="square" lIns="91440" tIns="45720" rIns="91440" bIns="45720" numCol="1" anchor="ctr" anchorCtr="0" compatLnSpc="1"/>
          <a:lstStyle/>
          <a:p>
            <a:pPr lvl="0"/>
            <a:r>
              <a:rPr lang="zh-CN" altLang="en-US" dirty="0"/>
              <a:t>单击此处插入标题</a:t>
            </a:r>
            <a:endParaRPr lang="zh-CN" altLang="en-US" dirty="0"/>
          </a:p>
        </p:txBody>
      </p:sp>
      <p:sp>
        <p:nvSpPr>
          <p:cNvPr id="1027" name="Rectangle 3"/>
          <p:cNvSpPr>
            <a:spLocks noGrp="1" noChangeArrowheads="1"/>
          </p:cNvSpPr>
          <p:nvPr>
            <p:ph type="body" idx="1"/>
          </p:nvPr>
        </p:nvSpPr>
        <p:spPr bwMode="auto">
          <a:xfrm>
            <a:off x="914400" y="1828800"/>
            <a:ext cx="10363200" cy="4267200"/>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TextBox 3"/>
          <p:cNvSpPr txBox="1"/>
          <p:nvPr/>
        </p:nvSpPr>
        <p:spPr>
          <a:xfrm>
            <a:off x="10477500" y="6519865"/>
            <a:ext cx="1524000" cy="338554"/>
          </a:xfrm>
          <a:prstGeom prst="rect">
            <a:avLst/>
          </a:prstGeom>
          <a:noFill/>
        </p:spPr>
        <p:txBody>
          <a:bodyPr>
            <a:spAutoFit/>
          </a:bodyPr>
          <a:lstStyle/>
          <a:p>
            <a:pPr algn="r">
              <a:defRPr/>
            </a:pPr>
            <a:fld id="{36287B24-B3F7-49CD-A51F-B99085FE6C81}" type="slidenum">
              <a:rPr lang="zh-CN" altLang="en-US" sz="1600" smtClean="0">
                <a:solidFill>
                  <a:srgbClr val="000000"/>
                </a:solidFill>
                <a:latin typeface="Garamond" panose="02020404030301010803" pitchFamily="18" charset="0"/>
                <a:ea typeface="微软雅黑" panose="020B0503020204020204" pitchFamily="34" charset="-122"/>
              </a:rPr>
            </a:fld>
            <a:r>
              <a:rPr lang="en-US" altLang="zh-CN" sz="1600" dirty="0">
                <a:solidFill>
                  <a:srgbClr val="000000"/>
                </a:solidFill>
                <a:latin typeface="Garamond" panose="02020404030301010803" pitchFamily="18" charset="0"/>
                <a:ea typeface="微软雅黑" panose="020B0503020204020204" pitchFamily="34" charset="-122"/>
              </a:rPr>
              <a:t>/</a:t>
            </a:r>
            <a:r>
              <a:rPr lang="en-US" altLang="zh-CN" sz="1600" dirty="0">
                <a:solidFill>
                  <a:srgbClr val="000000"/>
                </a:solidFill>
                <a:latin typeface="Garamond" panose="02020404030301010803" pitchFamily="18" charset="0"/>
                <a:ea typeface="微软雅黑" panose="020B0503020204020204" pitchFamily="34" charset="-122"/>
                <a:cs typeface="Arial" panose="020B0604020202020204" pitchFamily="34" charset="0"/>
              </a:rPr>
              <a:t>19</a:t>
            </a:r>
            <a:endParaRPr lang="zh-CN" altLang="en-US" sz="1600" dirty="0">
              <a:solidFill>
                <a:srgbClr val="000000"/>
              </a:solidFill>
              <a:latin typeface="Garamond" panose="02020404030301010803" pitchFamily="18" charset="0"/>
              <a:ea typeface="微软雅黑" panose="020B0503020204020204" pitchFamily="34" charset="-122"/>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919" r:id="rId1"/>
    <p:sldLayoutId id="2147483920"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 id="2147483930" r:id="rId12"/>
    <p:sldLayoutId id="2147483931" r:id="rId13"/>
    <p:sldLayoutId id="2147483932" r:id="rId14"/>
  </p:sldLayoutIdLst>
  <mc:AlternateContent xmlns:mc="http://schemas.openxmlformats.org/markup-compatibility/2006">
    <mc:Choice xmlns:p14="http://schemas.microsoft.com/office/powerpoint/2010/main" Requires="p14">
      <p:transition p14:dur="500"/>
    </mc:Choice>
    <mc:Fallback>
      <p:transition/>
    </mc:Fallback>
  </mc:AlternateContent>
  <p:hf hdr="0" ftr="0" dt="0"/>
  <p:txStyles>
    <p:titleStyle>
      <a:lvl1pPr algn="l" rtl="0" eaLnBrk="0" fontAlgn="base" hangingPunct="0">
        <a:spcBef>
          <a:spcPct val="0"/>
        </a:spcBef>
        <a:spcAft>
          <a:spcPct val="0"/>
        </a:spcAft>
        <a:defRPr kumimoji="1" sz="4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2pPr>
      <a:lvl3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3pPr>
      <a:lvl4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4pPr>
      <a:lvl5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5pPr>
      <a:lvl6pPr marL="4572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6pPr>
      <a:lvl7pPr marL="9144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7pPr>
      <a:lvl8pPr marL="13716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8pPr>
      <a:lvl9pPr marL="18288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lnSpc>
          <a:spcPct val="110000"/>
        </a:lnSpc>
        <a:spcBef>
          <a:spcPct val="20000"/>
        </a:spcBef>
        <a:spcAft>
          <a:spcPct val="0"/>
        </a:spcAft>
        <a:buClr>
          <a:srgbClr val="0000FF"/>
        </a:buClr>
        <a:buSzPct val="80000"/>
        <a:buBlip>
          <a:blip r:embed="rId15"/>
        </a:buBlip>
        <a:defRPr kumimoji="1" sz="3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742950" indent="-285750" algn="l" rtl="0" eaLnBrk="0" fontAlgn="base" hangingPunct="0">
        <a:lnSpc>
          <a:spcPct val="110000"/>
        </a:lnSpc>
        <a:spcBef>
          <a:spcPct val="20000"/>
        </a:spcBef>
        <a:spcAft>
          <a:spcPct val="0"/>
        </a:spcAft>
        <a:buClr>
          <a:srgbClr val="0000FF"/>
        </a:buClr>
        <a:buSzPct val="80000"/>
        <a:buBlip>
          <a:blip r:embed="rId16"/>
        </a:buBlip>
        <a:defRPr kumimoji="1"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1430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600200" indent="-228600" algn="l" rtl="0" eaLnBrk="0" fontAlgn="base" hangingPunct="0">
        <a:lnSpc>
          <a:spcPct val="110000"/>
        </a:lnSpc>
        <a:spcBef>
          <a:spcPct val="20000"/>
        </a:spcBef>
        <a:spcAft>
          <a:spcPct val="0"/>
        </a:spcAft>
        <a:buClr>
          <a:srgbClr val="0000FF"/>
        </a:buClr>
        <a:buSzPct val="80000"/>
        <a:buBlip>
          <a:blip r:embed="rId16"/>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514600" indent="-228600" algn="l" rtl="0" eaLnBrk="1" fontAlgn="base" hangingPunct="1">
        <a:spcBef>
          <a:spcPct val="20000"/>
        </a:spcBef>
        <a:spcAft>
          <a:spcPct val="0"/>
        </a:spcAft>
        <a:buChar char="»"/>
        <a:defRPr kumimoji="1" sz="1600">
          <a:solidFill>
            <a:schemeClr val="tx1"/>
          </a:solidFill>
          <a:latin typeface="+mn-lt"/>
          <a:ea typeface="+mn-ea"/>
        </a:defRPr>
      </a:lvl6pPr>
      <a:lvl7pPr marL="2971800" indent="-228600" algn="l" rtl="0" eaLnBrk="1" fontAlgn="base" hangingPunct="1">
        <a:spcBef>
          <a:spcPct val="20000"/>
        </a:spcBef>
        <a:spcAft>
          <a:spcPct val="0"/>
        </a:spcAft>
        <a:buChar char="»"/>
        <a:defRPr kumimoji="1" sz="1600">
          <a:solidFill>
            <a:schemeClr val="tx1"/>
          </a:solidFill>
          <a:latin typeface="+mn-lt"/>
          <a:ea typeface="+mn-ea"/>
        </a:defRPr>
      </a:lvl7pPr>
      <a:lvl8pPr marL="3429000" indent="-228600" algn="l" rtl="0" eaLnBrk="1" fontAlgn="base" hangingPunct="1">
        <a:spcBef>
          <a:spcPct val="20000"/>
        </a:spcBef>
        <a:spcAft>
          <a:spcPct val="0"/>
        </a:spcAft>
        <a:buChar char="»"/>
        <a:defRPr kumimoji="1" sz="1600">
          <a:solidFill>
            <a:schemeClr val="tx1"/>
          </a:solidFill>
          <a:latin typeface="+mn-lt"/>
          <a:ea typeface="+mn-ea"/>
        </a:defRPr>
      </a:lvl8pPr>
      <a:lvl9pPr marL="3886200" indent="-228600" algn="l" rtl="0" eaLnBrk="1" fontAlgn="base" hangingPunct="1">
        <a:spcBef>
          <a:spcPct val="20000"/>
        </a:spcBef>
        <a:spcAft>
          <a:spcPct val="0"/>
        </a:spcAft>
        <a:buChar char="»"/>
        <a:defRPr kumimoji="1"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12800" y="304800"/>
            <a:ext cx="8839200" cy="1143000"/>
          </a:xfrm>
          <a:prstGeom prst="rect">
            <a:avLst/>
          </a:prstGeom>
          <a:noFill/>
          <a:ln w="9525">
            <a:noFill/>
            <a:miter lim="800000"/>
          </a:ln>
        </p:spPr>
        <p:txBody>
          <a:bodyPr vert="horz" wrap="square" lIns="91440" tIns="45720" rIns="91440" bIns="45720" numCol="1" anchor="ctr" anchorCtr="0" compatLnSpc="1"/>
          <a:lstStyle/>
          <a:p>
            <a:pPr lvl="0"/>
            <a:r>
              <a:rPr lang="zh-CN" altLang="en-US" dirty="0"/>
              <a:t>单击此处插入标题</a:t>
            </a:r>
            <a:endParaRPr lang="zh-CN" altLang="en-US" dirty="0"/>
          </a:p>
        </p:txBody>
      </p:sp>
      <p:sp>
        <p:nvSpPr>
          <p:cNvPr id="1027" name="Rectangle 3"/>
          <p:cNvSpPr>
            <a:spLocks noGrp="1" noChangeArrowheads="1"/>
          </p:cNvSpPr>
          <p:nvPr>
            <p:ph type="body" idx="1"/>
          </p:nvPr>
        </p:nvSpPr>
        <p:spPr bwMode="auto">
          <a:xfrm>
            <a:off x="914400" y="1828800"/>
            <a:ext cx="10363200" cy="4267200"/>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TextBox 3"/>
          <p:cNvSpPr txBox="1"/>
          <p:nvPr/>
        </p:nvSpPr>
        <p:spPr>
          <a:xfrm>
            <a:off x="10477500" y="6519865"/>
            <a:ext cx="1524000" cy="338554"/>
          </a:xfrm>
          <a:prstGeom prst="rect">
            <a:avLst/>
          </a:prstGeom>
          <a:noFill/>
        </p:spPr>
        <p:txBody>
          <a:bodyPr>
            <a:spAutoFit/>
          </a:bodyPr>
          <a:lstStyle/>
          <a:p>
            <a:pPr algn="r">
              <a:defRPr/>
            </a:pPr>
            <a:fld id="{36287B24-B3F7-49CD-A51F-B99085FE6C81}" type="slidenum">
              <a:rPr lang="zh-CN" altLang="en-US" sz="1600" smtClean="0">
                <a:solidFill>
                  <a:srgbClr val="000000"/>
                </a:solidFill>
                <a:latin typeface="Garamond" panose="02020404030301010803" pitchFamily="18" charset="0"/>
                <a:ea typeface="微软雅黑" panose="020B0503020204020204" pitchFamily="34" charset="-122"/>
              </a:rPr>
            </a:fld>
            <a:r>
              <a:rPr lang="en-US" altLang="zh-CN" sz="1600" dirty="0">
                <a:solidFill>
                  <a:srgbClr val="000000"/>
                </a:solidFill>
                <a:latin typeface="Garamond" panose="02020404030301010803" pitchFamily="18" charset="0"/>
                <a:ea typeface="微软雅黑" panose="020B0503020204020204" pitchFamily="34" charset="-122"/>
              </a:rPr>
              <a:t>/</a:t>
            </a:r>
            <a:r>
              <a:rPr lang="en-US" altLang="zh-CN" sz="1600" dirty="0">
                <a:solidFill>
                  <a:srgbClr val="000000"/>
                </a:solidFill>
                <a:latin typeface="Garamond" panose="02020404030301010803" pitchFamily="18" charset="0"/>
                <a:ea typeface="微软雅黑" panose="020B0503020204020204" pitchFamily="34" charset="-122"/>
                <a:cs typeface="Arial" panose="020B0604020202020204" pitchFamily="34" charset="0"/>
              </a:rPr>
              <a:t>19</a:t>
            </a:r>
            <a:endParaRPr lang="zh-CN" altLang="en-US" sz="1600" dirty="0">
              <a:solidFill>
                <a:srgbClr val="000000"/>
              </a:solidFill>
              <a:latin typeface="Garamond" panose="02020404030301010803" pitchFamily="18" charset="0"/>
              <a:ea typeface="微软雅黑" panose="020B0503020204020204" pitchFamily="34" charset="-122"/>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mc:AlternateContent xmlns:mc="http://schemas.openxmlformats.org/markup-compatibility/2006">
    <mc:Choice xmlns:p14="http://schemas.microsoft.com/office/powerpoint/2010/main" Requires="p14">
      <p:transition p14:dur="500"/>
    </mc:Choice>
    <mc:Fallback>
      <p:transition/>
    </mc:Fallback>
  </mc:AlternateContent>
  <p:hf hdr="0" ftr="0" dt="0"/>
  <p:txStyles>
    <p:titleStyle>
      <a:lvl1pPr algn="l" rtl="0" eaLnBrk="0" fontAlgn="base" hangingPunct="0">
        <a:spcBef>
          <a:spcPct val="0"/>
        </a:spcBef>
        <a:spcAft>
          <a:spcPct val="0"/>
        </a:spcAft>
        <a:defRPr kumimoji="1" sz="4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2pPr>
      <a:lvl3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3pPr>
      <a:lvl4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4pPr>
      <a:lvl5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5pPr>
      <a:lvl6pPr marL="4572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6pPr>
      <a:lvl7pPr marL="9144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7pPr>
      <a:lvl8pPr marL="13716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8pPr>
      <a:lvl9pPr marL="18288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lnSpc>
          <a:spcPct val="110000"/>
        </a:lnSpc>
        <a:spcBef>
          <a:spcPct val="20000"/>
        </a:spcBef>
        <a:spcAft>
          <a:spcPct val="0"/>
        </a:spcAft>
        <a:buClr>
          <a:srgbClr val="0000FF"/>
        </a:buClr>
        <a:buSzPct val="80000"/>
        <a:buBlip>
          <a:blip r:embed="rId15"/>
        </a:buBlip>
        <a:defRPr kumimoji="1" sz="3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742950" indent="-285750" algn="l" rtl="0" eaLnBrk="0" fontAlgn="base" hangingPunct="0">
        <a:lnSpc>
          <a:spcPct val="110000"/>
        </a:lnSpc>
        <a:spcBef>
          <a:spcPct val="20000"/>
        </a:spcBef>
        <a:spcAft>
          <a:spcPct val="0"/>
        </a:spcAft>
        <a:buClr>
          <a:srgbClr val="0000FF"/>
        </a:buClr>
        <a:buSzPct val="80000"/>
        <a:buBlip>
          <a:blip r:embed="rId16"/>
        </a:buBlip>
        <a:defRPr kumimoji="1"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1430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600200" indent="-228600" algn="l" rtl="0" eaLnBrk="0" fontAlgn="base" hangingPunct="0">
        <a:lnSpc>
          <a:spcPct val="110000"/>
        </a:lnSpc>
        <a:spcBef>
          <a:spcPct val="20000"/>
        </a:spcBef>
        <a:spcAft>
          <a:spcPct val="0"/>
        </a:spcAft>
        <a:buClr>
          <a:srgbClr val="0000FF"/>
        </a:buClr>
        <a:buSzPct val="80000"/>
        <a:buBlip>
          <a:blip r:embed="rId16"/>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514600" indent="-228600" algn="l" rtl="0" eaLnBrk="1" fontAlgn="base" hangingPunct="1">
        <a:spcBef>
          <a:spcPct val="20000"/>
        </a:spcBef>
        <a:spcAft>
          <a:spcPct val="0"/>
        </a:spcAft>
        <a:buChar char="»"/>
        <a:defRPr kumimoji="1" sz="1600">
          <a:solidFill>
            <a:schemeClr val="tx1"/>
          </a:solidFill>
          <a:latin typeface="+mn-lt"/>
          <a:ea typeface="+mn-ea"/>
        </a:defRPr>
      </a:lvl6pPr>
      <a:lvl7pPr marL="2971800" indent="-228600" algn="l" rtl="0" eaLnBrk="1" fontAlgn="base" hangingPunct="1">
        <a:spcBef>
          <a:spcPct val="20000"/>
        </a:spcBef>
        <a:spcAft>
          <a:spcPct val="0"/>
        </a:spcAft>
        <a:buChar char="»"/>
        <a:defRPr kumimoji="1" sz="1600">
          <a:solidFill>
            <a:schemeClr val="tx1"/>
          </a:solidFill>
          <a:latin typeface="+mn-lt"/>
          <a:ea typeface="+mn-ea"/>
        </a:defRPr>
      </a:lvl7pPr>
      <a:lvl8pPr marL="3429000" indent="-228600" algn="l" rtl="0" eaLnBrk="1" fontAlgn="base" hangingPunct="1">
        <a:spcBef>
          <a:spcPct val="20000"/>
        </a:spcBef>
        <a:spcAft>
          <a:spcPct val="0"/>
        </a:spcAft>
        <a:buChar char="»"/>
        <a:defRPr kumimoji="1" sz="1600">
          <a:solidFill>
            <a:schemeClr val="tx1"/>
          </a:solidFill>
          <a:latin typeface="+mn-lt"/>
          <a:ea typeface="+mn-ea"/>
        </a:defRPr>
      </a:lvl8pPr>
      <a:lvl9pPr marL="3886200" indent="-228600" algn="l" rtl="0" eaLnBrk="1" fontAlgn="base" hangingPunct="1">
        <a:spcBef>
          <a:spcPct val="20000"/>
        </a:spcBef>
        <a:spcAft>
          <a:spcPct val="0"/>
        </a:spcAft>
        <a:buChar char="»"/>
        <a:defRPr kumimoji="1"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12800" y="304800"/>
            <a:ext cx="8839200" cy="1143000"/>
          </a:xfrm>
          <a:prstGeom prst="rect">
            <a:avLst/>
          </a:prstGeom>
          <a:noFill/>
          <a:ln w="9525">
            <a:noFill/>
            <a:miter lim="800000"/>
          </a:ln>
        </p:spPr>
        <p:txBody>
          <a:bodyPr vert="horz" wrap="square" lIns="91440" tIns="45720" rIns="91440" bIns="45720" numCol="1" anchor="ctr" anchorCtr="0" compatLnSpc="1"/>
          <a:lstStyle/>
          <a:p>
            <a:pPr lvl="0"/>
            <a:r>
              <a:rPr lang="zh-CN" altLang="en-US" dirty="0"/>
              <a:t>单击此处插入标题</a:t>
            </a:r>
            <a:endParaRPr lang="zh-CN" altLang="en-US" dirty="0"/>
          </a:p>
        </p:txBody>
      </p:sp>
      <p:sp>
        <p:nvSpPr>
          <p:cNvPr id="1027" name="Rectangle 3"/>
          <p:cNvSpPr>
            <a:spLocks noGrp="1" noChangeArrowheads="1"/>
          </p:cNvSpPr>
          <p:nvPr>
            <p:ph type="body" idx="1"/>
          </p:nvPr>
        </p:nvSpPr>
        <p:spPr bwMode="auto">
          <a:xfrm>
            <a:off x="914400" y="1828800"/>
            <a:ext cx="10363200" cy="4267200"/>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TextBox 3"/>
          <p:cNvSpPr txBox="1"/>
          <p:nvPr/>
        </p:nvSpPr>
        <p:spPr>
          <a:xfrm>
            <a:off x="10477500" y="6519865"/>
            <a:ext cx="1524000" cy="338554"/>
          </a:xfrm>
          <a:prstGeom prst="rect">
            <a:avLst/>
          </a:prstGeom>
          <a:noFill/>
        </p:spPr>
        <p:txBody>
          <a:bodyPr>
            <a:spAutoFit/>
          </a:bodyPr>
          <a:lstStyle/>
          <a:p>
            <a:pPr algn="r">
              <a:defRPr/>
            </a:pPr>
            <a:fld id="{36287B24-B3F7-49CD-A51F-B99085FE6C81}" type="slidenum">
              <a:rPr lang="zh-CN" altLang="en-US" sz="1600" smtClean="0">
                <a:solidFill>
                  <a:srgbClr val="000000"/>
                </a:solidFill>
                <a:latin typeface="Garamond" panose="02020404030301010803" pitchFamily="18" charset="0"/>
                <a:ea typeface="微软雅黑" panose="020B0503020204020204" pitchFamily="34" charset="-122"/>
              </a:rPr>
            </a:fld>
            <a:r>
              <a:rPr lang="en-US" altLang="zh-CN" sz="1600" dirty="0">
                <a:solidFill>
                  <a:srgbClr val="000000"/>
                </a:solidFill>
                <a:latin typeface="Garamond" panose="02020404030301010803" pitchFamily="18" charset="0"/>
                <a:ea typeface="微软雅黑" panose="020B0503020204020204" pitchFamily="34" charset="-122"/>
              </a:rPr>
              <a:t>/</a:t>
            </a:r>
            <a:r>
              <a:rPr lang="en-US" altLang="zh-CN" sz="1600" dirty="0">
                <a:solidFill>
                  <a:srgbClr val="000000"/>
                </a:solidFill>
                <a:latin typeface="Garamond" panose="02020404030301010803" pitchFamily="18" charset="0"/>
                <a:ea typeface="微软雅黑" panose="020B0503020204020204" pitchFamily="34" charset="-122"/>
                <a:cs typeface="Arial" panose="020B0604020202020204" pitchFamily="34" charset="0"/>
              </a:rPr>
              <a:t>19</a:t>
            </a:r>
            <a:endParaRPr lang="zh-CN" altLang="en-US" sz="1600" dirty="0">
              <a:solidFill>
                <a:srgbClr val="000000"/>
              </a:solidFill>
              <a:latin typeface="Garamond" panose="02020404030301010803" pitchFamily="18" charset="0"/>
              <a:ea typeface="微软雅黑" panose="020B0503020204020204" pitchFamily="34" charset="-122"/>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 id="2147483947" r:id="rId14"/>
  </p:sldLayoutIdLst>
  <mc:AlternateContent xmlns:mc="http://schemas.openxmlformats.org/markup-compatibility/2006">
    <mc:Choice xmlns:p14="http://schemas.microsoft.com/office/powerpoint/2010/main" Requires="p14">
      <p:transition p14:dur="500"/>
    </mc:Choice>
    <mc:Fallback>
      <p:transition/>
    </mc:Fallback>
  </mc:AlternateContent>
  <p:hf hdr="0" ftr="0" dt="0"/>
  <p:txStyles>
    <p:titleStyle>
      <a:lvl1pPr algn="l" rtl="0" eaLnBrk="0" fontAlgn="base" hangingPunct="0">
        <a:spcBef>
          <a:spcPct val="0"/>
        </a:spcBef>
        <a:spcAft>
          <a:spcPct val="0"/>
        </a:spcAft>
        <a:defRPr kumimoji="1" sz="4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2pPr>
      <a:lvl3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3pPr>
      <a:lvl4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4pPr>
      <a:lvl5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5pPr>
      <a:lvl6pPr marL="4572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6pPr>
      <a:lvl7pPr marL="9144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7pPr>
      <a:lvl8pPr marL="13716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8pPr>
      <a:lvl9pPr marL="18288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lnSpc>
          <a:spcPct val="110000"/>
        </a:lnSpc>
        <a:spcBef>
          <a:spcPct val="20000"/>
        </a:spcBef>
        <a:spcAft>
          <a:spcPct val="0"/>
        </a:spcAft>
        <a:buClr>
          <a:srgbClr val="0000FF"/>
        </a:buClr>
        <a:buSzPct val="80000"/>
        <a:buBlip>
          <a:blip r:embed="rId15"/>
        </a:buBlip>
        <a:defRPr kumimoji="1" sz="3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742950" indent="-285750" algn="l" rtl="0" eaLnBrk="0" fontAlgn="base" hangingPunct="0">
        <a:lnSpc>
          <a:spcPct val="110000"/>
        </a:lnSpc>
        <a:spcBef>
          <a:spcPct val="20000"/>
        </a:spcBef>
        <a:spcAft>
          <a:spcPct val="0"/>
        </a:spcAft>
        <a:buClr>
          <a:srgbClr val="0000FF"/>
        </a:buClr>
        <a:buSzPct val="80000"/>
        <a:buBlip>
          <a:blip r:embed="rId16"/>
        </a:buBlip>
        <a:defRPr kumimoji="1"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1430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600200" indent="-228600" algn="l" rtl="0" eaLnBrk="0" fontAlgn="base" hangingPunct="0">
        <a:lnSpc>
          <a:spcPct val="110000"/>
        </a:lnSpc>
        <a:spcBef>
          <a:spcPct val="20000"/>
        </a:spcBef>
        <a:spcAft>
          <a:spcPct val="0"/>
        </a:spcAft>
        <a:buClr>
          <a:srgbClr val="0000FF"/>
        </a:buClr>
        <a:buSzPct val="80000"/>
        <a:buBlip>
          <a:blip r:embed="rId16"/>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514600" indent="-228600" algn="l" rtl="0" eaLnBrk="1" fontAlgn="base" hangingPunct="1">
        <a:spcBef>
          <a:spcPct val="20000"/>
        </a:spcBef>
        <a:spcAft>
          <a:spcPct val="0"/>
        </a:spcAft>
        <a:buChar char="»"/>
        <a:defRPr kumimoji="1" sz="1600">
          <a:solidFill>
            <a:schemeClr val="tx1"/>
          </a:solidFill>
          <a:latin typeface="+mn-lt"/>
          <a:ea typeface="+mn-ea"/>
        </a:defRPr>
      </a:lvl6pPr>
      <a:lvl7pPr marL="2971800" indent="-228600" algn="l" rtl="0" eaLnBrk="1" fontAlgn="base" hangingPunct="1">
        <a:spcBef>
          <a:spcPct val="20000"/>
        </a:spcBef>
        <a:spcAft>
          <a:spcPct val="0"/>
        </a:spcAft>
        <a:buChar char="»"/>
        <a:defRPr kumimoji="1" sz="1600">
          <a:solidFill>
            <a:schemeClr val="tx1"/>
          </a:solidFill>
          <a:latin typeface="+mn-lt"/>
          <a:ea typeface="+mn-ea"/>
        </a:defRPr>
      </a:lvl7pPr>
      <a:lvl8pPr marL="3429000" indent="-228600" algn="l" rtl="0" eaLnBrk="1" fontAlgn="base" hangingPunct="1">
        <a:spcBef>
          <a:spcPct val="20000"/>
        </a:spcBef>
        <a:spcAft>
          <a:spcPct val="0"/>
        </a:spcAft>
        <a:buChar char="»"/>
        <a:defRPr kumimoji="1" sz="1600">
          <a:solidFill>
            <a:schemeClr val="tx1"/>
          </a:solidFill>
          <a:latin typeface="+mn-lt"/>
          <a:ea typeface="+mn-ea"/>
        </a:defRPr>
      </a:lvl8pPr>
      <a:lvl9pPr marL="3886200" indent="-228600" algn="l" rtl="0" eaLnBrk="1" fontAlgn="base" hangingPunct="1">
        <a:spcBef>
          <a:spcPct val="20000"/>
        </a:spcBef>
        <a:spcAft>
          <a:spcPct val="0"/>
        </a:spcAft>
        <a:buChar char="»"/>
        <a:defRPr kumimoji="1"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12800" y="304800"/>
            <a:ext cx="8839200" cy="1143000"/>
          </a:xfrm>
          <a:prstGeom prst="rect">
            <a:avLst/>
          </a:prstGeom>
          <a:noFill/>
          <a:ln w="9525">
            <a:noFill/>
            <a:miter lim="800000"/>
          </a:ln>
        </p:spPr>
        <p:txBody>
          <a:bodyPr vert="horz" wrap="square" lIns="91440" tIns="45720" rIns="91440" bIns="45720" numCol="1" anchor="ctr" anchorCtr="0" compatLnSpc="1"/>
          <a:lstStyle/>
          <a:p>
            <a:pPr lvl="0"/>
            <a:r>
              <a:rPr lang="zh-CN" altLang="en-US" dirty="0"/>
              <a:t>单击此处插入标题</a:t>
            </a:r>
            <a:endParaRPr lang="zh-CN" altLang="en-US" dirty="0"/>
          </a:p>
        </p:txBody>
      </p:sp>
      <p:sp>
        <p:nvSpPr>
          <p:cNvPr id="1027" name="Rectangle 3"/>
          <p:cNvSpPr>
            <a:spLocks noGrp="1" noChangeArrowheads="1"/>
          </p:cNvSpPr>
          <p:nvPr>
            <p:ph type="body" idx="1"/>
          </p:nvPr>
        </p:nvSpPr>
        <p:spPr bwMode="auto">
          <a:xfrm>
            <a:off x="914400" y="1828800"/>
            <a:ext cx="10363200" cy="4267200"/>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TextBox 3"/>
          <p:cNvSpPr txBox="1"/>
          <p:nvPr/>
        </p:nvSpPr>
        <p:spPr>
          <a:xfrm>
            <a:off x="10477500" y="6519865"/>
            <a:ext cx="1524000" cy="338554"/>
          </a:xfrm>
          <a:prstGeom prst="rect">
            <a:avLst/>
          </a:prstGeom>
          <a:noFill/>
        </p:spPr>
        <p:txBody>
          <a:bodyPr>
            <a:spAutoFit/>
          </a:bodyPr>
          <a:lstStyle/>
          <a:p>
            <a:pPr algn="r">
              <a:defRPr/>
            </a:pPr>
            <a:fld id="{36287B24-B3F7-49CD-A51F-B99085FE6C81}" type="slidenum">
              <a:rPr lang="zh-CN" altLang="en-US" sz="1600" smtClean="0">
                <a:solidFill>
                  <a:srgbClr val="000000"/>
                </a:solidFill>
                <a:latin typeface="Garamond" panose="02020404030301010803" pitchFamily="18" charset="0"/>
                <a:ea typeface="微软雅黑" panose="020B0503020204020204" pitchFamily="34" charset="-122"/>
              </a:rPr>
            </a:fld>
            <a:r>
              <a:rPr lang="en-US" altLang="zh-CN" sz="1600" dirty="0">
                <a:solidFill>
                  <a:srgbClr val="000000"/>
                </a:solidFill>
                <a:latin typeface="Garamond" panose="02020404030301010803" pitchFamily="18" charset="0"/>
                <a:ea typeface="微软雅黑" panose="020B0503020204020204" pitchFamily="34" charset="-122"/>
              </a:rPr>
              <a:t>/</a:t>
            </a:r>
            <a:r>
              <a:rPr lang="en-US" altLang="zh-CN" sz="1600" dirty="0">
                <a:solidFill>
                  <a:srgbClr val="000000"/>
                </a:solidFill>
                <a:latin typeface="Garamond" panose="02020404030301010803" pitchFamily="18" charset="0"/>
                <a:ea typeface="微软雅黑" panose="020B0503020204020204" pitchFamily="34" charset="-122"/>
                <a:cs typeface="Arial" panose="020B0604020202020204" pitchFamily="34" charset="0"/>
              </a:rPr>
              <a:t>19</a:t>
            </a:r>
            <a:endParaRPr lang="zh-CN" altLang="en-US" sz="1600" dirty="0">
              <a:solidFill>
                <a:srgbClr val="000000"/>
              </a:solidFill>
              <a:latin typeface="Garamond" panose="02020404030301010803" pitchFamily="18" charset="0"/>
              <a:ea typeface="微软雅黑" panose="020B0503020204020204" pitchFamily="34" charset="-122"/>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 id="2147483960" r:id="rId12"/>
    <p:sldLayoutId id="2147483961" r:id="rId13"/>
    <p:sldLayoutId id="2147483962" r:id="rId14"/>
  </p:sldLayoutIdLst>
  <mc:AlternateContent xmlns:mc="http://schemas.openxmlformats.org/markup-compatibility/2006">
    <mc:Choice xmlns:p14="http://schemas.microsoft.com/office/powerpoint/2010/main" Requires="p14">
      <p:transition p14:dur="500"/>
    </mc:Choice>
    <mc:Fallback>
      <p:transition/>
    </mc:Fallback>
  </mc:AlternateContent>
  <p:hf hdr="0" ftr="0" dt="0"/>
  <p:txStyles>
    <p:titleStyle>
      <a:lvl1pPr algn="l" rtl="0" eaLnBrk="0" fontAlgn="base" hangingPunct="0">
        <a:spcBef>
          <a:spcPct val="0"/>
        </a:spcBef>
        <a:spcAft>
          <a:spcPct val="0"/>
        </a:spcAft>
        <a:defRPr kumimoji="1" sz="4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2pPr>
      <a:lvl3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3pPr>
      <a:lvl4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4pPr>
      <a:lvl5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5pPr>
      <a:lvl6pPr marL="4572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6pPr>
      <a:lvl7pPr marL="9144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7pPr>
      <a:lvl8pPr marL="13716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8pPr>
      <a:lvl9pPr marL="18288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lnSpc>
          <a:spcPct val="110000"/>
        </a:lnSpc>
        <a:spcBef>
          <a:spcPct val="20000"/>
        </a:spcBef>
        <a:spcAft>
          <a:spcPct val="0"/>
        </a:spcAft>
        <a:buClr>
          <a:srgbClr val="0000FF"/>
        </a:buClr>
        <a:buSzPct val="80000"/>
        <a:buBlip>
          <a:blip r:embed="rId15"/>
        </a:buBlip>
        <a:defRPr kumimoji="1" sz="3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742950" indent="-285750" algn="l" rtl="0" eaLnBrk="0" fontAlgn="base" hangingPunct="0">
        <a:lnSpc>
          <a:spcPct val="110000"/>
        </a:lnSpc>
        <a:spcBef>
          <a:spcPct val="20000"/>
        </a:spcBef>
        <a:spcAft>
          <a:spcPct val="0"/>
        </a:spcAft>
        <a:buClr>
          <a:srgbClr val="0000FF"/>
        </a:buClr>
        <a:buSzPct val="80000"/>
        <a:buBlip>
          <a:blip r:embed="rId16"/>
        </a:buBlip>
        <a:defRPr kumimoji="1"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1430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600200" indent="-228600" algn="l" rtl="0" eaLnBrk="0" fontAlgn="base" hangingPunct="0">
        <a:lnSpc>
          <a:spcPct val="110000"/>
        </a:lnSpc>
        <a:spcBef>
          <a:spcPct val="20000"/>
        </a:spcBef>
        <a:spcAft>
          <a:spcPct val="0"/>
        </a:spcAft>
        <a:buClr>
          <a:srgbClr val="0000FF"/>
        </a:buClr>
        <a:buSzPct val="80000"/>
        <a:buBlip>
          <a:blip r:embed="rId16"/>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514600" indent="-228600" algn="l" rtl="0" eaLnBrk="1" fontAlgn="base" hangingPunct="1">
        <a:spcBef>
          <a:spcPct val="20000"/>
        </a:spcBef>
        <a:spcAft>
          <a:spcPct val="0"/>
        </a:spcAft>
        <a:buChar char="»"/>
        <a:defRPr kumimoji="1" sz="1600">
          <a:solidFill>
            <a:schemeClr val="tx1"/>
          </a:solidFill>
          <a:latin typeface="+mn-lt"/>
          <a:ea typeface="+mn-ea"/>
        </a:defRPr>
      </a:lvl6pPr>
      <a:lvl7pPr marL="2971800" indent="-228600" algn="l" rtl="0" eaLnBrk="1" fontAlgn="base" hangingPunct="1">
        <a:spcBef>
          <a:spcPct val="20000"/>
        </a:spcBef>
        <a:spcAft>
          <a:spcPct val="0"/>
        </a:spcAft>
        <a:buChar char="»"/>
        <a:defRPr kumimoji="1" sz="1600">
          <a:solidFill>
            <a:schemeClr val="tx1"/>
          </a:solidFill>
          <a:latin typeface="+mn-lt"/>
          <a:ea typeface="+mn-ea"/>
        </a:defRPr>
      </a:lvl7pPr>
      <a:lvl8pPr marL="3429000" indent="-228600" algn="l" rtl="0" eaLnBrk="1" fontAlgn="base" hangingPunct="1">
        <a:spcBef>
          <a:spcPct val="20000"/>
        </a:spcBef>
        <a:spcAft>
          <a:spcPct val="0"/>
        </a:spcAft>
        <a:buChar char="»"/>
        <a:defRPr kumimoji="1" sz="1600">
          <a:solidFill>
            <a:schemeClr val="tx1"/>
          </a:solidFill>
          <a:latin typeface="+mn-lt"/>
          <a:ea typeface="+mn-ea"/>
        </a:defRPr>
      </a:lvl8pPr>
      <a:lvl9pPr marL="3886200" indent="-228600" algn="l" rtl="0" eaLnBrk="1" fontAlgn="base" hangingPunct="1">
        <a:spcBef>
          <a:spcPct val="20000"/>
        </a:spcBef>
        <a:spcAft>
          <a:spcPct val="0"/>
        </a:spcAft>
        <a:buChar char="»"/>
        <a:defRPr kumimoji="1"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12800" y="304800"/>
            <a:ext cx="8839200" cy="1143000"/>
          </a:xfrm>
          <a:prstGeom prst="rect">
            <a:avLst/>
          </a:prstGeom>
          <a:noFill/>
          <a:ln w="9525">
            <a:noFill/>
            <a:miter lim="800000"/>
          </a:ln>
        </p:spPr>
        <p:txBody>
          <a:bodyPr vert="horz" wrap="square" lIns="91440" tIns="45720" rIns="91440" bIns="45720" numCol="1" anchor="ctr" anchorCtr="0" compatLnSpc="1"/>
          <a:lstStyle/>
          <a:p>
            <a:pPr lvl="0"/>
            <a:r>
              <a:rPr lang="zh-CN" altLang="en-US" dirty="0"/>
              <a:t>单击此处插入标题</a:t>
            </a:r>
            <a:endParaRPr lang="zh-CN" altLang="en-US" dirty="0"/>
          </a:p>
        </p:txBody>
      </p:sp>
      <p:sp>
        <p:nvSpPr>
          <p:cNvPr id="1027" name="Rectangle 3"/>
          <p:cNvSpPr>
            <a:spLocks noGrp="1" noChangeArrowheads="1"/>
          </p:cNvSpPr>
          <p:nvPr>
            <p:ph type="body" idx="1"/>
          </p:nvPr>
        </p:nvSpPr>
        <p:spPr bwMode="auto">
          <a:xfrm>
            <a:off x="914400" y="1828800"/>
            <a:ext cx="10363200" cy="4267200"/>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TextBox 3"/>
          <p:cNvSpPr txBox="1"/>
          <p:nvPr/>
        </p:nvSpPr>
        <p:spPr>
          <a:xfrm>
            <a:off x="10477500" y="6519865"/>
            <a:ext cx="1524000" cy="338554"/>
          </a:xfrm>
          <a:prstGeom prst="rect">
            <a:avLst/>
          </a:prstGeom>
          <a:noFill/>
        </p:spPr>
        <p:txBody>
          <a:bodyPr>
            <a:spAutoFit/>
          </a:bodyPr>
          <a:lstStyle/>
          <a:p>
            <a:pPr algn="r">
              <a:defRPr/>
            </a:pPr>
            <a:fld id="{36287B24-B3F7-49CD-A51F-B99085FE6C81}" type="slidenum">
              <a:rPr lang="zh-CN" altLang="en-US" sz="1600" smtClean="0">
                <a:solidFill>
                  <a:srgbClr val="000000"/>
                </a:solidFill>
                <a:latin typeface="Garamond" panose="02020404030301010803" pitchFamily="18" charset="0"/>
                <a:ea typeface="微软雅黑" panose="020B0503020204020204" pitchFamily="34" charset="-122"/>
              </a:rPr>
            </a:fld>
            <a:r>
              <a:rPr lang="en-US" altLang="zh-CN" sz="1600" dirty="0">
                <a:solidFill>
                  <a:srgbClr val="000000"/>
                </a:solidFill>
                <a:latin typeface="Garamond" panose="02020404030301010803" pitchFamily="18" charset="0"/>
                <a:ea typeface="微软雅黑" panose="020B0503020204020204" pitchFamily="34" charset="-122"/>
              </a:rPr>
              <a:t>/</a:t>
            </a:r>
            <a:r>
              <a:rPr lang="en-US" altLang="zh-CN" sz="1600" dirty="0">
                <a:solidFill>
                  <a:srgbClr val="000000"/>
                </a:solidFill>
                <a:latin typeface="Garamond" panose="02020404030301010803" pitchFamily="18" charset="0"/>
                <a:ea typeface="微软雅黑" panose="020B0503020204020204" pitchFamily="34" charset="-122"/>
                <a:cs typeface="Arial" panose="020B0604020202020204" pitchFamily="34" charset="0"/>
              </a:rPr>
              <a:t>19</a:t>
            </a:r>
            <a:endParaRPr lang="zh-CN" altLang="en-US" sz="1600" dirty="0">
              <a:solidFill>
                <a:srgbClr val="000000"/>
              </a:solidFill>
              <a:latin typeface="Garamond" panose="02020404030301010803" pitchFamily="18" charset="0"/>
              <a:ea typeface="微软雅黑" panose="020B0503020204020204" pitchFamily="34" charset="-122"/>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964" r:id="rId1"/>
    <p:sldLayoutId id="2147483965" r:id="rId2"/>
    <p:sldLayoutId id="2147483966" r:id="rId3"/>
    <p:sldLayoutId id="2147483967" r:id="rId4"/>
    <p:sldLayoutId id="2147483968" r:id="rId5"/>
    <p:sldLayoutId id="2147483969" r:id="rId6"/>
    <p:sldLayoutId id="2147483970" r:id="rId7"/>
    <p:sldLayoutId id="2147483971" r:id="rId8"/>
    <p:sldLayoutId id="2147483972" r:id="rId9"/>
    <p:sldLayoutId id="2147483973" r:id="rId10"/>
    <p:sldLayoutId id="2147483974" r:id="rId11"/>
    <p:sldLayoutId id="2147483975" r:id="rId12"/>
    <p:sldLayoutId id="2147483976" r:id="rId13"/>
    <p:sldLayoutId id="2147483977" r:id="rId14"/>
  </p:sldLayoutIdLst>
  <mc:AlternateContent xmlns:mc="http://schemas.openxmlformats.org/markup-compatibility/2006">
    <mc:Choice xmlns:p14="http://schemas.microsoft.com/office/powerpoint/2010/main" Requires="p14">
      <p:transition p14:dur="500"/>
    </mc:Choice>
    <mc:Fallback>
      <p:transition/>
    </mc:Fallback>
  </mc:AlternateContent>
  <p:hf hdr="0" ftr="0" dt="0"/>
  <p:txStyles>
    <p:titleStyle>
      <a:lvl1pPr algn="l" rtl="0" eaLnBrk="0" fontAlgn="base" hangingPunct="0">
        <a:spcBef>
          <a:spcPct val="0"/>
        </a:spcBef>
        <a:spcAft>
          <a:spcPct val="0"/>
        </a:spcAft>
        <a:defRPr kumimoji="1" sz="4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2pPr>
      <a:lvl3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3pPr>
      <a:lvl4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4pPr>
      <a:lvl5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5pPr>
      <a:lvl6pPr marL="4572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6pPr>
      <a:lvl7pPr marL="9144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7pPr>
      <a:lvl8pPr marL="13716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8pPr>
      <a:lvl9pPr marL="18288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lnSpc>
          <a:spcPct val="110000"/>
        </a:lnSpc>
        <a:spcBef>
          <a:spcPct val="20000"/>
        </a:spcBef>
        <a:spcAft>
          <a:spcPct val="0"/>
        </a:spcAft>
        <a:buClr>
          <a:srgbClr val="0000FF"/>
        </a:buClr>
        <a:buSzPct val="80000"/>
        <a:buBlip>
          <a:blip r:embed="rId15"/>
        </a:buBlip>
        <a:defRPr kumimoji="1" sz="3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742950" indent="-285750" algn="l" rtl="0" eaLnBrk="0" fontAlgn="base" hangingPunct="0">
        <a:lnSpc>
          <a:spcPct val="110000"/>
        </a:lnSpc>
        <a:spcBef>
          <a:spcPct val="20000"/>
        </a:spcBef>
        <a:spcAft>
          <a:spcPct val="0"/>
        </a:spcAft>
        <a:buClr>
          <a:srgbClr val="0000FF"/>
        </a:buClr>
        <a:buSzPct val="80000"/>
        <a:buBlip>
          <a:blip r:embed="rId16"/>
        </a:buBlip>
        <a:defRPr kumimoji="1"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1430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600200" indent="-228600" algn="l" rtl="0" eaLnBrk="0" fontAlgn="base" hangingPunct="0">
        <a:lnSpc>
          <a:spcPct val="110000"/>
        </a:lnSpc>
        <a:spcBef>
          <a:spcPct val="20000"/>
        </a:spcBef>
        <a:spcAft>
          <a:spcPct val="0"/>
        </a:spcAft>
        <a:buClr>
          <a:srgbClr val="0000FF"/>
        </a:buClr>
        <a:buSzPct val="80000"/>
        <a:buBlip>
          <a:blip r:embed="rId16"/>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514600" indent="-228600" algn="l" rtl="0" eaLnBrk="1" fontAlgn="base" hangingPunct="1">
        <a:spcBef>
          <a:spcPct val="20000"/>
        </a:spcBef>
        <a:spcAft>
          <a:spcPct val="0"/>
        </a:spcAft>
        <a:buChar char="»"/>
        <a:defRPr kumimoji="1" sz="1600">
          <a:solidFill>
            <a:schemeClr val="tx1"/>
          </a:solidFill>
          <a:latin typeface="+mn-lt"/>
          <a:ea typeface="+mn-ea"/>
        </a:defRPr>
      </a:lvl6pPr>
      <a:lvl7pPr marL="2971800" indent="-228600" algn="l" rtl="0" eaLnBrk="1" fontAlgn="base" hangingPunct="1">
        <a:spcBef>
          <a:spcPct val="20000"/>
        </a:spcBef>
        <a:spcAft>
          <a:spcPct val="0"/>
        </a:spcAft>
        <a:buChar char="»"/>
        <a:defRPr kumimoji="1" sz="1600">
          <a:solidFill>
            <a:schemeClr val="tx1"/>
          </a:solidFill>
          <a:latin typeface="+mn-lt"/>
          <a:ea typeface="+mn-ea"/>
        </a:defRPr>
      </a:lvl7pPr>
      <a:lvl8pPr marL="3429000" indent="-228600" algn="l" rtl="0" eaLnBrk="1" fontAlgn="base" hangingPunct="1">
        <a:spcBef>
          <a:spcPct val="20000"/>
        </a:spcBef>
        <a:spcAft>
          <a:spcPct val="0"/>
        </a:spcAft>
        <a:buChar char="»"/>
        <a:defRPr kumimoji="1" sz="1600">
          <a:solidFill>
            <a:schemeClr val="tx1"/>
          </a:solidFill>
          <a:latin typeface="+mn-lt"/>
          <a:ea typeface="+mn-ea"/>
        </a:defRPr>
      </a:lvl8pPr>
      <a:lvl9pPr marL="3886200" indent="-228600" algn="l" rtl="0" eaLnBrk="1" fontAlgn="base" hangingPunct="1">
        <a:spcBef>
          <a:spcPct val="20000"/>
        </a:spcBef>
        <a:spcAft>
          <a:spcPct val="0"/>
        </a:spcAft>
        <a:buChar char="»"/>
        <a:defRPr kumimoji="1"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12800" y="304800"/>
            <a:ext cx="8839200" cy="1143000"/>
          </a:xfrm>
          <a:prstGeom prst="rect">
            <a:avLst/>
          </a:prstGeom>
          <a:noFill/>
          <a:ln w="9525">
            <a:noFill/>
            <a:miter lim="800000"/>
          </a:ln>
        </p:spPr>
        <p:txBody>
          <a:bodyPr vert="horz" wrap="square" lIns="91440" tIns="45720" rIns="91440" bIns="45720" numCol="1" anchor="ctr" anchorCtr="0" compatLnSpc="1"/>
          <a:lstStyle/>
          <a:p>
            <a:pPr lvl="0"/>
            <a:r>
              <a:rPr lang="zh-CN" altLang="en-US" dirty="0"/>
              <a:t>单击此处插入标题</a:t>
            </a:r>
            <a:endParaRPr lang="zh-CN" altLang="en-US" dirty="0"/>
          </a:p>
        </p:txBody>
      </p:sp>
      <p:sp>
        <p:nvSpPr>
          <p:cNvPr id="1027" name="Rectangle 3"/>
          <p:cNvSpPr>
            <a:spLocks noGrp="1" noChangeArrowheads="1"/>
          </p:cNvSpPr>
          <p:nvPr>
            <p:ph type="body" idx="1"/>
          </p:nvPr>
        </p:nvSpPr>
        <p:spPr bwMode="auto">
          <a:xfrm>
            <a:off x="914400" y="1828800"/>
            <a:ext cx="10363200" cy="4267200"/>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TextBox 3"/>
          <p:cNvSpPr txBox="1"/>
          <p:nvPr/>
        </p:nvSpPr>
        <p:spPr>
          <a:xfrm>
            <a:off x="10477500" y="6519865"/>
            <a:ext cx="1524000" cy="338554"/>
          </a:xfrm>
          <a:prstGeom prst="rect">
            <a:avLst/>
          </a:prstGeom>
          <a:noFill/>
        </p:spPr>
        <p:txBody>
          <a:bodyPr>
            <a:spAutoFit/>
          </a:bodyPr>
          <a:lstStyle/>
          <a:p>
            <a:pPr algn="r">
              <a:defRPr/>
            </a:pPr>
            <a:fld id="{36287B24-B3F7-49CD-A51F-B99085FE6C81}" type="slidenum">
              <a:rPr lang="zh-CN" altLang="en-US" sz="1600" smtClean="0">
                <a:solidFill>
                  <a:srgbClr val="000000"/>
                </a:solidFill>
                <a:latin typeface="Garamond" panose="02020404030301010803" pitchFamily="18" charset="0"/>
                <a:ea typeface="微软雅黑" panose="020B0503020204020204" pitchFamily="34" charset="-122"/>
              </a:rPr>
            </a:fld>
            <a:r>
              <a:rPr lang="en-US" altLang="zh-CN" sz="1600" dirty="0">
                <a:solidFill>
                  <a:srgbClr val="000000"/>
                </a:solidFill>
                <a:latin typeface="Garamond" panose="02020404030301010803" pitchFamily="18" charset="0"/>
                <a:ea typeface="微软雅黑" panose="020B0503020204020204" pitchFamily="34" charset="-122"/>
              </a:rPr>
              <a:t>/</a:t>
            </a:r>
            <a:r>
              <a:rPr lang="en-US" altLang="zh-CN" sz="1600" dirty="0">
                <a:solidFill>
                  <a:srgbClr val="000000"/>
                </a:solidFill>
                <a:latin typeface="Garamond" panose="02020404030301010803" pitchFamily="18" charset="0"/>
                <a:ea typeface="微软雅黑" panose="020B0503020204020204" pitchFamily="34" charset="-122"/>
                <a:cs typeface="Arial" panose="020B0604020202020204" pitchFamily="34" charset="0"/>
              </a:rPr>
              <a:t>19</a:t>
            </a:r>
            <a:endParaRPr lang="zh-CN" altLang="en-US" sz="1600" dirty="0">
              <a:solidFill>
                <a:srgbClr val="000000"/>
              </a:solidFill>
              <a:latin typeface="Garamond" panose="02020404030301010803" pitchFamily="18" charset="0"/>
              <a:ea typeface="微软雅黑" panose="020B0503020204020204" pitchFamily="34" charset="-122"/>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979" r:id="rId1"/>
    <p:sldLayoutId id="2147483980" r:id="rId2"/>
    <p:sldLayoutId id="2147483981" r:id="rId3"/>
    <p:sldLayoutId id="2147483982" r:id="rId4"/>
    <p:sldLayoutId id="2147483983" r:id="rId5"/>
    <p:sldLayoutId id="2147483984" r:id="rId6"/>
    <p:sldLayoutId id="2147483985" r:id="rId7"/>
    <p:sldLayoutId id="2147483986" r:id="rId8"/>
    <p:sldLayoutId id="2147483987" r:id="rId9"/>
    <p:sldLayoutId id="2147483988" r:id="rId10"/>
    <p:sldLayoutId id="2147483989" r:id="rId11"/>
    <p:sldLayoutId id="2147483990" r:id="rId12"/>
    <p:sldLayoutId id="2147483991" r:id="rId13"/>
    <p:sldLayoutId id="2147483992" r:id="rId14"/>
  </p:sldLayoutIdLst>
  <mc:AlternateContent xmlns:mc="http://schemas.openxmlformats.org/markup-compatibility/2006">
    <mc:Choice xmlns:p14="http://schemas.microsoft.com/office/powerpoint/2010/main" Requires="p14">
      <p:transition p14:dur="500"/>
    </mc:Choice>
    <mc:Fallback>
      <p:transition/>
    </mc:Fallback>
  </mc:AlternateContent>
  <p:hf hdr="0" ftr="0" dt="0"/>
  <p:txStyles>
    <p:titleStyle>
      <a:lvl1pPr algn="l" rtl="0" eaLnBrk="0" fontAlgn="base" hangingPunct="0">
        <a:spcBef>
          <a:spcPct val="0"/>
        </a:spcBef>
        <a:spcAft>
          <a:spcPct val="0"/>
        </a:spcAft>
        <a:defRPr kumimoji="1" sz="4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2pPr>
      <a:lvl3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3pPr>
      <a:lvl4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4pPr>
      <a:lvl5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5pPr>
      <a:lvl6pPr marL="4572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6pPr>
      <a:lvl7pPr marL="9144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7pPr>
      <a:lvl8pPr marL="13716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8pPr>
      <a:lvl9pPr marL="18288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lnSpc>
          <a:spcPct val="110000"/>
        </a:lnSpc>
        <a:spcBef>
          <a:spcPct val="20000"/>
        </a:spcBef>
        <a:spcAft>
          <a:spcPct val="0"/>
        </a:spcAft>
        <a:buClr>
          <a:srgbClr val="0000FF"/>
        </a:buClr>
        <a:buSzPct val="80000"/>
        <a:buBlip>
          <a:blip r:embed="rId15"/>
        </a:buBlip>
        <a:defRPr kumimoji="1" sz="3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742950" indent="-285750" algn="l" rtl="0" eaLnBrk="0" fontAlgn="base" hangingPunct="0">
        <a:lnSpc>
          <a:spcPct val="110000"/>
        </a:lnSpc>
        <a:spcBef>
          <a:spcPct val="20000"/>
        </a:spcBef>
        <a:spcAft>
          <a:spcPct val="0"/>
        </a:spcAft>
        <a:buClr>
          <a:srgbClr val="0000FF"/>
        </a:buClr>
        <a:buSzPct val="80000"/>
        <a:buBlip>
          <a:blip r:embed="rId16"/>
        </a:buBlip>
        <a:defRPr kumimoji="1"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1430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600200" indent="-228600" algn="l" rtl="0" eaLnBrk="0" fontAlgn="base" hangingPunct="0">
        <a:lnSpc>
          <a:spcPct val="110000"/>
        </a:lnSpc>
        <a:spcBef>
          <a:spcPct val="20000"/>
        </a:spcBef>
        <a:spcAft>
          <a:spcPct val="0"/>
        </a:spcAft>
        <a:buClr>
          <a:srgbClr val="0000FF"/>
        </a:buClr>
        <a:buSzPct val="80000"/>
        <a:buBlip>
          <a:blip r:embed="rId16"/>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514600" indent="-228600" algn="l" rtl="0" eaLnBrk="1" fontAlgn="base" hangingPunct="1">
        <a:spcBef>
          <a:spcPct val="20000"/>
        </a:spcBef>
        <a:spcAft>
          <a:spcPct val="0"/>
        </a:spcAft>
        <a:buChar char="»"/>
        <a:defRPr kumimoji="1" sz="1600">
          <a:solidFill>
            <a:schemeClr val="tx1"/>
          </a:solidFill>
          <a:latin typeface="+mn-lt"/>
          <a:ea typeface="+mn-ea"/>
        </a:defRPr>
      </a:lvl6pPr>
      <a:lvl7pPr marL="2971800" indent="-228600" algn="l" rtl="0" eaLnBrk="1" fontAlgn="base" hangingPunct="1">
        <a:spcBef>
          <a:spcPct val="20000"/>
        </a:spcBef>
        <a:spcAft>
          <a:spcPct val="0"/>
        </a:spcAft>
        <a:buChar char="»"/>
        <a:defRPr kumimoji="1" sz="1600">
          <a:solidFill>
            <a:schemeClr val="tx1"/>
          </a:solidFill>
          <a:latin typeface="+mn-lt"/>
          <a:ea typeface="+mn-ea"/>
        </a:defRPr>
      </a:lvl7pPr>
      <a:lvl8pPr marL="3429000" indent="-228600" algn="l" rtl="0" eaLnBrk="1" fontAlgn="base" hangingPunct="1">
        <a:spcBef>
          <a:spcPct val="20000"/>
        </a:spcBef>
        <a:spcAft>
          <a:spcPct val="0"/>
        </a:spcAft>
        <a:buChar char="»"/>
        <a:defRPr kumimoji="1" sz="1600">
          <a:solidFill>
            <a:schemeClr val="tx1"/>
          </a:solidFill>
          <a:latin typeface="+mn-lt"/>
          <a:ea typeface="+mn-ea"/>
        </a:defRPr>
      </a:lvl8pPr>
      <a:lvl9pPr marL="3886200" indent="-228600" algn="l" rtl="0" eaLnBrk="1" fontAlgn="base" hangingPunct="1">
        <a:spcBef>
          <a:spcPct val="20000"/>
        </a:spcBef>
        <a:spcAft>
          <a:spcPct val="0"/>
        </a:spcAft>
        <a:buChar char="»"/>
        <a:defRPr kumimoji="1"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12800" y="304800"/>
            <a:ext cx="8839200" cy="1143000"/>
          </a:xfrm>
          <a:prstGeom prst="rect">
            <a:avLst/>
          </a:prstGeom>
          <a:noFill/>
          <a:ln w="9525">
            <a:noFill/>
            <a:miter lim="800000"/>
          </a:ln>
        </p:spPr>
        <p:txBody>
          <a:bodyPr vert="horz" wrap="square" lIns="91440" tIns="45720" rIns="91440" bIns="45720" numCol="1" anchor="ctr" anchorCtr="0" compatLnSpc="1"/>
          <a:lstStyle/>
          <a:p>
            <a:pPr lvl="0"/>
            <a:r>
              <a:rPr lang="zh-CN" altLang="en-US" dirty="0"/>
              <a:t>单击此处插入标题</a:t>
            </a:r>
            <a:endParaRPr lang="zh-CN" altLang="en-US" dirty="0"/>
          </a:p>
        </p:txBody>
      </p:sp>
      <p:sp>
        <p:nvSpPr>
          <p:cNvPr id="1027" name="Rectangle 3"/>
          <p:cNvSpPr>
            <a:spLocks noGrp="1" noChangeArrowheads="1"/>
          </p:cNvSpPr>
          <p:nvPr>
            <p:ph type="body" idx="1"/>
          </p:nvPr>
        </p:nvSpPr>
        <p:spPr bwMode="auto">
          <a:xfrm>
            <a:off x="914400" y="1828800"/>
            <a:ext cx="10363200" cy="4267200"/>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TextBox 3"/>
          <p:cNvSpPr txBox="1"/>
          <p:nvPr/>
        </p:nvSpPr>
        <p:spPr>
          <a:xfrm>
            <a:off x="10477500" y="6519865"/>
            <a:ext cx="1524000" cy="338554"/>
          </a:xfrm>
          <a:prstGeom prst="rect">
            <a:avLst/>
          </a:prstGeom>
          <a:noFill/>
        </p:spPr>
        <p:txBody>
          <a:bodyPr>
            <a:spAutoFit/>
          </a:bodyPr>
          <a:lstStyle/>
          <a:p>
            <a:pPr algn="r">
              <a:defRPr/>
            </a:pPr>
            <a:fld id="{36287B24-B3F7-49CD-A51F-B99085FE6C81}" type="slidenum">
              <a:rPr lang="zh-CN" altLang="en-US" sz="1600" smtClean="0">
                <a:solidFill>
                  <a:srgbClr val="000000"/>
                </a:solidFill>
                <a:latin typeface="Garamond" panose="02020404030301010803" pitchFamily="18" charset="0"/>
                <a:ea typeface="微软雅黑" panose="020B0503020204020204" pitchFamily="34" charset="-122"/>
              </a:rPr>
            </a:fld>
            <a:r>
              <a:rPr lang="en-US" altLang="zh-CN" sz="1600" dirty="0">
                <a:solidFill>
                  <a:srgbClr val="000000"/>
                </a:solidFill>
                <a:latin typeface="Garamond" panose="02020404030301010803" pitchFamily="18" charset="0"/>
                <a:ea typeface="微软雅黑" panose="020B0503020204020204" pitchFamily="34" charset="-122"/>
              </a:rPr>
              <a:t>/</a:t>
            </a:r>
            <a:r>
              <a:rPr lang="en-US" altLang="zh-CN" sz="1600" dirty="0">
                <a:solidFill>
                  <a:srgbClr val="000000"/>
                </a:solidFill>
                <a:latin typeface="Garamond" panose="02020404030301010803" pitchFamily="18" charset="0"/>
                <a:ea typeface="微软雅黑" panose="020B0503020204020204" pitchFamily="34" charset="-122"/>
                <a:cs typeface="Arial" panose="020B0604020202020204" pitchFamily="34" charset="0"/>
              </a:rPr>
              <a:t>19</a:t>
            </a:r>
            <a:endParaRPr lang="zh-CN" altLang="en-US" sz="1600" dirty="0">
              <a:solidFill>
                <a:srgbClr val="000000"/>
              </a:solidFill>
              <a:latin typeface="Garamond" panose="02020404030301010803" pitchFamily="18" charset="0"/>
              <a:ea typeface="微软雅黑" panose="020B0503020204020204" pitchFamily="34" charset="-122"/>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994" r:id="rId1"/>
    <p:sldLayoutId id="2147483995" r:id="rId2"/>
    <p:sldLayoutId id="2147483996" r:id="rId3"/>
    <p:sldLayoutId id="2147483997" r:id="rId4"/>
    <p:sldLayoutId id="2147483998" r:id="rId5"/>
    <p:sldLayoutId id="2147483999" r:id="rId6"/>
    <p:sldLayoutId id="2147484000" r:id="rId7"/>
    <p:sldLayoutId id="2147484001" r:id="rId8"/>
    <p:sldLayoutId id="2147484002" r:id="rId9"/>
    <p:sldLayoutId id="2147484003" r:id="rId10"/>
    <p:sldLayoutId id="2147484004" r:id="rId11"/>
    <p:sldLayoutId id="2147484005" r:id="rId12"/>
    <p:sldLayoutId id="2147484006" r:id="rId13"/>
    <p:sldLayoutId id="2147484007" r:id="rId14"/>
  </p:sldLayoutIdLst>
  <mc:AlternateContent xmlns:mc="http://schemas.openxmlformats.org/markup-compatibility/2006">
    <mc:Choice xmlns:p14="http://schemas.microsoft.com/office/powerpoint/2010/main" Requires="p14">
      <p:transition p14:dur="500"/>
    </mc:Choice>
    <mc:Fallback>
      <p:transition/>
    </mc:Fallback>
  </mc:AlternateContent>
  <p:hf hdr="0" ftr="0" dt="0"/>
  <p:txStyles>
    <p:titleStyle>
      <a:lvl1pPr algn="l" rtl="0" eaLnBrk="0" fontAlgn="base" hangingPunct="0">
        <a:spcBef>
          <a:spcPct val="0"/>
        </a:spcBef>
        <a:spcAft>
          <a:spcPct val="0"/>
        </a:spcAft>
        <a:defRPr kumimoji="1" sz="4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2pPr>
      <a:lvl3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3pPr>
      <a:lvl4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4pPr>
      <a:lvl5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5pPr>
      <a:lvl6pPr marL="4572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6pPr>
      <a:lvl7pPr marL="9144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7pPr>
      <a:lvl8pPr marL="13716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8pPr>
      <a:lvl9pPr marL="18288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lnSpc>
          <a:spcPct val="110000"/>
        </a:lnSpc>
        <a:spcBef>
          <a:spcPct val="20000"/>
        </a:spcBef>
        <a:spcAft>
          <a:spcPct val="0"/>
        </a:spcAft>
        <a:buClr>
          <a:srgbClr val="0000FF"/>
        </a:buClr>
        <a:buSzPct val="80000"/>
        <a:buBlip>
          <a:blip r:embed="rId15"/>
        </a:buBlip>
        <a:defRPr kumimoji="1" sz="3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742950" indent="-285750" algn="l" rtl="0" eaLnBrk="0" fontAlgn="base" hangingPunct="0">
        <a:lnSpc>
          <a:spcPct val="110000"/>
        </a:lnSpc>
        <a:spcBef>
          <a:spcPct val="20000"/>
        </a:spcBef>
        <a:spcAft>
          <a:spcPct val="0"/>
        </a:spcAft>
        <a:buClr>
          <a:srgbClr val="0000FF"/>
        </a:buClr>
        <a:buSzPct val="80000"/>
        <a:buBlip>
          <a:blip r:embed="rId16"/>
        </a:buBlip>
        <a:defRPr kumimoji="1"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1430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600200" indent="-228600" algn="l" rtl="0" eaLnBrk="0" fontAlgn="base" hangingPunct="0">
        <a:lnSpc>
          <a:spcPct val="110000"/>
        </a:lnSpc>
        <a:spcBef>
          <a:spcPct val="20000"/>
        </a:spcBef>
        <a:spcAft>
          <a:spcPct val="0"/>
        </a:spcAft>
        <a:buClr>
          <a:srgbClr val="0000FF"/>
        </a:buClr>
        <a:buSzPct val="80000"/>
        <a:buBlip>
          <a:blip r:embed="rId16"/>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514600" indent="-228600" algn="l" rtl="0" eaLnBrk="1" fontAlgn="base" hangingPunct="1">
        <a:spcBef>
          <a:spcPct val="20000"/>
        </a:spcBef>
        <a:spcAft>
          <a:spcPct val="0"/>
        </a:spcAft>
        <a:buChar char="»"/>
        <a:defRPr kumimoji="1" sz="1600">
          <a:solidFill>
            <a:schemeClr val="tx1"/>
          </a:solidFill>
          <a:latin typeface="+mn-lt"/>
          <a:ea typeface="+mn-ea"/>
        </a:defRPr>
      </a:lvl6pPr>
      <a:lvl7pPr marL="2971800" indent="-228600" algn="l" rtl="0" eaLnBrk="1" fontAlgn="base" hangingPunct="1">
        <a:spcBef>
          <a:spcPct val="20000"/>
        </a:spcBef>
        <a:spcAft>
          <a:spcPct val="0"/>
        </a:spcAft>
        <a:buChar char="»"/>
        <a:defRPr kumimoji="1" sz="1600">
          <a:solidFill>
            <a:schemeClr val="tx1"/>
          </a:solidFill>
          <a:latin typeface="+mn-lt"/>
          <a:ea typeface="+mn-ea"/>
        </a:defRPr>
      </a:lvl7pPr>
      <a:lvl8pPr marL="3429000" indent="-228600" algn="l" rtl="0" eaLnBrk="1" fontAlgn="base" hangingPunct="1">
        <a:spcBef>
          <a:spcPct val="20000"/>
        </a:spcBef>
        <a:spcAft>
          <a:spcPct val="0"/>
        </a:spcAft>
        <a:buChar char="»"/>
        <a:defRPr kumimoji="1" sz="1600">
          <a:solidFill>
            <a:schemeClr val="tx1"/>
          </a:solidFill>
          <a:latin typeface="+mn-lt"/>
          <a:ea typeface="+mn-ea"/>
        </a:defRPr>
      </a:lvl8pPr>
      <a:lvl9pPr marL="3886200" indent="-228600" algn="l" rtl="0" eaLnBrk="1" fontAlgn="base" hangingPunct="1">
        <a:spcBef>
          <a:spcPct val="20000"/>
        </a:spcBef>
        <a:spcAft>
          <a:spcPct val="0"/>
        </a:spcAft>
        <a:buChar char="»"/>
        <a:defRPr kumimoji="1"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12800" y="304800"/>
            <a:ext cx="8839200" cy="1143000"/>
          </a:xfrm>
          <a:prstGeom prst="rect">
            <a:avLst/>
          </a:prstGeom>
          <a:noFill/>
          <a:ln w="9525">
            <a:noFill/>
            <a:miter lim="800000"/>
          </a:ln>
        </p:spPr>
        <p:txBody>
          <a:bodyPr vert="horz" wrap="square" lIns="91440" tIns="45720" rIns="91440" bIns="45720" numCol="1" anchor="ctr" anchorCtr="0" compatLnSpc="1"/>
          <a:lstStyle/>
          <a:p>
            <a:pPr lvl="0"/>
            <a:r>
              <a:rPr lang="zh-CN" altLang="en-US" dirty="0"/>
              <a:t>单击此处插入标题</a:t>
            </a:r>
            <a:endParaRPr lang="zh-CN" altLang="en-US" dirty="0"/>
          </a:p>
        </p:txBody>
      </p:sp>
      <p:sp>
        <p:nvSpPr>
          <p:cNvPr id="1027" name="Rectangle 3"/>
          <p:cNvSpPr>
            <a:spLocks noGrp="1" noChangeArrowheads="1"/>
          </p:cNvSpPr>
          <p:nvPr>
            <p:ph type="body" idx="1"/>
          </p:nvPr>
        </p:nvSpPr>
        <p:spPr bwMode="auto">
          <a:xfrm>
            <a:off x="914400" y="1828800"/>
            <a:ext cx="10363200" cy="4267200"/>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TextBox 3"/>
          <p:cNvSpPr txBox="1"/>
          <p:nvPr/>
        </p:nvSpPr>
        <p:spPr>
          <a:xfrm>
            <a:off x="10477500" y="6519865"/>
            <a:ext cx="1524000" cy="338554"/>
          </a:xfrm>
          <a:prstGeom prst="rect">
            <a:avLst/>
          </a:prstGeom>
          <a:noFill/>
        </p:spPr>
        <p:txBody>
          <a:bodyPr>
            <a:spAutoFit/>
          </a:bodyPr>
          <a:lstStyle/>
          <a:p>
            <a:pPr algn="r">
              <a:defRPr/>
            </a:pPr>
            <a:fld id="{36287B24-B3F7-49CD-A51F-B99085FE6C81}" type="slidenum">
              <a:rPr lang="zh-CN" altLang="en-US" sz="1600" smtClean="0">
                <a:solidFill>
                  <a:srgbClr val="000000"/>
                </a:solidFill>
                <a:latin typeface="Garamond" panose="02020404030301010803" pitchFamily="18" charset="0"/>
                <a:ea typeface="微软雅黑" panose="020B0503020204020204" pitchFamily="34" charset="-122"/>
              </a:rPr>
            </a:fld>
            <a:r>
              <a:rPr lang="en-US" altLang="zh-CN" sz="1600" dirty="0">
                <a:solidFill>
                  <a:srgbClr val="000000"/>
                </a:solidFill>
                <a:latin typeface="Garamond" panose="02020404030301010803" pitchFamily="18" charset="0"/>
                <a:ea typeface="微软雅黑" panose="020B0503020204020204" pitchFamily="34" charset="-122"/>
              </a:rPr>
              <a:t>/</a:t>
            </a:r>
            <a:r>
              <a:rPr lang="en-US" altLang="zh-CN" sz="1600" dirty="0">
                <a:solidFill>
                  <a:srgbClr val="000000"/>
                </a:solidFill>
                <a:latin typeface="Garamond" panose="02020404030301010803" pitchFamily="18" charset="0"/>
                <a:ea typeface="微软雅黑" panose="020B0503020204020204" pitchFamily="34" charset="-122"/>
                <a:cs typeface="Arial" panose="020B0604020202020204" pitchFamily="34" charset="0"/>
              </a:rPr>
              <a:t>19</a:t>
            </a:r>
            <a:endParaRPr lang="zh-CN" altLang="en-US" sz="1600" dirty="0">
              <a:solidFill>
                <a:srgbClr val="000000"/>
              </a:solidFill>
              <a:latin typeface="Garamond" panose="02020404030301010803" pitchFamily="18" charset="0"/>
              <a:ea typeface="微软雅黑" panose="020B0503020204020204" pitchFamily="34" charset="-122"/>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 id="2147484020" r:id="rId12"/>
    <p:sldLayoutId id="2147484021" r:id="rId13"/>
    <p:sldLayoutId id="2147484022" r:id="rId14"/>
  </p:sldLayoutIdLst>
  <mc:AlternateContent xmlns:mc="http://schemas.openxmlformats.org/markup-compatibility/2006">
    <mc:Choice xmlns:p14="http://schemas.microsoft.com/office/powerpoint/2010/main" Requires="p14">
      <p:transition p14:dur="500"/>
    </mc:Choice>
    <mc:Fallback>
      <p:transition/>
    </mc:Fallback>
  </mc:AlternateContent>
  <p:hf hdr="0" ftr="0" dt="0"/>
  <p:txStyles>
    <p:titleStyle>
      <a:lvl1pPr algn="l" rtl="0" eaLnBrk="0" fontAlgn="base" hangingPunct="0">
        <a:spcBef>
          <a:spcPct val="0"/>
        </a:spcBef>
        <a:spcAft>
          <a:spcPct val="0"/>
        </a:spcAft>
        <a:defRPr kumimoji="1" sz="4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2pPr>
      <a:lvl3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3pPr>
      <a:lvl4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4pPr>
      <a:lvl5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5pPr>
      <a:lvl6pPr marL="4572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6pPr>
      <a:lvl7pPr marL="9144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7pPr>
      <a:lvl8pPr marL="13716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8pPr>
      <a:lvl9pPr marL="18288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lnSpc>
          <a:spcPct val="110000"/>
        </a:lnSpc>
        <a:spcBef>
          <a:spcPct val="20000"/>
        </a:spcBef>
        <a:spcAft>
          <a:spcPct val="0"/>
        </a:spcAft>
        <a:buClr>
          <a:srgbClr val="0000FF"/>
        </a:buClr>
        <a:buSzPct val="80000"/>
        <a:buBlip>
          <a:blip r:embed="rId15"/>
        </a:buBlip>
        <a:defRPr kumimoji="1" sz="3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742950" indent="-285750" algn="l" rtl="0" eaLnBrk="0" fontAlgn="base" hangingPunct="0">
        <a:lnSpc>
          <a:spcPct val="110000"/>
        </a:lnSpc>
        <a:spcBef>
          <a:spcPct val="20000"/>
        </a:spcBef>
        <a:spcAft>
          <a:spcPct val="0"/>
        </a:spcAft>
        <a:buClr>
          <a:srgbClr val="0000FF"/>
        </a:buClr>
        <a:buSzPct val="80000"/>
        <a:buBlip>
          <a:blip r:embed="rId16"/>
        </a:buBlip>
        <a:defRPr kumimoji="1"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1430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600200" indent="-228600" algn="l" rtl="0" eaLnBrk="0" fontAlgn="base" hangingPunct="0">
        <a:lnSpc>
          <a:spcPct val="110000"/>
        </a:lnSpc>
        <a:spcBef>
          <a:spcPct val="20000"/>
        </a:spcBef>
        <a:spcAft>
          <a:spcPct val="0"/>
        </a:spcAft>
        <a:buClr>
          <a:srgbClr val="0000FF"/>
        </a:buClr>
        <a:buSzPct val="80000"/>
        <a:buBlip>
          <a:blip r:embed="rId16"/>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514600" indent="-228600" algn="l" rtl="0" eaLnBrk="1" fontAlgn="base" hangingPunct="1">
        <a:spcBef>
          <a:spcPct val="20000"/>
        </a:spcBef>
        <a:spcAft>
          <a:spcPct val="0"/>
        </a:spcAft>
        <a:buChar char="»"/>
        <a:defRPr kumimoji="1" sz="1600">
          <a:solidFill>
            <a:schemeClr val="tx1"/>
          </a:solidFill>
          <a:latin typeface="+mn-lt"/>
          <a:ea typeface="+mn-ea"/>
        </a:defRPr>
      </a:lvl6pPr>
      <a:lvl7pPr marL="2971800" indent="-228600" algn="l" rtl="0" eaLnBrk="1" fontAlgn="base" hangingPunct="1">
        <a:spcBef>
          <a:spcPct val="20000"/>
        </a:spcBef>
        <a:spcAft>
          <a:spcPct val="0"/>
        </a:spcAft>
        <a:buChar char="»"/>
        <a:defRPr kumimoji="1" sz="1600">
          <a:solidFill>
            <a:schemeClr val="tx1"/>
          </a:solidFill>
          <a:latin typeface="+mn-lt"/>
          <a:ea typeface="+mn-ea"/>
        </a:defRPr>
      </a:lvl7pPr>
      <a:lvl8pPr marL="3429000" indent="-228600" algn="l" rtl="0" eaLnBrk="1" fontAlgn="base" hangingPunct="1">
        <a:spcBef>
          <a:spcPct val="20000"/>
        </a:spcBef>
        <a:spcAft>
          <a:spcPct val="0"/>
        </a:spcAft>
        <a:buChar char="»"/>
        <a:defRPr kumimoji="1" sz="1600">
          <a:solidFill>
            <a:schemeClr val="tx1"/>
          </a:solidFill>
          <a:latin typeface="+mn-lt"/>
          <a:ea typeface="+mn-ea"/>
        </a:defRPr>
      </a:lvl8pPr>
      <a:lvl9pPr marL="3886200" indent="-228600" algn="l" rtl="0" eaLnBrk="1" fontAlgn="base" hangingPunct="1">
        <a:spcBef>
          <a:spcPct val="20000"/>
        </a:spcBef>
        <a:spcAft>
          <a:spcPct val="0"/>
        </a:spcAft>
        <a:buChar char="»"/>
        <a:defRPr kumimoji="1"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12800" y="304800"/>
            <a:ext cx="8839200" cy="1143000"/>
          </a:xfrm>
          <a:prstGeom prst="rect">
            <a:avLst/>
          </a:prstGeom>
          <a:noFill/>
          <a:ln w="9525">
            <a:noFill/>
            <a:miter lim="800000"/>
          </a:ln>
        </p:spPr>
        <p:txBody>
          <a:bodyPr vert="horz" wrap="square" lIns="91440" tIns="45720" rIns="91440" bIns="45720" numCol="1" anchor="ctr" anchorCtr="0" compatLnSpc="1"/>
          <a:lstStyle/>
          <a:p>
            <a:pPr lvl="0"/>
            <a:r>
              <a:rPr lang="zh-CN" altLang="en-US" dirty="0"/>
              <a:t>单击此处插入标题</a:t>
            </a:r>
            <a:endParaRPr lang="zh-CN" altLang="en-US" dirty="0"/>
          </a:p>
        </p:txBody>
      </p:sp>
      <p:sp>
        <p:nvSpPr>
          <p:cNvPr id="1027" name="Rectangle 3"/>
          <p:cNvSpPr>
            <a:spLocks noGrp="1" noChangeArrowheads="1"/>
          </p:cNvSpPr>
          <p:nvPr>
            <p:ph type="body" idx="1"/>
          </p:nvPr>
        </p:nvSpPr>
        <p:spPr bwMode="auto">
          <a:xfrm>
            <a:off x="914400" y="1828800"/>
            <a:ext cx="10363200" cy="4267200"/>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TextBox 3"/>
          <p:cNvSpPr txBox="1"/>
          <p:nvPr/>
        </p:nvSpPr>
        <p:spPr>
          <a:xfrm>
            <a:off x="10477500" y="6519865"/>
            <a:ext cx="1524000" cy="338554"/>
          </a:xfrm>
          <a:prstGeom prst="rect">
            <a:avLst/>
          </a:prstGeom>
          <a:noFill/>
        </p:spPr>
        <p:txBody>
          <a:bodyPr>
            <a:spAutoFit/>
          </a:bodyPr>
          <a:lstStyle/>
          <a:p>
            <a:pPr algn="r">
              <a:defRPr/>
            </a:pPr>
            <a:fld id="{36287B24-B3F7-49CD-A51F-B99085FE6C81}" type="slidenum">
              <a:rPr lang="zh-CN" altLang="en-US" sz="1600" smtClean="0">
                <a:solidFill>
                  <a:srgbClr val="000000"/>
                </a:solidFill>
                <a:latin typeface="Garamond" panose="02020404030301010803" pitchFamily="18" charset="0"/>
                <a:ea typeface="微软雅黑" panose="020B0503020204020204" pitchFamily="34" charset="-122"/>
              </a:rPr>
            </a:fld>
            <a:r>
              <a:rPr lang="en-US" altLang="zh-CN" sz="1600" dirty="0">
                <a:solidFill>
                  <a:srgbClr val="000000"/>
                </a:solidFill>
                <a:latin typeface="Garamond" panose="02020404030301010803" pitchFamily="18" charset="0"/>
                <a:ea typeface="微软雅黑" panose="020B0503020204020204" pitchFamily="34" charset="-122"/>
              </a:rPr>
              <a:t>/</a:t>
            </a:r>
            <a:r>
              <a:rPr lang="en-US" altLang="zh-CN" sz="1600" dirty="0">
                <a:solidFill>
                  <a:srgbClr val="000000"/>
                </a:solidFill>
                <a:latin typeface="Garamond" panose="02020404030301010803" pitchFamily="18" charset="0"/>
                <a:ea typeface="微软雅黑" panose="020B0503020204020204" pitchFamily="34" charset="-122"/>
                <a:cs typeface="Arial" panose="020B0604020202020204" pitchFamily="34" charset="0"/>
              </a:rPr>
              <a:t>19</a:t>
            </a:r>
            <a:endParaRPr lang="zh-CN" altLang="en-US" sz="1600" dirty="0">
              <a:solidFill>
                <a:srgbClr val="000000"/>
              </a:solidFill>
              <a:latin typeface="Garamond" panose="02020404030301010803" pitchFamily="18" charset="0"/>
              <a:ea typeface="微软雅黑" panose="020B0503020204020204" pitchFamily="34" charset="-122"/>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4024" r:id="rId1"/>
    <p:sldLayoutId id="2147484025" r:id="rId2"/>
    <p:sldLayoutId id="2147484026" r:id="rId3"/>
    <p:sldLayoutId id="2147484027" r:id="rId4"/>
    <p:sldLayoutId id="2147484028" r:id="rId5"/>
    <p:sldLayoutId id="2147484029" r:id="rId6"/>
    <p:sldLayoutId id="2147484030" r:id="rId7"/>
    <p:sldLayoutId id="2147484031" r:id="rId8"/>
    <p:sldLayoutId id="2147484032" r:id="rId9"/>
    <p:sldLayoutId id="2147484033" r:id="rId10"/>
    <p:sldLayoutId id="2147484034" r:id="rId11"/>
    <p:sldLayoutId id="2147484035" r:id="rId12"/>
    <p:sldLayoutId id="2147484036" r:id="rId13"/>
    <p:sldLayoutId id="2147484037" r:id="rId14"/>
  </p:sldLayoutIdLst>
  <mc:AlternateContent xmlns:mc="http://schemas.openxmlformats.org/markup-compatibility/2006">
    <mc:Choice xmlns:p14="http://schemas.microsoft.com/office/powerpoint/2010/main" Requires="p14">
      <p:transition p14:dur="500"/>
    </mc:Choice>
    <mc:Fallback>
      <p:transition/>
    </mc:Fallback>
  </mc:AlternateContent>
  <p:hf hdr="0" ftr="0" dt="0"/>
  <p:txStyles>
    <p:titleStyle>
      <a:lvl1pPr algn="l" rtl="0" eaLnBrk="0" fontAlgn="base" hangingPunct="0">
        <a:spcBef>
          <a:spcPct val="0"/>
        </a:spcBef>
        <a:spcAft>
          <a:spcPct val="0"/>
        </a:spcAft>
        <a:defRPr kumimoji="1" sz="4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2pPr>
      <a:lvl3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3pPr>
      <a:lvl4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4pPr>
      <a:lvl5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5pPr>
      <a:lvl6pPr marL="4572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6pPr>
      <a:lvl7pPr marL="9144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7pPr>
      <a:lvl8pPr marL="13716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8pPr>
      <a:lvl9pPr marL="18288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lnSpc>
          <a:spcPct val="110000"/>
        </a:lnSpc>
        <a:spcBef>
          <a:spcPct val="20000"/>
        </a:spcBef>
        <a:spcAft>
          <a:spcPct val="0"/>
        </a:spcAft>
        <a:buClr>
          <a:srgbClr val="0000FF"/>
        </a:buClr>
        <a:buSzPct val="80000"/>
        <a:buBlip>
          <a:blip r:embed="rId15"/>
        </a:buBlip>
        <a:defRPr kumimoji="1" sz="3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742950" indent="-285750" algn="l" rtl="0" eaLnBrk="0" fontAlgn="base" hangingPunct="0">
        <a:lnSpc>
          <a:spcPct val="110000"/>
        </a:lnSpc>
        <a:spcBef>
          <a:spcPct val="20000"/>
        </a:spcBef>
        <a:spcAft>
          <a:spcPct val="0"/>
        </a:spcAft>
        <a:buClr>
          <a:srgbClr val="0000FF"/>
        </a:buClr>
        <a:buSzPct val="80000"/>
        <a:buBlip>
          <a:blip r:embed="rId16"/>
        </a:buBlip>
        <a:defRPr kumimoji="1"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1430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600200" indent="-228600" algn="l" rtl="0" eaLnBrk="0" fontAlgn="base" hangingPunct="0">
        <a:lnSpc>
          <a:spcPct val="110000"/>
        </a:lnSpc>
        <a:spcBef>
          <a:spcPct val="20000"/>
        </a:spcBef>
        <a:spcAft>
          <a:spcPct val="0"/>
        </a:spcAft>
        <a:buClr>
          <a:srgbClr val="0000FF"/>
        </a:buClr>
        <a:buSzPct val="80000"/>
        <a:buBlip>
          <a:blip r:embed="rId16"/>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514600" indent="-228600" algn="l" rtl="0" eaLnBrk="1" fontAlgn="base" hangingPunct="1">
        <a:spcBef>
          <a:spcPct val="20000"/>
        </a:spcBef>
        <a:spcAft>
          <a:spcPct val="0"/>
        </a:spcAft>
        <a:buChar char="»"/>
        <a:defRPr kumimoji="1" sz="1600">
          <a:solidFill>
            <a:schemeClr val="tx1"/>
          </a:solidFill>
          <a:latin typeface="+mn-lt"/>
          <a:ea typeface="+mn-ea"/>
        </a:defRPr>
      </a:lvl6pPr>
      <a:lvl7pPr marL="2971800" indent="-228600" algn="l" rtl="0" eaLnBrk="1" fontAlgn="base" hangingPunct="1">
        <a:spcBef>
          <a:spcPct val="20000"/>
        </a:spcBef>
        <a:spcAft>
          <a:spcPct val="0"/>
        </a:spcAft>
        <a:buChar char="»"/>
        <a:defRPr kumimoji="1" sz="1600">
          <a:solidFill>
            <a:schemeClr val="tx1"/>
          </a:solidFill>
          <a:latin typeface="+mn-lt"/>
          <a:ea typeface="+mn-ea"/>
        </a:defRPr>
      </a:lvl7pPr>
      <a:lvl8pPr marL="3429000" indent="-228600" algn="l" rtl="0" eaLnBrk="1" fontAlgn="base" hangingPunct="1">
        <a:spcBef>
          <a:spcPct val="20000"/>
        </a:spcBef>
        <a:spcAft>
          <a:spcPct val="0"/>
        </a:spcAft>
        <a:buChar char="»"/>
        <a:defRPr kumimoji="1" sz="1600">
          <a:solidFill>
            <a:schemeClr val="tx1"/>
          </a:solidFill>
          <a:latin typeface="+mn-lt"/>
          <a:ea typeface="+mn-ea"/>
        </a:defRPr>
      </a:lvl8pPr>
      <a:lvl9pPr marL="3886200" indent="-228600" algn="l" rtl="0" eaLnBrk="1" fontAlgn="base" hangingPunct="1">
        <a:spcBef>
          <a:spcPct val="20000"/>
        </a:spcBef>
        <a:spcAft>
          <a:spcPct val="0"/>
        </a:spcAft>
        <a:buChar char="»"/>
        <a:defRPr kumimoji="1"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12800" y="304800"/>
            <a:ext cx="8839200" cy="1143000"/>
          </a:xfrm>
          <a:prstGeom prst="rect">
            <a:avLst/>
          </a:prstGeom>
          <a:noFill/>
          <a:ln w="9525">
            <a:noFill/>
            <a:miter lim="800000"/>
          </a:ln>
        </p:spPr>
        <p:txBody>
          <a:bodyPr vert="horz" wrap="square" lIns="91440" tIns="45720" rIns="91440" bIns="45720" numCol="1" anchor="ctr" anchorCtr="0" compatLnSpc="1"/>
          <a:lstStyle/>
          <a:p>
            <a:pPr lvl="0"/>
            <a:r>
              <a:rPr lang="zh-CN" altLang="en-US" dirty="0"/>
              <a:t>单击此处插入标题</a:t>
            </a:r>
            <a:endParaRPr lang="zh-CN" altLang="en-US" dirty="0"/>
          </a:p>
        </p:txBody>
      </p:sp>
      <p:sp>
        <p:nvSpPr>
          <p:cNvPr id="1027" name="Rectangle 3"/>
          <p:cNvSpPr>
            <a:spLocks noGrp="1" noChangeArrowheads="1"/>
          </p:cNvSpPr>
          <p:nvPr>
            <p:ph type="body" idx="1"/>
          </p:nvPr>
        </p:nvSpPr>
        <p:spPr bwMode="auto">
          <a:xfrm>
            <a:off x="914400" y="1828800"/>
            <a:ext cx="10363200" cy="4267200"/>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TextBox 3"/>
          <p:cNvSpPr txBox="1"/>
          <p:nvPr/>
        </p:nvSpPr>
        <p:spPr>
          <a:xfrm>
            <a:off x="10477500" y="6519865"/>
            <a:ext cx="1524000" cy="338554"/>
          </a:xfrm>
          <a:prstGeom prst="rect">
            <a:avLst/>
          </a:prstGeom>
          <a:noFill/>
        </p:spPr>
        <p:txBody>
          <a:bodyPr>
            <a:spAutoFit/>
          </a:bodyPr>
          <a:lstStyle/>
          <a:p>
            <a:pPr algn="r">
              <a:defRPr/>
            </a:pPr>
            <a:fld id="{36287B24-B3F7-49CD-A51F-B99085FE6C81}" type="slidenum">
              <a:rPr lang="zh-CN" altLang="en-US" sz="1600" smtClean="0">
                <a:solidFill>
                  <a:srgbClr val="000000"/>
                </a:solidFill>
                <a:latin typeface="Garamond" panose="02020404030301010803" pitchFamily="18" charset="0"/>
                <a:ea typeface="微软雅黑" panose="020B0503020204020204" pitchFamily="34" charset="-122"/>
              </a:rPr>
            </a:fld>
            <a:r>
              <a:rPr lang="en-US" altLang="zh-CN" sz="1600" dirty="0">
                <a:solidFill>
                  <a:srgbClr val="000000"/>
                </a:solidFill>
                <a:latin typeface="Garamond" panose="02020404030301010803" pitchFamily="18" charset="0"/>
                <a:ea typeface="微软雅黑" panose="020B0503020204020204" pitchFamily="34" charset="-122"/>
              </a:rPr>
              <a:t>/</a:t>
            </a:r>
            <a:r>
              <a:rPr lang="en-US" altLang="zh-CN" sz="1600" dirty="0">
                <a:solidFill>
                  <a:srgbClr val="000000"/>
                </a:solidFill>
                <a:latin typeface="Garamond" panose="02020404030301010803" pitchFamily="18" charset="0"/>
                <a:ea typeface="微软雅黑" panose="020B0503020204020204" pitchFamily="34" charset="-122"/>
                <a:cs typeface="Arial" panose="020B0604020202020204" pitchFamily="34" charset="0"/>
              </a:rPr>
              <a:t>19</a:t>
            </a:r>
            <a:endParaRPr lang="zh-CN" altLang="en-US" sz="1600" dirty="0">
              <a:solidFill>
                <a:srgbClr val="000000"/>
              </a:solidFill>
              <a:latin typeface="Garamond" panose="02020404030301010803" pitchFamily="18" charset="0"/>
              <a:ea typeface="微软雅黑" panose="020B0503020204020204" pitchFamily="34" charset="-122"/>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4039" r:id="rId1"/>
    <p:sldLayoutId id="2147484040" r:id="rId2"/>
    <p:sldLayoutId id="2147484041" r:id="rId3"/>
    <p:sldLayoutId id="2147484042" r:id="rId4"/>
    <p:sldLayoutId id="2147484043" r:id="rId5"/>
    <p:sldLayoutId id="2147484044" r:id="rId6"/>
    <p:sldLayoutId id="2147484045" r:id="rId7"/>
    <p:sldLayoutId id="2147484046" r:id="rId8"/>
    <p:sldLayoutId id="2147484047" r:id="rId9"/>
    <p:sldLayoutId id="2147484048" r:id="rId10"/>
    <p:sldLayoutId id="2147484049" r:id="rId11"/>
    <p:sldLayoutId id="2147484050" r:id="rId12"/>
    <p:sldLayoutId id="2147484051" r:id="rId13"/>
    <p:sldLayoutId id="2147484052" r:id="rId14"/>
  </p:sldLayoutIdLst>
  <mc:AlternateContent xmlns:mc="http://schemas.openxmlformats.org/markup-compatibility/2006">
    <mc:Choice xmlns:p14="http://schemas.microsoft.com/office/powerpoint/2010/main" Requires="p14">
      <p:transition p14:dur="500"/>
    </mc:Choice>
    <mc:Fallback>
      <p:transition/>
    </mc:Fallback>
  </mc:AlternateContent>
  <p:hf hdr="0" ftr="0" dt="0"/>
  <p:txStyles>
    <p:titleStyle>
      <a:lvl1pPr algn="l" rtl="0" eaLnBrk="0" fontAlgn="base" hangingPunct="0">
        <a:spcBef>
          <a:spcPct val="0"/>
        </a:spcBef>
        <a:spcAft>
          <a:spcPct val="0"/>
        </a:spcAft>
        <a:defRPr kumimoji="1" sz="4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2pPr>
      <a:lvl3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3pPr>
      <a:lvl4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4pPr>
      <a:lvl5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5pPr>
      <a:lvl6pPr marL="4572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6pPr>
      <a:lvl7pPr marL="9144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7pPr>
      <a:lvl8pPr marL="13716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8pPr>
      <a:lvl9pPr marL="18288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lnSpc>
          <a:spcPct val="110000"/>
        </a:lnSpc>
        <a:spcBef>
          <a:spcPct val="20000"/>
        </a:spcBef>
        <a:spcAft>
          <a:spcPct val="0"/>
        </a:spcAft>
        <a:buClr>
          <a:srgbClr val="0000FF"/>
        </a:buClr>
        <a:buSzPct val="80000"/>
        <a:buBlip>
          <a:blip r:embed="rId15"/>
        </a:buBlip>
        <a:defRPr kumimoji="1" sz="3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742950" indent="-285750" algn="l" rtl="0" eaLnBrk="0" fontAlgn="base" hangingPunct="0">
        <a:lnSpc>
          <a:spcPct val="110000"/>
        </a:lnSpc>
        <a:spcBef>
          <a:spcPct val="20000"/>
        </a:spcBef>
        <a:spcAft>
          <a:spcPct val="0"/>
        </a:spcAft>
        <a:buClr>
          <a:srgbClr val="0000FF"/>
        </a:buClr>
        <a:buSzPct val="80000"/>
        <a:buBlip>
          <a:blip r:embed="rId16"/>
        </a:buBlip>
        <a:defRPr kumimoji="1"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1430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600200" indent="-228600" algn="l" rtl="0" eaLnBrk="0" fontAlgn="base" hangingPunct="0">
        <a:lnSpc>
          <a:spcPct val="110000"/>
        </a:lnSpc>
        <a:spcBef>
          <a:spcPct val="20000"/>
        </a:spcBef>
        <a:spcAft>
          <a:spcPct val="0"/>
        </a:spcAft>
        <a:buClr>
          <a:srgbClr val="0000FF"/>
        </a:buClr>
        <a:buSzPct val="80000"/>
        <a:buBlip>
          <a:blip r:embed="rId16"/>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514600" indent="-228600" algn="l" rtl="0" eaLnBrk="1" fontAlgn="base" hangingPunct="1">
        <a:spcBef>
          <a:spcPct val="20000"/>
        </a:spcBef>
        <a:spcAft>
          <a:spcPct val="0"/>
        </a:spcAft>
        <a:buChar char="»"/>
        <a:defRPr kumimoji="1" sz="1600">
          <a:solidFill>
            <a:schemeClr val="tx1"/>
          </a:solidFill>
          <a:latin typeface="+mn-lt"/>
          <a:ea typeface="+mn-ea"/>
        </a:defRPr>
      </a:lvl6pPr>
      <a:lvl7pPr marL="2971800" indent="-228600" algn="l" rtl="0" eaLnBrk="1" fontAlgn="base" hangingPunct="1">
        <a:spcBef>
          <a:spcPct val="20000"/>
        </a:spcBef>
        <a:spcAft>
          <a:spcPct val="0"/>
        </a:spcAft>
        <a:buChar char="»"/>
        <a:defRPr kumimoji="1" sz="1600">
          <a:solidFill>
            <a:schemeClr val="tx1"/>
          </a:solidFill>
          <a:latin typeface="+mn-lt"/>
          <a:ea typeface="+mn-ea"/>
        </a:defRPr>
      </a:lvl7pPr>
      <a:lvl8pPr marL="3429000" indent="-228600" algn="l" rtl="0" eaLnBrk="1" fontAlgn="base" hangingPunct="1">
        <a:spcBef>
          <a:spcPct val="20000"/>
        </a:spcBef>
        <a:spcAft>
          <a:spcPct val="0"/>
        </a:spcAft>
        <a:buChar char="»"/>
        <a:defRPr kumimoji="1" sz="1600">
          <a:solidFill>
            <a:schemeClr val="tx1"/>
          </a:solidFill>
          <a:latin typeface="+mn-lt"/>
          <a:ea typeface="+mn-ea"/>
        </a:defRPr>
      </a:lvl8pPr>
      <a:lvl9pPr marL="3886200" indent="-228600" algn="l" rtl="0" eaLnBrk="1" fontAlgn="base" hangingPunct="1">
        <a:spcBef>
          <a:spcPct val="20000"/>
        </a:spcBef>
        <a:spcAft>
          <a:spcPct val="0"/>
        </a:spcAft>
        <a:buChar char="»"/>
        <a:defRPr kumimoji="1"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12800" y="304800"/>
            <a:ext cx="8839200" cy="1143000"/>
          </a:xfrm>
          <a:prstGeom prst="rect">
            <a:avLst/>
          </a:prstGeom>
          <a:noFill/>
          <a:ln w="9525">
            <a:noFill/>
            <a:miter lim="800000"/>
          </a:ln>
        </p:spPr>
        <p:txBody>
          <a:bodyPr vert="horz" wrap="square" lIns="91440" tIns="45720" rIns="91440" bIns="45720" numCol="1" anchor="ctr" anchorCtr="0" compatLnSpc="1"/>
          <a:lstStyle/>
          <a:p>
            <a:pPr lvl="0"/>
            <a:r>
              <a:rPr lang="zh-CN" altLang="en-US" dirty="0"/>
              <a:t>单击此处插入标题</a:t>
            </a:r>
            <a:endParaRPr lang="zh-CN" altLang="en-US" dirty="0"/>
          </a:p>
        </p:txBody>
      </p:sp>
      <p:sp>
        <p:nvSpPr>
          <p:cNvPr id="1027" name="Rectangle 3"/>
          <p:cNvSpPr>
            <a:spLocks noGrp="1" noChangeArrowheads="1"/>
          </p:cNvSpPr>
          <p:nvPr>
            <p:ph type="body" idx="1"/>
          </p:nvPr>
        </p:nvSpPr>
        <p:spPr bwMode="auto">
          <a:xfrm>
            <a:off x="914400" y="1828800"/>
            <a:ext cx="10363200" cy="4267200"/>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TextBox 3"/>
          <p:cNvSpPr txBox="1"/>
          <p:nvPr/>
        </p:nvSpPr>
        <p:spPr>
          <a:xfrm>
            <a:off x="10477500" y="6519865"/>
            <a:ext cx="1524000" cy="338554"/>
          </a:xfrm>
          <a:prstGeom prst="rect">
            <a:avLst/>
          </a:prstGeom>
          <a:noFill/>
        </p:spPr>
        <p:txBody>
          <a:bodyPr>
            <a:spAutoFit/>
          </a:bodyPr>
          <a:lstStyle/>
          <a:p>
            <a:pPr algn="r">
              <a:defRPr/>
            </a:pPr>
            <a:fld id="{36287B24-B3F7-49CD-A51F-B99085FE6C81}" type="slidenum">
              <a:rPr lang="zh-CN" altLang="en-US" sz="1600" smtClean="0">
                <a:solidFill>
                  <a:srgbClr val="000000"/>
                </a:solidFill>
                <a:latin typeface="Garamond" panose="02020404030301010803" pitchFamily="18" charset="0"/>
                <a:ea typeface="微软雅黑" panose="020B0503020204020204" pitchFamily="34" charset="-122"/>
              </a:rPr>
            </a:fld>
            <a:r>
              <a:rPr lang="en-US" altLang="zh-CN" sz="1600" dirty="0">
                <a:solidFill>
                  <a:srgbClr val="000000"/>
                </a:solidFill>
                <a:latin typeface="Garamond" panose="02020404030301010803" pitchFamily="18" charset="0"/>
                <a:ea typeface="微软雅黑" panose="020B0503020204020204" pitchFamily="34" charset="-122"/>
              </a:rPr>
              <a:t>/</a:t>
            </a:r>
            <a:r>
              <a:rPr lang="en-US" altLang="zh-CN" sz="1600" dirty="0">
                <a:solidFill>
                  <a:srgbClr val="000000"/>
                </a:solidFill>
                <a:latin typeface="Garamond" panose="02020404030301010803" pitchFamily="18" charset="0"/>
                <a:ea typeface="微软雅黑" panose="020B0503020204020204" pitchFamily="34" charset="-122"/>
                <a:cs typeface="Arial" panose="020B0604020202020204" pitchFamily="34" charset="0"/>
              </a:rPr>
              <a:t>19</a:t>
            </a:r>
            <a:endParaRPr lang="zh-CN" altLang="en-US" sz="1600" dirty="0">
              <a:solidFill>
                <a:srgbClr val="000000"/>
              </a:solidFill>
              <a:latin typeface="Garamond" panose="02020404030301010803" pitchFamily="18" charset="0"/>
              <a:ea typeface="微软雅黑" panose="020B0503020204020204" pitchFamily="34" charset="-122"/>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4054" r:id="rId1"/>
    <p:sldLayoutId id="2147484055" r:id="rId2"/>
    <p:sldLayoutId id="2147484056" r:id="rId3"/>
    <p:sldLayoutId id="2147484057" r:id="rId4"/>
    <p:sldLayoutId id="2147484058" r:id="rId5"/>
    <p:sldLayoutId id="2147484059" r:id="rId6"/>
    <p:sldLayoutId id="2147484060" r:id="rId7"/>
    <p:sldLayoutId id="2147484061" r:id="rId8"/>
    <p:sldLayoutId id="2147484062" r:id="rId9"/>
    <p:sldLayoutId id="2147484063" r:id="rId10"/>
    <p:sldLayoutId id="2147484064" r:id="rId11"/>
    <p:sldLayoutId id="2147484065" r:id="rId12"/>
    <p:sldLayoutId id="2147484066" r:id="rId13"/>
    <p:sldLayoutId id="2147484067" r:id="rId14"/>
  </p:sldLayoutIdLst>
  <mc:AlternateContent xmlns:mc="http://schemas.openxmlformats.org/markup-compatibility/2006">
    <mc:Choice xmlns:p14="http://schemas.microsoft.com/office/powerpoint/2010/main" Requires="p14">
      <p:transition p14:dur="500"/>
    </mc:Choice>
    <mc:Fallback>
      <p:transition/>
    </mc:Fallback>
  </mc:AlternateContent>
  <p:hf hdr="0" ftr="0" dt="0"/>
  <p:txStyles>
    <p:titleStyle>
      <a:lvl1pPr algn="l" rtl="0" eaLnBrk="0" fontAlgn="base" hangingPunct="0">
        <a:spcBef>
          <a:spcPct val="0"/>
        </a:spcBef>
        <a:spcAft>
          <a:spcPct val="0"/>
        </a:spcAft>
        <a:defRPr kumimoji="1" sz="4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2pPr>
      <a:lvl3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3pPr>
      <a:lvl4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4pPr>
      <a:lvl5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5pPr>
      <a:lvl6pPr marL="4572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6pPr>
      <a:lvl7pPr marL="9144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7pPr>
      <a:lvl8pPr marL="13716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8pPr>
      <a:lvl9pPr marL="18288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lnSpc>
          <a:spcPct val="110000"/>
        </a:lnSpc>
        <a:spcBef>
          <a:spcPct val="20000"/>
        </a:spcBef>
        <a:spcAft>
          <a:spcPct val="0"/>
        </a:spcAft>
        <a:buClr>
          <a:srgbClr val="0000FF"/>
        </a:buClr>
        <a:buSzPct val="80000"/>
        <a:buBlip>
          <a:blip r:embed="rId15"/>
        </a:buBlip>
        <a:defRPr kumimoji="1" sz="3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742950" indent="-285750" algn="l" rtl="0" eaLnBrk="0" fontAlgn="base" hangingPunct="0">
        <a:lnSpc>
          <a:spcPct val="110000"/>
        </a:lnSpc>
        <a:spcBef>
          <a:spcPct val="20000"/>
        </a:spcBef>
        <a:spcAft>
          <a:spcPct val="0"/>
        </a:spcAft>
        <a:buClr>
          <a:srgbClr val="0000FF"/>
        </a:buClr>
        <a:buSzPct val="80000"/>
        <a:buBlip>
          <a:blip r:embed="rId16"/>
        </a:buBlip>
        <a:defRPr kumimoji="1"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1430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600200" indent="-228600" algn="l" rtl="0" eaLnBrk="0" fontAlgn="base" hangingPunct="0">
        <a:lnSpc>
          <a:spcPct val="110000"/>
        </a:lnSpc>
        <a:spcBef>
          <a:spcPct val="20000"/>
        </a:spcBef>
        <a:spcAft>
          <a:spcPct val="0"/>
        </a:spcAft>
        <a:buClr>
          <a:srgbClr val="0000FF"/>
        </a:buClr>
        <a:buSzPct val="80000"/>
        <a:buBlip>
          <a:blip r:embed="rId16"/>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514600" indent="-228600" algn="l" rtl="0" eaLnBrk="1" fontAlgn="base" hangingPunct="1">
        <a:spcBef>
          <a:spcPct val="20000"/>
        </a:spcBef>
        <a:spcAft>
          <a:spcPct val="0"/>
        </a:spcAft>
        <a:buChar char="»"/>
        <a:defRPr kumimoji="1" sz="1600">
          <a:solidFill>
            <a:schemeClr val="tx1"/>
          </a:solidFill>
          <a:latin typeface="+mn-lt"/>
          <a:ea typeface="+mn-ea"/>
        </a:defRPr>
      </a:lvl6pPr>
      <a:lvl7pPr marL="2971800" indent="-228600" algn="l" rtl="0" eaLnBrk="1" fontAlgn="base" hangingPunct="1">
        <a:spcBef>
          <a:spcPct val="20000"/>
        </a:spcBef>
        <a:spcAft>
          <a:spcPct val="0"/>
        </a:spcAft>
        <a:buChar char="»"/>
        <a:defRPr kumimoji="1" sz="1600">
          <a:solidFill>
            <a:schemeClr val="tx1"/>
          </a:solidFill>
          <a:latin typeface="+mn-lt"/>
          <a:ea typeface="+mn-ea"/>
        </a:defRPr>
      </a:lvl7pPr>
      <a:lvl8pPr marL="3429000" indent="-228600" algn="l" rtl="0" eaLnBrk="1" fontAlgn="base" hangingPunct="1">
        <a:spcBef>
          <a:spcPct val="20000"/>
        </a:spcBef>
        <a:spcAft>
          <a:spcPct val="0"/>
        </a:spcAft>
        <a:buChar char="»"/>
        <a:defRPr kumimoji="1" sz="1600">
          <a:solidFill>
            <a:schemeClr val="tx1"/>
          </a:solidFill>
          <a:latin typeface="+mn-lt"/>
          <a:ea typeface="+mn-ea"/>
        </a:defRPr>
      </a:lvl8pPr>
      <a:lvl9pPr marL="3886200" indent="-228600" algn="l" rtl="0" eaLnBrk="1" fontAlgn="base" hangingPunct="1">
        <a:spcBef>
          <a:spcPct val="20000"/>
        </a:spcBef>
        <a:spcAft>
          <a:spcPct val="0"/>
        </a:spcAft>
        <a:buChar char="»"/>
        <a:defRPr kumimoji="1"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12800" y="304800"/>
            <a:ext cx="8839200" cy="1143000"/>
          </a:xfrm>
          <a:prstGeom prst="rect">
            <a:avLst/>
          </a:prstGeom>
          <a:noFill/>
          <a:ln w="9525">
            <a:noFill/>
            <a:miter lim="800000"/>
          </a:ln>
        </p:spPr>
        <p:txBody>
          <a:bodyPr vert="horz" wrap="square" lIns="91440" tIns="45720" rIns="91440" bIns="45720" numCol="1" anchor="ctr" anchorCtr="0" compatLnSpc="1"/>
          <a:lstStyle/>
          <a:p>
            <a:pPr lvl="0"/>
            <a:r>
              <a:rPr lang="zh-CN" altLang="en-US" dirty="0"/>
              <a:t>单击此处插入标题</a:t>
            </a:r>
            <a:endParaRPr lang="zh-CN" altLang="en-US" dirty="0"/>
          </a:p>
        </p:txBody>
      </p:sp>
      <p:sp>
        <p:nvSpPr>
          <p:cNvPr id="1027" name="Rectangle 3"/>
          <p:cNvSpPr>
            <a:spLocks noGrp="1" noChangeArrowheads="1"/>
          </p:cNvSpPr>
          <p:nvPr>
            <p:ph type="body" idx="1"/>
          </p:nvPr>
        </p:nvSpPr>
        <p:spPr bwMode="auto">
          <a:xfrm>
            <a:off x="914400" y="1828800"/>
            <a:ext cx="10363200" cy="4267200"/>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TextBox 3"/>
          <p:cNvSpPr txBox="1"/>
          <p:nvPr/>
        </p:nvSpPr>
        <p:spPr>
          <a:xfrm>
            <a:off x="10477500" y="6519865"/>
            <a:ext cx="1524000" cy="338554"/>
          </a:xfrm>
          <a:prstGeom prst="rect">
            <a:avLst/>
          </a:prstGeom>
          <a:noFill/>
        </p:spPr>
        <p:txBody>
          <a:bodyPr>
            <a:spAutoFit/>
          </a:bodyPr>
          <a:lstStyle/>
          <a:p>
            <a:pPr algn="r">
              <a:defRPr/>
            </a:pPr>
            <a:fld id="{36287B24-B3F7-49CD-A51F-B99085FE6C81}" type="slidenum">
              <a:rPr lang="zh-CN" altLang="en-US" sz="1600" smtClean="0">
                <a:solidFill>
                  <a:srgbClr val="000000"/>
                </a:solidFill>
                <a:latin typeface="Garamond" panose="02020404030301010803" pitchFamily="18" charset="0"/>
                <a:ea typeface="微软雅黑" panose="020B0503020204020204" pitchFamily="34" charset="-122"/>
              </a:rPr>
            </a:fld>
            <a:r>
              <a:rPr lang="en-US" altLang="zh-CN" sz="1600" dirty="0">
                <a:solidFill>
                  <a:srgbClr val="000000"/>
                </a:solidFill>
                <a:latin typeface="Garamond" panose="02020404030301010803" pitchFamily="18" charset="0"/>
                <a:ea typeface="微软雅黑" panose="020B0503020204020204" pitchFamily="34" charset="-122"/>
              </a:rPr>
              <a:t>/</a:t>
            </a:r>
            <a:r>
              <a:rPr lang="en-US" altLang="zh-CN" sz="1600" dirty="0">
                <a:solidFill>
                  <a:srgbClr val="000000"/>
                </a:solidFill>
                <a:latin typeface="Garamond" panose="02020404030301010803" pitchFamily="18" charset="0"/>
                <a:ea typeface="微软雅黑" panose="020B0503020204020204" pitchFamily="34" charset="-122"/>
                <a:cs typeface="Arial" panose="020B0604020202020204" pitchFamily="34" charset="0"/>
              </a:rPr>
              <a:t>19</a:t>
            </a:r>
            <a:endParaRPr lang="zh-CN" altLang="en-US" sz="1600" dirty="0">
              <a:solidFill>
                <a:srgbClr val="000000"/>
              </a:solidFill>
              <a:latin typeface="Garamond" panose="02020404030301010803" pitchFamily="18" charset="0"/>
              <a:ea typeface="微软雅黑" panose="020B0503020204020204" pitchFamily="34" charset="-122"/>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Lst>
  <mc:AlternateContent xmlns:mc="http://schemas.openxmlformats.org/markup-compatibility/2006">
    <mc:Choice xmlns:p14="http://schemas.microsoft.com/office/powerpoint/2010/main" Requires="p14">
      <p:transition p14:dur="500"/>
    </mc:Choice>
    <mc:Fallback>
      <p:transition/>
    </mc:Fallback>
  </mc:AlternateContent>
  <p:hf hdr="0" ftr="0" dt="0"/>
  <p:txStyles>
    <p:titleStyle>
      <a:lvl1pPr algn="l" rtl="0" eaLnBrk="0" fontAlgn="base" hangingPunct="0">
        <a:spcBef>
          <a:spcPct val="0"/>
        </a:spcBef>
        <a:spcAft>
          <a:spcPct val="0"/>
        </a:spcAft>
        <a:defRPr kumimoji="1" sz="4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2pPr>
      <a:lvl3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3pPr>
      <a:lvl4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4pPr>
      <a:lvl5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5pPr>
      <a:lvl6pPr marL="4572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6pPr>
      <a:lvl7pPr marL="9144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7pPr>
      <a:lvl8pPr marL="13716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8pPr>
      <a:lvl9pPr marL="18288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lnSpc>
          <a:spcPct val="110000"/>
        </a:lnSpc>
        <a:spcBef>
          <a:spcPct val="20000"/>
        </a:spcBef>
        <a:spcAft>
          <a:spcPct val="0"/>
        </a:spcAft>
        <a:buClr>
          <a:srgbClr val="0000FF"/>
        </a:buClr>
        <a:buSzPct val="80000"/>
        <a:buBlip>
          <a:blip r:embed="rId15"/>
        </a:buBlip>
        <a:defRPr kumimoji="1" sz="3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742950" indent="-285750" algn="l" rtl="0" eaLnBrk="0" fontAlgn="base" hangingPunct="0">
        <a:lnSpc>
          <a:spcPct val="110000"/>
        </a:lnSpc>
        <a:spcBef>
          <a:spcPct val="20000"/>
        </a:spcBef>
        <a:spcAft>
          <a:spcPct val="0"/>
        </a:spcAft>
        <a:buClr>
          <a:srgbClr val="0000FF"/>
        </a:buClr>
        <a:buSzPct val="80000"/>
        <a:buBlip>
          <a:blip r:embed="rId16"/>
        </a:buBlip>
        <a:defRPr kumimoji="1"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1430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600200" indent="-228600" algn="l" rtl="0" eaLnBrk="0" fontAlgn="base" hangingPunct="0">
        <a:lnSpc>
          <a:spcPct val="110000"/>
        </a:lnSpc>
        <a:spcBef>
          <a:spcPct val="20000"/>
        </a:spcBef>
        <a:spcAft>
          <a:spcPct val="0"/>
        </a:spcAft>
        <a:buClr>
          <a:srgbClr val="0000FF"/>
        </a:buClr>
        <a:buSzPct val="80000"/>
        <a:buBlip>
          <a:blip r:embed="rId16"/>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514600" indent="-228600" algn="l" rtl="0" eaLnBrk="1" fontAlgn="base" hangingPunct="1">
        <a:spcBef>
          <a:spcPct val="20000"/>
        </a:spcBef>
        <a:spcAft>
          <a:spcPct val="0"/>
        </a:spcAft>
        <a:buChar char="»"/>
        <a:defRPr kumimoji="1" sz="1600">
          <a:solidFill>
            <a:schemeClr val="tx1"/>
          </a:solidFill>
          <a:latin typeface="+mn-lt"/>
          <a:ea typeface="+mn-ea"/>
        </a:defRPr>
      </a:lvl6pPr>
      <a:lvl7pPr marL="2971800" indent="-228600" algn="l" rtl="0" eaLnBrk="1" fontAlgn="base" hangingPunct="1">
        <a:spcBef>
          <a:spcPct val="20000"/>
        </a:spcBef>
        <a:spcAft>
          <a:spcPct val="0"/>
        </a:spcAft>
        <a:buChar char="»"/>
        <a:defRPr kumimoji="1" sz="1600">
          <a:solidFill>
            <a:schemeClr val="tx1"/>
          </a:solidFill>
          <a:latin typeface="+mn-lt"/>
          <a:ea typeface="+mn-ea"/>
        </a:defRPr>
      </a:lvl7pPr>
      <a:lvl8pPr marL="3429000" indent="-228600" algn="l" rtl="0" eaLnBrk="1" fontAlgn="base" hangingPunct="1">
        <a:spcBef>
          <a:spcPct val="20000"/>
        </a:spcBef>
        <a:spcAft>
          <a:spcPct val="0"/>
        </a:spcAft>
        <a:buChar char="»"/>
        <a:defRPr kumimoji="1" sz="1600">
          <a:solidFill>
            <a:schemeClr val="tx1"/>
          </a:solidFill>
          <a:latin typeface="+mn-lt"/>
          <a:ea typeface="+mn-ea"/>
        </a:defRPr>
      </a:lvl8pPr>
      <a:lvl9pPr marL="3886200" indent="-228600" algn="l" rtl="0" eaLnBrk="1" fontAlgn="base" hangingPunct="1">
        <a:spcBef>
          <a:spcPct val="20000"/>
        </a:spcBef>
        <a:spcAft>
          <a:spcPct val="0"/>
        </a:spcAft>
        <a:buChar char="»"/>
        <a:defRPr kumimoji="1"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12800" y="304800"/>
            <a:ext cx="8839200" cy="1143000"/>
          </a:xfrm>
          <a:prstGeom prst="rect">
            <a:avLst/>
          </a:prstGeom>
          <a:noFill/>
          <a:ln w="9525">
            <a:noFill/>
            <a:miter lim="800000"/>
          </a:ln>
        </p:spPr>
        <p:txBody>
          <a:bodyPr vert="horz" wrap="square" lIns="91440" tIns="45720" rIns="91440" bIns="45720" numCol="1" anchor="ctr" anchorCtr="0" compatLnSpc="1"/>
          <a:lstStyle/>
          <a:p>
            <a:pPr lvl="0"/>
            <a:r>
              <a:rPr lang="zh-CN" altLang="en-US" dirty="0"/>
              <a:t>单击此处插入标题</a:t>
            </a:r>
            <a:endParaRPr lang="zh-CN" altLang="en-US" dirty="0"/>
          </a:p>
        </p:txBody>
      </p:sp>
      <p:sp>
        <p:nvSpPr>
          <p:cNvPr id="1027" name="Rectangle 3"/>
          <p:cNvSpPr>
            <a:spLocks noGrp="1" noChangeArrowheads="1"/>
          </p:cNvSpPr>
          <p:nvPr>
            <p:ph type="body" idx="1"/>
          </p:nvPr>
        </p:nvSpPr>
        <p:spPr bwMode="auto">
          <a:xfrm>
            <a:off x="914400" y="1828800"/>
            <a:ext cx="10363200" cy="4267200"/>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TextBox 3"/>
          <p:cNvSpPr txBox="1"/>
          <p:nvPr/>
        </p:nvSpPr>
        <p:spPr>
          <a:xfrm>
            <a:off x="10477500" y="6519865"/>
            <a:ext cx="1524000" cy="338554"/>
          </a:xfrm>
          <a:prstGeom prst="rect">
            <a:avLst/>
          </a:prstGeom>
          <a:noFill/>
        </p:spPr>
        <p:txBody>
          <a:bodyPr>
            <a:spAutoFit/>
          </a:bodyPr>
          <a:lstStyle/>
          <a:p>
            <a:pPr algn="r">
              <a:defRPr/>
            </a:pPr>
            <a:fld id="{36287B24-B3F7-49CD-A51F-B99085FE6C81}" type="slidenum">
              <a:rPr lang="zh-CN" altLang="en-US" sz="1600" smtClean="0">
                <a:solidFill>
                  <a:srgbClr val="000000"/>
                </a:solidFill>
                <a:latin typeface="Garamond" panose="02020404030301010803" pitchFamily="18" charset="0"/>
                <a:ea typeface="微软雅黑" panose="020B0503020204020204" pitchFamily="34" charset="-122"/>
              </a:rPr>
            </a:fld>
            <a:r>
              <a:rPr lang="en-US" altLang="zh-CN" sz="1600" dirty="0">
                <a:solidFill>
                  <a:srgbClr val="000000"/>
                </a:solidFill>
                <a:latin typeface="Garamond" panose="02020404030301010803" pitchFamily="18" charset="0"/>
                <a:ea typeface="微软雅黑" panose="020B0503020204020204" pitchFamily="34" charset="-122"/>
              </a:rPr>
              <a:t>/</a:t>
            </a:r>
            <a:r>
              <a:rPr lang="en-US" altLang="zh-CN" sz="1600" dirty="0">
                <a:solidFill>
                  <a:srgbClr val="000000"/>
                </a:solidFill>
                <a:latin typeface="Garamond" panose="02020404030301010803" pitchFamily="18" charset="0"/>
                <a:ea typeface="微软雅黑" panose="020B0503020204020204" pitchFamily="34" charset="-122"/>
                <a:cs typeface="Arial" panose="020B0604020202020204" pitchFamily="34" charset="0"/>
              </a:rPr>
              <a:t>19</a:t>
            </a:r>
            <a:endParaRPr lang="zh-CN" altLang="en-US" sz="1600" dirty="0">
              <a:solidFill>
                <a:srgbClr val="000000"/>
              </a:solidFill>
              <a:latin typeface="Garamond" panose="02020404030301010803" pitchFamily="18" charset="0"/>
              <a:ea typeface="微软雅黑" panose="020B0503020204020204" pitchFamily="34" charset="-122"/>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Lst>
  <mc:AlternateContent xmlns:mc="http://schemas.openxmlformats.org/markup-compatibility/2006">
    <mc:Choice xmlns:p14="http://schemas.microsoft.com/office/powerpoint/2010/main" Requires="p14">
      <p:transition p14:dur="500"/>
    </mc:Choice>
    <mc:Fallback>
      <p:transition/>
    </mc:Fallback>
  </mc:AlternateContent>
  <p:hf hdr="0" ftr="0" dt="0"/>
  <p:txStyles>
    <p:titleStyle>
      <a:lvl1pPr algn="l" rtl="0" eaLnBrk="0" fontAlgn="base" hangingPunct="0">
        <a:spcBef>
          <a:spcPct val="0"/>
        </a:spcBef>
        <a:spcAft>
          <a:spcPct val="0"/>
        </a:spcAft>
        <a:defRPr kumimoji="1" sz="4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2pPr>
      <a:lvl3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3pPr>
      <a:lvl4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4pPr>
      <a:lvl5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5pPr>
      <a:lvl6pPr marL="4572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6pPr>
      <a:lvl7pPr marL="9144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7pPr>
      <a:lvl8pPr marL="13716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8pPr>
      <a:lvl9pPr marL="18288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lnSpc>
          <a:spcPct val="110000"/>
        </a:lnSpc>
        <a:spcBef>
          <a:spcPct val="20000"/>
        </a:spcBef>
        <a:spcAft>
          <a:spcPct val="0"/>
        </a:spcAft>
        <a:buClr>
          <a:srgbClr val="0000FF"/>
        </a:buClr>
        <a:buSzPct val="80000"/>
        <a:buBlip>
          <a:blip r:embed="rId15"/>
        </a:buBlip>
        <a:defRPr kumimoji="1" sz="3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742950" indent="-285750" algn="l" rtl="0" eaLnBrk="0" fontAlgn="base" hangingPunct="0">
        <a:lnSpc>
          <a:spcPct val="110000"/>
        </a:lnSpc>
        <a:spcBef>
          <a:spcPct val="20000"/>
        </a:spcBef>
        <a:spcAft>
          <a:spcPct val="0"/>
        </a:spcAft>
        <a:buClr>
          <a:srgbClr val="0000FF"/>
        </a:buClr>
        <a:buSzPct val="80000"/>
        <a:buBlip>
          <a:blip r:embed="rId16"/>
        </a:buBlip>
        <a:defRPr kumimoji="1"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1430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600200" indent="-228600" algn="l" rtl="0" eaLnBrk="0" fontAlgn="base" hangingPunct="0">
        <a:lnSpc>
          <a:spcPct val="110000"/>
        </a:lnSpc>
        <a:spcBef>
          <a:spcPct val="20000"/>
        </a:spcBef>
        <a:spcAft>
          <a:spcPct val="0"/>
        </a:spcAft>
        <a:buClr>
          <a:srgbClr val="0000FF"/>
        </a:buClr>
        <a:buSzPct val="80000"/>
        <a:buBlip>
          <a:blip r:embed="rId16"/>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514600" indent="-228600" algn="l" rtl="0" eaLnBrk="1" fontAlgn="base" hangingPunct="1">
        <a:spcBef>
          <a:spcPct val="20000"/>
        </a:spcBef>
        <a:spcAft>
          <a:spcPct val="0"/>
        </a:spcAft>
        <a:buChar char="»"/>
        <a:defRPr kumimoji="1" sz="1600">
          <a:solidFill>
            <a:schemeClr val="tx1"/>
          </a:solidFill>
          <a:latin typeface="+mn-lt"/>
          <a:ea typeface="+mn-ea"/>
        </a:defRPr>
      </a:lvl6pPr>
      <a:lvl7pPr marL="2971800" indent="-228600" algn="l" rtl="0" eaLnBrk="1" fontAlgn="base" hangingPunct="1">
        <a:spcBef>
          <a:spcPct val="20000"/>
        </a:spcBef>
        <a:spcAft>
          <a:spcPct val="0"/>
        </a:spcAft>
        <a:buChar char="»"/>
        <a:defRPr kumimoji="1" sz="1600">
          <a:solidFill>
            <a:schemeClr val="tx1"/>
          </a:solidFill>
          <a:latin typeface="+mn-lt"/>
          <a:ea typeface="+mn-ea"/>
        </a:defRPr>
      </a:lvl7pPr>
      <a:lvl8pPr marL="3429000" indent="-228600" algn="l" rtl="0" eaLnBrk="1" fontAlgn="base" hangingPunct="1">
        <a:spcBef>
          <a:spcPct val="20000"/>
        </a:spcBef>
        <a:spcAft>
          <a:spcPct val="0"/>
        </a:spcAft>
        <a:buChar char="»"/>
        <a:defRPr kumimoji="1" sz="1600">
          <a:solidFill>
            <a:schemeClr val="tx1"/>
          </a:solidFill>
          <a:latin typeface="+mn-lt"/>
          <a:ea typeface="+mn-ea"/>
        </a:defRPr>
      </a:lvl8pPr>
      <a:lvl9pPr marL="3886200" indent="-228600" algn="l" rtl="0" eaLnBrk="1" fontAlgn="base" hangingPunct="1">
        <a:spcBef>
          <a:spcPct val="20000"/>
        </a:spcBef>
        <a:spcAft>
          <a:spcPct val="0"/>
        </a:spcAft>
        <a:buChar char="»"/>
        <a:defRPr kumimoji="1"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12800" y="304800"/>
            <a:ext cx="8839200" cy="1143000"/>
          </a:xfrm>
          <a:prstGeom prst="rect">
            <a:avLst/>
          </a:prstGeom>
          <a:noFill/>
          <a:ln w="9525">
            <a:noFill/>
            <a:miter lim="800000"/>
          </a:ln>
        </p:spPr>
        <p:txBody>
          <a:bodyPr vert="horz" wrap="square" lIns="91440" tIns="45720" rIns="91440" bIns="45720" numCol="1" anchor="ctr" anchorCtr="0" compatLnSpc="1"/>
          <a:lstStyle/>
          <a:p>
            <a:pPr lvl="0"/>
            <a:r>
              <a:rPr lang="zh-CN" altLang="en-US" dirty="0"/>
              <a:t>单击此处插入标题</a:t>
            </a:r>
            <a:endParaRPr lang="zh-CN" altLang="en-US" dirty="0"/>
          </a:p>
        </p:txBody>
      </p:sp>
      <p:sp>
        <p:nvSpPr>
          <p:cNvPr id="1027" name="Rectangle 3"/>
          <p:cNvSpPr>
            <a:spLocks noGrp="1" noChangeArrowheads="1"/>
          </p:cNvSpPr>
          <p:nvPr>
            <p:ph type="body" idx="1"/>
          </p:nvPr>
        </p:nvSpPr>
        <p:spPr bwMode="auto">
          <a:xfrm>
            <a:off x="914400" y="1828800"/>
            <a:ext cx="10363200" cy="4267200"/>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TextBox 3"/>
          <p:cNvSpPr txBox="1"/>
          <p:nvPr/>
        </p:nvSpPr>
        <p:spPr>
          <a:xfrm>
            <a:off x="10477500" y="6519865"/>
            <a:ext cx="1524000" cy="338554"/>
          </a:xfrm>
          <a:prstGeom prst="rect">
            <a:avLst/>
          </a:prstGeom>
          <a:noFill/>
        </p:spPr>
        <p:txBody>
          <a:bodyPr>
            <a:spAutoFit/>
          </a:bodyPr>
          <a:lstStyle/>
          <a:p>
            <a:pPr algn="r">
              <a:defRPr/>
            </a:pPr>
            <a:fld id="{36287B24-B3F7-49CD-A51F-B99085FE6C81}" type="slidenum">
              <a:rPr lang="zh-CN" altLang="en-US" sz="1600" smtClean="0">
                <a:solidFill>
                  <a:srgbClr val="000000"/>
                </a:solidFill>
                <a:latin typeface="Garamond" panose="02020404030301010803" pitchFamily="18" charset="0"/>
                <a:ea typeface="微软雅黑" panose="020B0503020204020204" pitchFamily="34" charset="-122"/>
              </a:rPr>
            </a:fld>
            <a:r>
              <a:rPr lang="en-US" altLang="zh-CN" sz="1600" dirty="0">
                <a:solidFill>
                  <a:srgbClr val="000000"/>
                </a:solidFill>
                <a:latin typeface="Garamond" panose="02020404030301010803" pitchFamily="18" charset="0"/>
                <a:ea typeface="微软雅黑" panose="020B0503020204020204" pitchFamily="34" charset="-122"/>
              </a:rPr>
              <a:t>/</a:t>
            </a:r>
            <a:r>
              <a:rPr lang="en-US" altLang="zh-CN" sz="1600" dirty="0">
                <a:solidFill>
                  <a:srgbClr val="000000"/>
                </a:solidFill>
                <a:latin typeface="Garamond" panose="02020404030301010803" pitchFamily="18" charset="0"/>
                <a:ea typeface="微软雅黑" panose="020B0503020204020204" pitchFamily="34" charset="-122"/>
                <a:cs typeface="Arial" panose="020B0604020202020204" pitchFamily="34" charset="0"/>
              </a:rPr>
              <a:t>19</a:t>
            </a:r>
            <a:endParaRPr lang="zh-CN" altLang="en-US" sz="1600" dirty="0">
              <a:solidFill>
                <a:srgbClr val="000000"/>
              </a:solidFill>
              <a:latin typeface="Garamond" panose="02020404030301010803" pitchFamily="18" charset="0"/>
              <a:ea typeface="微软雅黑" panose="020B0503020204020204" pitchFamily="34" charset="-122"/>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Lst>
  <mc:AlternateContent xmlns:mc="http://schemas.openxmlformats.org/markup-compatibility/2006">
    <mc:Choice xmlns:p14="http://schemas.microsoft.com/office/powerpoint/2010/main" Requires="p14">
      <p:transition p14:dur="500"/>
    </mc:Choice>
    <mc:Fallback>
      <p:transition/>
    </mc:Fallback>
  </mc:AlternateContent>
  <p:hf hdr="0" ftr="0" dt="0"/>
  <p:txStyles>
    <p:titleStyle>
      <a:lvl1pPr algn="l" rtl="0" eaLnBrk="0" fontAlgn="base" hangingPunct="0">
        <a:spcBef>
          <a:spcPct val="0"/>
        </a:spcBef>
        <a:spcAft>
          <a:spcPct val="0"/>
        </a:spcAft>
        <a:defRPr kumimoji="1" sz="4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2pPr>
      <a:lvl3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3pPr>
      <a:lvl4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4pPr>
      <a:lvl5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5pPr>
      <a:lvl6pPr marL="4572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6pPr>
      <a:lvl7pPr marL="9144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7pPr>
      <a:lvl8pPr marL="13716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8pPr>
      <a:lvl9pPr marL="18288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lnSpc>
          <a:spcPct val="110000"/>
        </a:lnSpc>
        <a:spcBef>
          <a:spcPct val="20000"/>
        </a:spcBef>
        <a:spcAft>
          <a:spcPct val="0"/>
        </a:spcAft>
        <a:buClr>
          <a:srgbClr val="0000FF"/>
        </a:buClr>
        <a:buSzPct val="80000"/>
        <a:buBlip>
          <a:blip r:embed="rId15"/>
        </a:buBlip>
        <a:defRPr kumimoji="1" sz="3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742950" indent="-285750" algn="l" rtl="0" eaLnBrk="0" fontAlgn="base" hangingPunct="0">
        <a:lnSpc>
          <a:spcPct val="110000"/>
        </a:lnSpc>
        <a:spcBef>
          <a:spcPct val="20000"/>
        </a:spcBef>
        <a:spcAft>
          <a:spcPct val="0"/>
        </a:spcAft>
        <a:buClr>
          <a:srgbClr val="0000FF"/>
        </a:buClr>
        <a:buSzPct val="80000"/>
        <a:buBlip>
          <a:blip r:embed="rId16"/>
        </a:buBlip>
        <a:defRPr kumimoji="1"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1430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600200" indent="-228600" algn="l" rtl="0" eaLnBrk="0" fontAlgn="base" hangingPunct="0">
        <a:lnSpc>
          <a:spcPct val="110000"/>
        </a:lnSpc>
        <a:spcBef>
          <a:spcPct val="20000"/>
        </a:spcBef>
        <a:spcAft>
          <a:spcPct val="0"/>
        </a:spcAft>
        <a:buClr>
          <a:srgbClr val="0000FF"/>
        </a:buClr>
        <a:buSzPct val="80000"/>
        <a:buBlip>
          <a:blip r:embed="rId16"/>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514600" indent="-228600" algn="l" rtl="0" eaLnBrk="1" fontAlgn="base" hangingPunct="1">
        <a:spcBef>
          <a:spcPct val="20000"/>
        </a:spcBef>
        <a:spcAft>
          <a:spcPct val="0"/>
        </a:spcAft>
        <a:buChar char="»"/>
        <a:defRPr kumimoji="1" sz="1600">
          <a:solidFill>
            <a:schemeClr val="tx1"/>
          </a:solidFill>
          <a:latin typeface="+mn-lt"/>
          <a:ea typeface="+mn-ea"/>
        </a:defRPr>
      </a:lvl6pPr>
      <a:lvl7pPr marL="2971800" indent="-228600" algn="l" rtl="0" eaLnBrk="1" fontAlgn="base" hangingPunct="1">
        <a:spcBef>
          <a:spcPct val="20000"/>
        </a:spcBef>
        <a:spcAft>
          <a:spcPct val="0"/>
        </a:spcAft>
        <a:buChar char="»"/>
        <a:defRPr kumimoji="1" sz="1600">
          <a:solidFill>
            <a:schemeClr val="tx1"/>
          </a:solidFill>
          <a:latin typeface="+mn-lt"/>
          <a:ea typeface="+mn-ea"/>
        </a:defRPr>
      </a:lvl7pPr>
      <a:lvl8pPr marL="3429000" indent="-228600" algn="l" rtl="0" eaLnBrk="1" fontAlgn="base" hangingPunct="1">
        <a:spcBef>
          <a:spcPct val="20000"/>
        </a:spcBef>
        <a:spcAft>
          <a:spcPct val="0"/>
        </a:spcAft>
        <a:buChar char="»"/>
        <a:defRPr kumimoji="1" sz="1600">
          <a:solidFill>
            <a:schemeClr val="tx1"/>
          </a:solidFill>
          <a:latin typeface="+mn-lt"/>
          <a:ea typeface="+mn-ea"/>
        </a:defRPr>
      </a:lvl8pPr>
      <a:lvl9pPr marL="3886200" indent="-228600" algn="l" rtl="0" eaLnBrk="1" fontAlgn="base" hangingPunct="1">
        <a:spcBef>
          <a:spcPct val="20000"/>
        </a:spcBef>
        <a:spcAft>
          <a:spcPct val="0"/>
        </a:spcAft>
        <a:buChar char="»"/>
        <a:defRPr kumimoji="1"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12800" y="304800"/>
            <a:ext cx="8839200" cy="1143000"/>
          </a:xfrm>
          <a:prstGeom prst="rect">
            <a:avLst/>
          </a:prstGeom>
          <a:noFill/>
          <a:ln w="9525">
            <a:noFill/>
            <a:miter lim="800000"/>
          </a:ln>
        </p:spPr>
        <p:txBody>
          <a:bodyPr vert="horz" wrap="square" lIns="91440" tIns="45720" rIns="91440" bIns="45720" numCol="1" anchor="ctr" anchorCtr="0" compatLnSpc="1"/>
          <a:lstStyle/>
          <a:p>
            <a:pPr lvl="0"/>
            <a:r>
              <a:rPr lang="zh-CN" altLang="en-US" dirty="0"/>
              <a:t>单击此处插入标题</a:t>
            </a:r>
            <a:endParaRPr lang="zh-CN" altLang="en-US" dirty="0"/>
          </a:p>
        </p:txBody>
      </p:sp>
      <p:sp>
        <p:nvSpPr>
          <p:cNvPr id="1027" name="Rectangle 3"/>
          <p:cNvSpPr>
            <a:spLocks noGrp="1" noChangeArrowheads="1"/>
          </p:cNvSpPr>
          <p:nvPr>
            <p:ph type="body" idx="1"/>
          </p:nvPr>
        </p:nvSpPr>
        <p:spPr bwMode="auto">
          <a:xfrm>
            <a:off x="914400" y="1828800"/>
            <a:ext cx="10363200" cy="4267200"/>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TextBox 3"/>
          <p:cNvSpPr txBox="1"/>
          <p:nvPr/>
        </p:nvSpPr>
        <p:spPr>
          <a:xfrm>
            <a:off x="10477500" y="6519865"/>
            <a:ext cx="1524000" cy="338554"/>
          </a:xfrm>
          <a:prstGeom prst="rect">
            <a:avLst/>
          </a:prstGeom>
          <a:noFill/>
        </p:spPr>
        <p:txBody>
          <a:bodyPr>
            <a:spAutoFit/>
          </a:bodyPr>
          <a:lstStyle/>
          <a:p>
            <a:pPr algn="r">
              <a:defRPr/>
            </a:pPr>
            <a:fld id="{36287B24-B3F7-49CD-A51F-B99085FE6C81}" type="slidenum">
              <a:rPr lang="zh-CN" altLang="en-US" sz="1600" smtClean="0">
                <a:solidFill>
                  <a:srgbClr val="000000"/>
                </a:solidFill>
                <a:latin typeface="Garamond" panose="02020404030301010803" pitchFamily="18" charset="0"/>
                <a:ea typeface="微软雅黑" panose="020B0503020204020204" pitchFamily="34" charset="-122"/>
              </a:rPr>
            </a:fld>
            <a:r>
              <a:rPr lang="en-US" altLang="zh-CN" sz="1600" dirty="0">
                <a:solidFill>
                  <a:srgbClr val="000000"/>
                </a:solidFill>
                <a:latin typeface="Garamond" panose="02020404030301010803" pitchFamily="18" charset="0"/>
                <a:ea typeface="微软雅黑" panose="020B0503020204020204" pitchFamily="34" charset="-122"/>
              </a:rPr>
              <a:t>/</a:t>
            </a:r>
            <a:r>
              <a:rPr lang="en-US" altLang="zh-CN" sz="1600" dirty="0">
                <a:solidFill>
                  <a:srgbClr val="000000"/>
                </a:solidFill>
                <a:latin typeface="Garamond" panose="02020404030301010803" pitchFamily="18" charset="0"/>
                <a:ea typeface="微软雅黑" panose="020B0503020204020204" pitchFamily="34" charset="-122"/>
                <a:cs typeface="Arial" panose="020B0604020202020204" pitchFamily="34" charset="0"/>
              </a:rPr>
              <a:t>19</a:t>
            </a:r>
            <a:endParaRPr lang="zh-CN" altLang="en-US" sz="1600" dirty="0">
              <a:solidFill>
                <a:srgbClr val="000000"/>
              </a:solidFill>
              <a:latin typeface="Garamond" panose="02020404030301010803" pitchFamily="18" charset="0"/>
              <a:ea typeface="微软雅黑" panose="020B0503020204020204" pitchFamily="34" charset="-122"/>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Lst>
  <mc:AlternateContent xmlns:mc="http://schemas.openxmlformats.org/markup-compatibility/2006">
    <mc:Choice xmlns:p14="http://schemas.microsoft.com/office/powerpoint/2010/main" Requires="p14">
      <p:transition p14:dur="500"/>
    </mc:Choice>
    <mc:Fallback>
      <p:transition/>
    </mc:Fallback>
  </mc:AlternateContent>
  <p:hf hdr="0" ftr="0" dt="0"/>
  <p:txStyles>
    <p:titleStyle>
      <a:lvl1pPr algn="l" rtl="0" eaLnBrk="0" fontAlgn="base" hangingPunct="0">
        <a:spcBef>
          <a:spcPct val="0"/>
        </a:spcBef>
        <a:spcAft>
          <a:spcPct val="0"/>
        </a:spcAft>
        <a:defRPr kumimoji="1" sz="4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2pPr>
      <a:lvl3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3pPr>
      <a:lvl4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4pPr>
      <a:lvl5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5pPr>
      <a:lvl6pPr marL="4572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6pPr>
      <a:lvl7pPr marL="9144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7pPr>
      <a:lvl8pPr marL="13716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8pPr>
      <a:lvl9pPr marL="18288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lnSpc>
          <a:spcPct val="110000"/>
        </a:lnSpc>
        <a:spcBef>
          <a:spcPct val="20000"/>
        </a:spcBef>
        <a:spcAft>
          <a:spcPct val="0"/>
        </a:spcAft>
        <a:buClr>
          <a:srgbClr val="0000FF"/>
        </a:buClr>
        <a:buSzPct val="80000"/>
        <a:buBlip>
          <a:blip r:embed="rId15"/>
        </a:buBlip>
        <a:defRPr kumimoji="1" sz="3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742950" indent="-285750" algn="l" rtl="0" eaLnBrk="0" fontAlgn="base" hangingPunct="0">
        <a:lnSpc>
          <a:spcPct val="110000"/>
        </a:lnSpc>
        <a:spcBef>
          <a:spcPct val="20000"/>
        </a:spcBef>
        <a:spcAft>
          <a:spcPct val="0"/>
        </a:spcAft>
        <a:buClr>
          <a:srgbClr val="0000FF"/>
        </a:buClr>
        <a:buSzPct val="80000"/>
        <a:buBlip>
          <a:blip r:embed="rId16"/>
        </a:buBlip>
        <a:defRPr kumimoji="1"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1430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600200" indent="-228600" algn="l" rtl="0" eaLnBrk="0" fontAlgn="base" hangingPunct="0">
        <a:lnSpc>
          <a:spcPct val="110000"/>
        </a:lnSpc>
        <a:spcBef>
          <a:spcPct val="20000"/>
        </a:spcBef>
        <a:spcAft>
          <a:spcPct val="0"/>
        </a:spcAft>
        <a:buClr>
          <a:srgbClr val="0000FF"/>
        </a:buClr>
        <a:buSzPct val="80000"/>
        <a:buBlip>
          <a:blip r:embed="rId16"/>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514600" indent="-228600" algn="l" rtl="0" eaLnBrk="1" fontAlgn="base" hangingPunct="1">
        <a:spcBef>
          <a:spcPct val="20000"/>
        </a:spcBef>
        <a:spcAft>
          <a:spcPct val="0"/>
        </a:spcAft>
        <a:buChar char="»"/>
        <a:defRPr kumimoji="1" sz="1600">
          <a:solidFill>
            <a:schemeClr val="tx1"/>
          </a:solidFill>
          <a:latin typeface="+mn-lt"/>
          <a:ea typeface="+mn-ea"/>
        </a:defRPr>
      </a:lvl6pPr>
      <a:lvl7pPr marL="2971800" indent="-228600" algn="l" rtl="0" eaLnBrk="1" fontAlgn="base" hangingPunct="1">
        <a:spcBef>
          <a:spcPct val="20000"/>
        </a:spcBef>
        <a:spcAft>
          <a:spcPct val="0"/>
        </a:spcAft>
        <a:buChar char="»"/>
        <a:defRPr kumimoji="1" sz="1600">
          <a:solidFill>
            <a:schemeClr val="tx1"/>
          </a:solidFill>
          <a:latin typeface="+mn-lt"/>
          <a:ea typeface="+mn-ea"/>
        </a:defRPr>
      </a:lvl7pPr>
      <a:lvl8pPr marL="3429000" indent="-228600" algn="l" rtl="0" eaLnBrk="1" fontAlgn="base" hangingPunct="1">
        <a:spcBef>
          <a:spcPct val="20000"/>
        </a:spcBef>
        <a:spcAft>
          <a:spcPct val="0"/>
        </a:spcAft>
        <a:buChar char="»"/>
        <a:defRPr kumimoji="1" sz="1600">
          <a:solidFill>
            <a:schemeClr val="tx1"/>
          </a:solidFill>
          <a:latin typeface="+mn-lt"/>
          <a:ea typeface="+mn-ea"/>
        </a:defRPr>
      </a:lvl8pPr>
      <a:lvl9pPr marL="3886200" indent="-228600" algn="l" rtl="0" eaLnBrk="1" fontAlgn="base" hangingPunct="1">
        <a:spcBef>
          <a:spcPct val="20000"/>
        </a:spcBef>
        <a:spcAft>
          <a:spcPct val="0"/>
        </a:spcAft>
        <a:buChar char="»"/>
        <a:defRPr kumimoji="1"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12800" y="304800"/>
            <a:ext cx="8839200" cy="1143000"/>
          </a:xfrm>
          <a:prstGeom prst="rect">
            <a:avLst/>
          </a:prstGeom>
          <a:noFill/>
          <a:ln w="9525">
            <a:noFill/>
            <a:miter lim="800000"/>
          </a:ln>
        </p:spPr>
        <p:txBody>
          <a:bodyPr vert="horz" wrap="square" lIns="91440" tIns="45720" rIns="91440" bIns="45720" numCol="1" anchor="ctr" anchorCtr="0" compatLnSpc="1"/>
          <a:lstStyle/>
          <a:p>
            <a:pPr lvl="0"/>
            <a:r>
              <a:rPr lang="zh-CN" altLang="en-US" dirty="0"/>
              <a:t>单击此处插入标题</a:t>
            </a:r>
            <a:endParaRPr lang="zh-CN" altLang="en-US" dirty="0"/>
          </a:p>
        </p:txBody>
      </p:sp>
      <p:sp>
        <p:nvSpPr>
          <p:cNvPr id="1027" name="Rectangle 3"/>
          <p:cNvSpPr>
            <a:spLocks noGrp="1" noChangeArrowheads="1"/>
          </p:cNvSpPr>
          <p:nvPr>
            <p:ph type="body" idx="1"/>
          </p:nvPr>
        </p:nvSpPr>
        <p:spPr bwMode="auto">
          <a:xfrm>
            <a:off x="914400" y="1828800"/>
            <a:ext cx="10363200" cy="4267200"/>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TextBox 3"/>
          <p:cNvSpPr txBox="1"/>
          <p:nvPr/>
        </p:nvSpPr>
        <p:spPr>
          <a:xfrm>
            <a:off x="10477500" y="6519865"/>
            <a:ext cx="1524000" cy="338554"/>
          </a:xfrm>
          <a:prstGeom prst="rect">
            <a:avLst/>
          </a:prstGeom>
          <a:noFill/>
        </p:spPr>
        <p:txBody>
          <a:bodyPr>
            <a:spAutoFit/>
          </a:bodyPr>
          <a:lstStyle/>
          <a:p>
            <a:pPr algn="r">
              <a:defRPr/>
            </a:pPr>
            <a:fld id="{36287B24-B3F7-49CD-A51F-B99085FE6C81}" type="slidenum">
              <a:rPr lang="zh-CN" altLang="en-US" sz="1600" smtClean="0">
                <a:solidFill>
                  <a:srgbClr val="000000"/>
                </a:solidFill>
                <a:latin typeface="Garamond" panose="02020404030301010803" pitchFamily="18" charset="0"/>
                <a:ea typeface="微软雅黑" panose="020B0503020204020204" pitchFamily="34" charset="-122"/>
              </a:rPr>
            </a:fld>
            <a:r>
              <a:rPr lang="en-US" altLang="zh-CN" sz="1600" dirty="0">
                <a:solidFill>
                  <a:srgbClr val="000000"/>
                </a:solidFill>
                <a:latin typeface="Garamond" panose="02020404030301010803" pitchFamily="18" charset="0"/>
                <a:ea typeface="微软雅黑" panose="020B0503020204020204" pitchFamily="34" charset="-122"/>
              </a:rPr>
              <a:t>/</a:t>
            </a:r>
            <a:r>
              <a:rPr lang="en-US" altLang="zh-CN" sz="1600" dirty="0">
                <a:solidFill>
                  <a:srgbClr val="000000"/>
                </a:solidFill>
                <a:latin typeface="Garamond" panose="02020404030301010803" pitchFamily="18" charset="0"/>
                <a:ea typeface="微软雅黑" panose="020B0503020204020204" pitchFamily="34" charset="-122"/>
                <a:cs typeface="Arial" panose="020B0604020202020204" pitchFamily="34" charset="0"/>
              </a:rPr>
              <a:t>19</a:t>
            </a:r>
            <a:endParaRPr lang="zh-CN" altLang="en-US" sz="1600" dirty="0">
              <a:solidFill>
                <a:srgbClr val="000000"/>
              </a:solidFill>
              <a:latin typeface="Garamond" panose="02020404030301010803" pitchFamily="18" charset="0"/>
              <a:ea typeface="微软雅黑" panose="020B0503020204020204" pitchFamily="34" charset="-122"/>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Lst>
  <mc:AlternateContent xmlns:mc="http://schemas.openxmlformats.org/markup-compatibility/2006">
    <mc:Choice xmlns:p14="http://schemas.microsoft.com/office/powerpoint/2010/main" Requires="p14">
      <p:transition p14:dur="500"/>
    </mc:Choice>
    <mc:Fallback>
      <p:transition/>
    </mc:Fallback>
  </mc:AlternateContent>
  <p:hf hdr="0" ftr="0" dt="0"/>
  <p:txStyles>
    <p:titleStyle>
      <a:lvl1pPr algn="l" rtl="0" eaLnBrk="0" fontAlgn="base" hangingPunct="0">
        <a:spcBef>
          <a:spcPct val="0"/>
        </a:spcBef>
        <a:spcAft>
          <a:spcPct val="0"/>
        </a:spcAft>
        <a:defRPr kumimoji="1" sz="4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2pPr>
      <a:lvl3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3pPr>
      <a:lvl4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4pPr>
      <a:lvl5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5pPr>
      <a:lvl6pPr marL="4572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6pPr>
      <a:lvl7pPr marL="9144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7pPr>
      <a:lvl8pPr marL="13716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8pPr>
      <a:lvl9pPr marL="18288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lnSpc>
          <a:spcPct val="110000"/>
        </a:lnSpc>
        <a:spcBef>
          <a:spcPct val="20000"/>
        </a:spcBef>
        <a:spcAft>
          <a:spcPct val="0"/>
        </a:spcAft>
        <a:buClr>
          <a:srgbClr val="0000FF"/>
        </a:buClr>
        <a:buSzPct val="80000"/>
        <a:buBlip>
          <a:blip r:embed="rId15"/>
        </a:buBlip>
        <a:defRPr kumimoji="1" sz="3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742950" indent="-285750" algn="l" rtl="0" eaLnBrk="0" fontAlgn="base" hangingPunct="0">
        <a:lnSpc>
          <a:spcPct val="110000"/>
        </a:lnSpc>
        <a:spcBef>
          <a:spcPct val="20000"/>
        </a:spcBef>
        <a:spcAft>
          <a:spcPct val="0"/>
        </a:spcAft>
        <a:buClr>
          <a:srgbClr val="0000FF"/>
        </a:buClr>
        <a:buSzPct val="80000"/>
        <a:buBlip>
          <a:blip r:embed="rId16"/>
        </a:buBlip>
        <a:defRPr kumimoji="1"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1430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600200" indent="-228600" algn="l" rtl="0" eaLnBrk="0" fontAlgn="base" hangingPunct="0">
        <a:lnSpc>
          <a:spcPct val="110000"/>
        </a:lnSpc>
        <a:spcBef>
          <a:spcPct val="20000"/>
        </a:spcBef>
        <a:spcAft>
          <a:spcPct val="0"/>
        </a:spcAft>
        <a:buClr>
          <a:srgbClr val="0000FF"/>
        </a:buClr>
        <a:buSzPct val="80000"/>
        <a:buBlip>
          <a:blip r:embed="rId16"/>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514600" indent="-228600" algn="l" rtl="0" eaLnBrk="1" fontAlgn="base" hangingPunct="1">
        <a:spcBef>
          <a:spcPct val="20000"/>
        </a:spcBef>
        <a:spcAft>
          <a:spcPct val="0"/>
        </a:spcAft>
        <a:buChar char="»"/>
        <a:defRPr kumimoji="1" sz="1600">
          <a:solidFill>
            <a:schemeClr val="tx1"/>
          </a:solidFill>
          <a:latin typeface="+mn-lt"/>
          <a:ea typeface="+mn-ea"/>
        </a:defRPr>
      </a:lvl6pPr>
      <a:lvl7pPr marL="2971800" indent="-228600" algn="l" rtl="0" eaLnBrk="1" fontAlgn="base" hangingPunct="1">
        <a:spcBef>
          <a:spcPct val="20000"/>
        </a:spcBef>
        <a:spcAft>
          <a:spcPct val="0"/>
        </a:spcAft>
        <a:buChar char="»"/>
        <a:defRPr kumimoji="1" sz="1600">
          <a:solidFill>
            <a:schemeClr val="tx1"/>
          </a:solidFill>
          <a:latin typeface="+mn-lt"/>
          <a:ea typeface="+mn-ea"/>
        </a:defRPr>
      </a:lvl7pPr>
      <a:lvl8pPr marL="3429000" indent="-228600" algn="l" rtl="0" eaLnBrk="1" fontAlgn="base" hangingPunct="1">
        <a:spcBef>
          <a:spcPct val="20000"/>
        </a:spcBef>
        <a:spcAft>
          <a:spcPct val="0"/>
        </a:spcAft>
        <a:buChar char="»"/>
        <a:defRPr kumimoji="1" sz="1600">
          <a:solidFill>
            <a:schemeClr val="tx1"/>
          </a:solidFill>
          <a:latin typeface="+mn-lt"/>
          <a:ea typeface="+mn-ea"/>
        </a:defRPr>
      </a:lvl8pPr>
      <a:lvl9pPr marL="3886200" indent="-228600" algn="l" rtl="0" eaLnBrk="1" fontAlgn="base" hangingPunct="1">
        <a:spcBef>
          <a:spcPct val="20000"/>
        </a:spcBef>
        <a:spcAft>
          <a:spcPct val="0"/>
        </a:spcAft>
        <a:buChar char="»"/>
        <a:defRPr kumimoji="1"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12800" y="304800"/>
            <a:ext cx="8839200" cy="1143000"/>
          </a:xfrm>
          <a:prstGeom prst="rect">
            <a:avLst/>
          </a:prstGeom>
          <a:noFill/>
          <a:ln w="9525">
            <a:noFill/>
            <a:miter lim="800000"/>
          </a:ln>
        </p:spPr>
        <p:txBody>
          <a:bodyPr vert="horz" wrap="square" lIns="91440" tIns="45720" rIns="91440" bIns="45720" numCol="1" anchor="ctr" anchorCtr="0" compatLnSpc="1"/>
          <a:lstStyle/>
          <a:p>
            <a:pPr lvl="0"/>
            <a:r>
              <a:rPr lang="zh-CN" altLang="en-US" dirty="0"/>
              <a:t>单击此处插入标题</a:t>
            </a:r>
            <a:endParaRPr lang="zh-CN" altLang="en-US" dirty="0"/>
          </a:p>
        </p:txBody>
      </p:sp>
      <p:sp>
        <p:nvSpPr>
          <p:cNvPr id="1027" name="Rectangle 3"/>
          <p:cNvSpPr>
            <a:spLocks noGrp="1" noChangeArrowheads="1"/>
          </p:cNvSpPr>
          <p:nvPr>
            <p:ph type="body" idx="1"/>
          </p:nvPr>
        </p:nvSpPr>
        <p:spPr bwMode="auto">
          <a:xfrm>
            <a:off x="914400" y="1828800"/>
            <a:ext cx="10363200" cy="4267200"/>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TextBox 3"/>
          <p:cNvSpPr txBox="1"/>
          <p:nvPr/>
        </p:nvSpPr>
        <p:spPr>
          <a:xfrm>
            <a:off x="10477500" y="6519865"/>
            <a:ext cx="1524000" cy="338554"/>
          </a:xfrm>
          <a:prstGeom prst="rect">
            <a:avLst/>
          </a:prstGeom>
          <a:noFill/>
        </p:spPr>
        <p:txBody>
          <a:bodyPr>
            <a:spAutoFit/>
          </a:bodyPr>
          <a:lstStyle/>
          <a:p>
            <a:pPr algn="r">
              <a:defRPr/>
            </a:pPr>
            <a:fld id="{36287B24-B3F7-49CD-A51F-B99085FE6C81}" type="slidenum">
              <a:rPr lang="zh-CN" altLang="en-US" sz="1600" smtClean="0">
                <a:solidFill>
                  <a:srgbClr val="000000"/>
                </a:solidFill>
                <a:latin typeface="Garamond" panose="02020404030301010803" pitchFamily="18" charset="0"/>
                <a:ea typeface="微软雅黑" panose="020B0503020204020204" pitchFamily="34" charset="-122"/>
              </a:rPr>
            </a:fld>
            <a:r>
              <a:rPr lang="en-US" altLang="zh-CN" sz="1600" dirty="0">
                <a:solidFill>
                  <a:srgbClr val="000000"/>
                </a:solidFill>
                <a:latin typeface="Garamond" panose="02020404030301010803" pitchFamily="18" charset="0"/>
                <a:ea typeface="微软雅黑" panose="020B0503020204020204" pitchFamily="34" charset="-122"/>
              </a:rPr>
              <a:t>/</a:t>
            </a:r>
            <a:r>
              <a:rPr lang="en-US" altLang="zh-CN" sz="1600" dirty="0">
                <a:solidFill>
                  <a:srgbClr val="000000"/>
                </a:solidFill>
                <a:latin typeface="Garamond" panose="02020404030301010803" pitchFamily="18" charset="0"/>
                <a:ea typeface="微软雅黑" panose="020B0503020204020204" pitchFamily="34" charset="-122"/>
                <a:cs typeface="Arial" panose="020B0604020202020204" pitchFamily="34" charset="0"/>
              </a:rPr>
              <a:t>19</a:t>
            </a:r>
            <a:endParaRPr lang="zh-CN" altLang="en-US" sz="1600" dirty="0">
              <a:solidFill>
                <a:srgbClr val="000000"/>
              </a:solidFill>
              <a:latin typeface="Garamond" panose="02020404030301010803" pitchFamily="18" charset="0"/>
              <a:ea typeface="微软雅黑" panose="020B0503020204020204" pitchFamily="34" charset="-122"/>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Lst>
  <mc:AlternateContent xmlns:mc="http://schemas.openxmlformats.org/markup-compatibility/2006">
    <mc:Choice xmlns:p14="http://schemas.microsoft.com/office/powerpoint/2010/main" Requires="p14">
      <p:transition p14:dur="500"/>
    </mc:Choice>
    <mc:Fallback>
      <p:transition/>
    </mc:Fallback>
  </mc:AlternateContent>
  <p:hf hdr="0" ftr="0" dt="0"/>
  <p:txStyles>
    <p:titleStyle>
      <a:lvl1pPr algn="l" rtl="0" eaLnBrk="0" fontAlgn="base" hangingPunct="0">
        <a:spcBef>
          <a:spcPct val="0"/>
        </a:spcBef>
        <a:spcAft>
          <a:spcPct val="0"/>
        </a:spcAft>
        <a:defRPr kumimoji="1" sz="4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2pPr>
      <a:lvl3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3pPr>
      <a:lvl4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4pPr>
      <a:lvl5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5pPr>
      <a:lvl6pPr marL="4572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6pPr>
      <a:lvl7pPr marL="9144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7pPr>
      <a:lvl8pPr marL="13716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8pPr>
      <a:lvl9pPr marL="18288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lnSpc>
          <a:spcPct val="110000"/>
        </a:lnSpc>
        <a:spcBef>
          <a:spcPct val="20000"/>
        </a:spcBef>
        <a:spcAft>
          <a:spcPct val="0"/>
        </a:spcAft>
        <a:buClr>
          <a:srgbClr val="0000FF"/>
        </a:buClr>
        <a:buSzPct val="80000"/>
        <a:buBlip>
          <a:blip r:embed="rId15"/>
        </a:buBlip>
        <a:defRPr kumimoji="1" sz="3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742950" indent="-285750" algn="l" rtl="0" eaLnBrk="0" fontAlgn="base" hangingPunct="0">
        <a:lnSpc>
          <a:spcPct val="110000"/>
        </a:lnSpc>
        <a:spcBef>
          <a:spcPct val="20000"/>
        </a:spcBef>
        <a:spcAft>
          <a:spcPct val="0"/>
        </a:spcAft>
        <a:buClr>
          <a:srgbClr val="0000FF"/>
        </a:buClr>
        <a:buSzPct val="80000"/>
        <a:buBlip>
          <a:blip r:embed="rId16"/>
        </a:buBlip>
        <a:defRPr kumimoji="1"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1430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600200" indent="-228600" algn="l" rtl="0" eaLnBrk="0" fontAlgn="base" hangingPunct="0">
        <a:lnSpc>
          <a:spcPct val="110000"/>
        </a:lnSpc>
        <a:spcBef>
          <a:spcPct val="20000"/>
        </a:spcBef>
        <a:spcAft>
          <a:spcPct val="0"/>
        </a:spcAft>
        <a:buClr>
          <a:srgbClr val="0000FF"/>
        </a:buClr>
        <a:buSzPct val="80000"/>
        <a:buBlip>
          <a:blip r:embed="rId16"/>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514600" indent="-228600" algn="l" rtl="0" eaLnBrk="1" fontAlgn="base" hangingPunct="1">
        <a:spcBef>
          <a:spcPct val="20000"/>
        </a:spcBef>
        <a:spcAft>
          <a:spcPct val="0"/>
        </a:spcAft>
        <a:buChar char="»"/>
        <a:defRPr kumimoji="1" sz="1600">
          <a:solidFill>
            <a:schemeClr val="tx1"/>
          </a:solidFill>
          <a:latin typeface="+mn-lt"/>
          <a:ea typeface="+mn-ea"/>
        </a:defRPr>
      </a:lvl6pPr>
      <a:lvl7pPr marL="2971800" indent="-228600" algn="l" rtl="0" eaLnBrk="1" fontAlgn="base" hangingPunct="1">
        <a:spcBef>
          <a:spcPct val="20000"/>
        </a:spcBef>
        <a:spcAft>
          <a:spcPct val="0"/>
        </a:spcAft>
        <a:buChar char="»"/>
        <a:defRPr kumimoji="1" sz="1600">
          <a:solidFill>
            <a:schemeClr val="tx1"/>
          </a:solidFill>
          <a:latin typeface="+mn-lt"/>
          <a:ea typeface="+mn-ea"/>
        </a:defRPr>
      </a:lvl7pPr>
      <a:lvl8pPr marL="3429000" indent="-228600" algn="l" rtl="0" eaLnBrk="1" fontAlgn="base" hangingPunct="1">
        <a:spcBef>
          <a:spcPct val="20000"/>
        </a:spcBef>
        <a:spcAft>
          <a:spcPct val="0"/>
        </a:spcAft>
        <a:buChar char="»"/>
        <a:defRPr kumimoji="1" sz="1600">
          <a:solidFill>
            <a:schemeClr val="tx1"/>
          </a:solidFill>
          <a:latin typeface="+mn-lt"/>
          <a:ea typeface="+mn-ea"/>
        </a:defRPr>
      </a:lvl8pPr>
      <a:lvl9pPr marL="3886200" indent="-228600" algn="l" rtl="0" eaLnBrk="1" fontAlgn="base" hangingPunct="1">
        <a:spcBef>
          <a:spcPct val="20000"/>
        </a:spcBef>
        <a:spcAft>
          <a:spcPct val="0"/>
        </a:spcAft>
        <a:buChar char="»"/>
        <a:defRPr kumimoji="1"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12800" y="304800"/>
            <a:ext cx="8839200" cy="1143000"/>
          </a:xfrm>
          <a:prstGeom prst="rect">
            <a:avLst/>
          </a:prstGeom>
          <a:noFill/>
          <a:ln w="9525">
            <a:noFill/>
            <a:miter lim="800000"/>
          </a:ln>
        </p:spPr>
        <p:txBody>
          <a:bodyPr vert="horz" wrap="square" lIns="91440" tIns="45720" rIns="91440" bIns="45720" numCol="1" anchor="ctr" anchorCtr="0" compatLnSpc="1"/>
          <a:lstStyle/>
          <a:p>
            <a:pPr lvl="0"/>
            <a:r>
              <a:rPr lang="zh-CN" altLang="en-US" dirty="0"/>
              <a:t>单击此处插入标题</a:t>
            </a:r>
            <a:endParaRPr lang="zh-CN" altLang="en-US" dirty="0"/>
          </a:p>
        </p:txBody>
      </p:sp>
      <p:sp>
        <p:nvSpPr>
          <p:cNvPr id="1027" name="Rectangle 3"/>
          <p:cNvSpPr>
            <a:spLocks noGrp="1" noChangeArrowheads="1"/>
          </p:cNvSpPr>
          <p:nvPr>
            <p:ph type="body" idx="1"/>
          </p:nvPr>
        </p:nvSpPr>
        <p:spPr bwMode="auto">
          <a:xfrm>
            <a:off x="914400" y="1828800"/>
            <a:ext cx="10363200" cy="4267200"/>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TextBox 3"/>
          <p:cNvSpPr txBox="1"/>
          <p:nvPr/>
        </p:nvSpPr>
        <p:spPr>
          <a:xfrm>
            <a:off x="10477500" y="6519865"/>
            <a:ext cx="1524000" cy="338554"/>
          </a:xfrm>
          <a:prstGeom prst="rect">
            <a:avLst/>
          </a:prstGeom>
          <a:noFill/>
        </p:spPr>
        <p:txBody>
          <a:bodyPr>
            <a:spAutoFit/>
          </a:bodyPr>
          <a:lstStyle/>
          <a:p>
            <a:pPr algn="r">
              <a:defRPr/>
            </a:pPr>
            <a:fld id="{36287B24-B3F7-49CD-A51F-B99085FE6C81}" type="slidenum">
              <a:rPr lang="zh-CN" altLang="en-US" sz="1600" smtClean="0">
                <a:solidFill>
                  <a:srgbClr val="000000"/>
                </a:solidFill>
                <a:latin typeface="Garamond" panose="02020404030301010803" pitchFamily="18" charset="0"/>
                <a:ea typeface="微软雅黑" panose="020B0503020204020204" pitchFamily="34" charset="-122"/>
              </a:rPr>
            </a:fld>
            <a:r>
              <a:rPr lang="en-US" altLang="zh-CN" sz="1600" dirty="0">
                <a:solidFill>
                  <a:srgbClr val="000000"/>
                </a:solidFill>
                <a:latin typeface="Garamond" panose="02020404030301010803" pitchFamily="18" charset="0"/>
                <a:ea typeface="微软雅黑" panose="020B0503020204020204" pitchFamily="34" charset="-122"/>
              </a:rPr>
              <a:t>/</a:t>
            </a:r>
            <a:r>
              <a:rPr lang="en-US" altLang="zh-CN" sz="1600" dirty="0">
                <a:solidFill>
                  <a:srgbClr val="000000"/>
                </a:solidFill>
                <a:latin typeface="Garamond" panose="02020404030301010803" pitchFamily="18" charset="0"/>
                <a:ea typeface="微软雅黑" panose="020B0503020204020204" pitchFamily="34" charset="-122"/>
                <a:cs typeface="Arial" panose="020B0604020202020204" pitchFamily="34" charset="0"/>
              </a:rPr>
              <a:t>19</a:t>
            </a:r>
            <a:endParaRPr lang="zh-CN" altLang="en-US" sz="1600" dirty="0">
              <a:solidFill>
                <a:srgbClr val="000000"/>
              </a:solidFill>
              <a:latin typeface="Garamond" panose="02020404030301010803" pitchFamily="18" charset="0"/>
              <a:ea typeface="微软雅黑" panose="020B0503020204020204" pitchFamily="34" charset="-122"/>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Lst>
  <mc:AlternateContent xmlns:mc="http://schemas.openxmlformats.org/markup-compatibility/2006">
    <mc:Choice xmlns:p14="http://schemas.microsoft.com/office/powerpoint/2010/main" Requires="p14">
      <p:transition p14:dur="500"/>
    </mc:Choice>
    <mc:Fallback>
      <p:transition/>
    </mc:Fallback>
  </mc:AlternateContent>
  <p:hf hdr="0" ftr="0" dt="0"/>
  <p:txStyles>
    <p:titleStyle>
      <a:lvl1pPr algn="l" rtl="0" eaLnBrk="0" fontAlgn="base" hangingPunct="0">
        <a:spcBef>
          <a:spcPct val="0"/>
        </a:spcBef>
        <a:spcAft>
          <a:spcPct val="0"/>
        </a:spcAft>
        <a:defRPr kumimoji="1" sz="4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2pPr>
      <a:lvl3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3pPr>
      <a:lvl4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4pPr>
      <a:lvl5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5pPr>
      <a:lvl6pPr marL="4572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6pPr>
      <a:lvl7pPr marL="9144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7pPr>
      <a:lvl8pPr marL="13716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8pPr>
      <a:lvl9pPr marL="18288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lnSpc>
          <a:spcPct val="110000"/>
        </a:lnSpc>
        <a:spcBef>
          <a:spcPct val="20000"/>
        </a:spcBef>
        <a:spcAft>
          <a:spcPct val="0"/>
        </a:spcAft>
        <a:buClr>
          <a:srgbClr val="0000FF"/>
        </a:buClr>
        <a:buSzPct val="80000"/>
        <a:buBlip>
          <a:blip r:embed="rId15"/>
        </a:buBlip>
        <a:defRPr kumimoji="1" sz="3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742950" indent="-285750" algn="l" rtl="0" eaLnBrk="0" fontAlgn="base" hangingPunct="0">
        <a:lnSpc>
          <a:spcPct val="110000"/>
        </a:lnSpc>
        <a:spcBef>
          <a:spcPct val="20000"/>
        </a:spcBef>
        <a:spcAft>
          <a:spcPct val="0"/>
        </a:spcAft>
        <a:buClr>
          <a:srgbClr val="0000FF"/>
        </a:buClr>
        <a:buSzPct val="80000"/>
        <a:buBlip>
          <a:blip r:embed="rId16"/>
        </a:buBlip>
        <a:defRPr kumimoji="1"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1430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600200" indent="-228600" algn="l" rtl="0" eaLnBrk="0" fontAlgn="base" hangingPunct="0">
        <a:lnSpc>
          <a:spcPct val="110000"/>
        </a:lnSpc>
        <a:spcBef>
          <a:spcPct val="20000"/>
        </a:spcBef>
        <a:spcAft>
          <a:spcPct val="0"/>
        </a:spcAft>
        <a:buClr>
          <a:srgbClr val="0000FF"/>
        </a:buClr>
        <a:buSzPct val="80000"/>
        <a:buBlip>
          <a:blip r:embed="rId16"/>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514600" indent="-228600" algn="l" rtl="0" eaLnBrk="1" fontAlgn="base" hangingPunct="1">
        <a:spcBef>
          <a:spcPct val="20000"/>
        </a:spcBef>
        <a:spcAft>
          <a:spcPct val="0"/>
        </a:spcAft>
        <a:buChar char="»"/>
        <a:defRPr kumimoji="1" sz="1600">
          <a:solidFill>
            <a:schemeClr val="tx1"/>
          </a:solidFill>
          <a:latin typeface="+mn-lt"/>
          <a:ea typeface="+mn-ea"/>
        </a:defRPr>
      </a:lvl6pPr>
      <a:lvl7pPr marL="2971800" indent="-228600" algn="l" rtl="0" eaLnBrk="1" fontAlgn="base" hangingPunct="1">
        <a:spcBef>
          <a:spcPct val="20000"/>
        </a:spcBef>
        <a:spcAft>
          <a:spcPct val="0"/>
        </a:spcAft>
        <a:buChar char="»"/>
        <a:defRPr kumimoji="1" sz="1600">
          <a:solidFill>
            <a:schemeClr val="tx1"/>
          </a:solidFill>
          <a:latin typeface="+mn-lt"/>
          <a:ea typeface="+mn-ea"/>
        </a:defRPr>
      </a:lvl7pPr>
      <a:lvl8pPr marL="3429000" indent="-228600" algn="l" rtl="0" eaLnBrk="1" fontAlgn="base" hangingPunct="1">
        <a:spcBef>
          <a:spcPct val="20000"/>
        </a:spcBef>
        <a:spcAft>
          <a:spcPct val="0"/>
        </a:spcAft>
        <a:buChar char="»"/>
        <a:defRPr kumimoji="1" sz="1600">
          <a:solidFill>
            <a:schemeClr val="tx1"/>
          </a:solidFill>
          <a:latin typeface="+mn-lt"/>
          <a:ea typeface="+mn-ea"/>
        </a:defRPr>
      </a:lvl8pPr>
      <a:lvl9pPr marL="3886200" indent="-228600" algn="l" rtl="0" eaLnBrk="1" fontAlgn="base" hangingPunct="1">
        <a:spcBef>
          <a:spcPct val="20000"/>
        </a:spcBef>
        <a:spcAft>
          <a:spcPct val="0"/>
        </a:spcAft>
        <a:buChar char="»"/>
        <a:defRPr kumimoji="1"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39.xml"/><Relationship Id="rId2" Type="http://schemas.openxmlformats.org/officeDocument/2006/relationships/image" Target="../media/image4.png"/><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7.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73.xml"/><Relationship Id="rId2" Type="http://schemas.openxmlformats.org/officeDocument/2006/relationships/image" Target="../media/image12.png"/><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45.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87.xml"/><Relationship Id="rId2" Type="http://schemas.openxmlformats.org/officeDocument/2006/relationships/image" Target="../media/image13.png"/><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01.xml"/><Relationship Id="rId2" Type="http://schemas.openxmlformats.org/officeDocument/2006/relationships/image" Target="../media/image14.png"/><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15.xml"/><Relationship Id="rId2" Type="http://schemas.openxmlformats.org/officeDocument/2006/relationships/tags" Target="../tags/tag14.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29.xml"/><Relationship Id="rId2" Type="http://schemas.openxmlformats.org/officeDocument/2006/relationships/image" Target="../media/image16.png"/><Relationship Id="rId1" Type="http://schemas.openxmlformats.org/officeDocument/2006/relationships/tags" Target="../tags/tag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59.xml"/><Relationship Id="rId1" Type="http://schemas.openxmlformats.org/officeDocument/2006/relationships/tags" Target="../tags/tag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383.xml"/><Relationship Id="rId2" Type="http://schemas.openxmlformats.org/officeDocument/2006/relationships/image" Target="../media/image18.png"/><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85.xml"/><Relationship Id="rId1"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71.xml"/><Relationship Id="rId1"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99.xml"/><Relationship Id="rId1" Type="http://schemas.openxmlformats.org/officeDocument/2006/relationships/image" Target="../media/image21.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313.xml"/><Relationship Id="rId2" Type="http://schemas.openxmlformats.org/officeDocument/2006/relationships/image" Target="../media/image23.png"/><Relationship Id="rId1"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27.xml"/><Relationship Id="rId1" Type="http://schemas.openxmlformats.org/officeDocument/2006/relationships/image" Target="../media/image24.pn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355.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10.pn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341.xml"/><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10.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369.xml"/><Relationship Id="rId2" Type="http://schemas.openxmlformats.org/officeDocument/2006/relationships/image" Target="../media/image29.png"/><Relationship Id="rId1"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5.xml"/><Relationship Id="rId1" Type="http://schemas.openxmlformats.org/officeDocument/2006/relationships/tags" Target="../tags/tag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1.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7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tags" Target="../tags/tag3.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89.xml"/><Relationship Id="rId4" Type="http://schemas.openxmlformats.org/officeDocument/2006/relationships/image" Target="../media/image9.png"/><Relationship Id="rId3" Type="http://schemas.openxmlformats.org/officeDocument/2006/relationships/image" Target="../media/image5.png"/><Relationship Id="rId2" Type="http://schemas.openxmlformats.org/officeDocument/2006/relationships/tags" Target="../tags/tag5.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03.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17.xml"/><Relationship Id="rId3" Type="http://schemas.openxmlformats.org/officeDocument/2006/relationships/image" Target="../media/image5.png"/><Relationship Id="rId2" Type="http://schemas.openxmlformats.org/officeDocument/2006/relationships/tags" Target="../tags/tag8.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1.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3"/>
          <p:cNvSpPr>
            <a:spLocks noGrp="1"/>
          </p:cNvSpPr>
          <p:nvPr>
            <p:ph type="ctrTitle"/>
          </p:nvPr>
        </p:nvSpPr>
        <p:spPr>
          <a:xfrm>
            <a:off x="263352" y="1413384"/>
            <a:ext cx="11665296" cy="1586136"/>
          </a:xfrm>
        </p:spPr>
        <p:txBody>
          <a:bodyPr/>
          <a:lstStyle/>
          <a:p>
            <a:pPr algn="ctr"/>
            <a:r>
              <a:rPr lang="en-US" altLang="zh-CN" sz="4000" b="1">
                <a:solidFill>
                  <a:srgbClr val="002180"/>
                </a:solidFill>
                <a:latin typeface="Arial" panose="020B0604020202020204" pitchFamily="34" charset="0"/>
                <a:ea typeface="等线" panose="02010600030101010101" pitchFamily="2" charset="-122"/>
                <a:cs typeface="Arial" panose="020B0604020202020204" pitchFamily="34" charset="0"/>
              </a:rPr>
              <a:t>An Image is Worth 16X16 Words:</a:t>
            </a:r>
            <a:br>
              <a:rPr lang="en-US" altLang="zh-CN" sz="4000" b="1">
                <a:solidFill>
                  <a:srgbClr val="002180"/>
                </a:solidFill>
                <a:latin typeface="Arial" panose="020B0604020202020204" pitchFamily="34" charset="0"/>
                <a:ea typeface="等线" panose="02010600030101010101" pitchFamily="2" charset="-122"/>
                <a:cs typeface="Arial" panose="020B0604020202020204" pitchFamily="34" charset="0"/>
              </a:rPr>
            </a:br>
            <a:r>
              <a:rPr lang="en-US" altLang="zh-CN" sz="4000" b="1">
                <a:solidFill>
                  <a:srgbClr val="002180"/>
                </a:solidFill>
                <a:latin typeface="Arial" panose="020B0604020202020204" pitchFamily="34" charset="0"/>
                <a:ea typeface="等线" panose="02010600030101010101" pitchFamily="2" charset="-122"/>
                <a:cs typeface="Arial" panose="020B0604020202020204" pitchFamily="34" charset="0"/>
              </a:rPr>
              <a:t>Transformers for Image Recognition at Scale</a:t>
            </a:r>
            <a:endParaRPr lang="en-US" altLang="zh-CN" sz="4000" b="1">
              <a:solidFill>
                <a:srgbClr val="002180"/>
              </a:solidFill>
              <a:latin typeface="Arial" panose="020B0604020202020204" pitchFamily="34" charset="0"/>
              <a:ea typeface="等线" panose="02010600030101010101" pitchFamily="2" charset="-122"/>
              <a:cs typeface="Arial" panose="020B0604020202020204" pitchFamily="34" charset="0"/>
            </a:endParaRPr>
          </a:p>
        </p:txBody>
      </p:sp>
      <p:sp>
        <p:nvSpPr>
          <p:cNvPr id="4" name="AutoShape 10"/>
          <p:cNvSpPr>
            <a:spLocks noChangeAspect="1" noChangeArrowheads="1" noTextEdit="1"/>
          </p:cNvSpPr>
          <p:nvPr/>
        </p:nvSpPr>
        <p:spPr bwMode="auto">
          <a:xfrm>
            <a:off x="5681663" y="504826"/>
            <a:ext cx="728663" cy="506413"/>
          </a:xfrm>
          <a:prstGeom prst="rect">
            <a:avLst/>
          </a:prstGeom>
          <a:noFill/>
          <a:ln>
            <a:noFill/>
          </a:ln>
        </p:spPr>
        <p:txBody>
          <a:bodyPr/>
          <a:lstStyle/>
          <a:p>
            <a:pPr fontAlgn="auto">
              <a:spcBef>
                <a:spcPts val="0"/>
              </a:spcBef>
              <a:spcAft>
                <a:spcPts val="0"/>
              </a:spcAft>
              <a:defRPr/>
            </a:pPr>
            <a:endParaRPr lang="zh-CN" altLang="en-US" dirty="0">
              <a:solidFill>
                <a:schemeClr val="tx1">
                  <a:lumMod val="75000"/>
                  <a:lumOff val="25000"/>
                </a:schemeClr>
              </a:solidFill>
              <a:ea typeface="+mn-ea"/>
            </a:endParaRPr>
          </a:p>
        </p:txBody>
      </p:sp>
      <p:pic>
        <p:nvPicPr>
          <p:cNvPr id="6" name="图片 5"/>
          <p:cNvPicPr>
            <a:picLocks noChangeAspect="1"/>
          </p:cNvPicPr>
          <p:nvPr>
            <p:custDataLst>
              <p:tags r:id="rId1"/>
            </p:custDataLst>
          </p:nvPr>
        </p:nvPicPr>
        <p:blipFill>
          <a:blip r:embed="rId2"/>
          <a:stretch>
            <a:fillRect/>
          </a:stretch>
        </p:blipFill>
        <p:spPr>
          <a:xfrm>
            <a:off x="1343025" y="2981325"/>
            <a:ext cx="9893300" cy="24638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a:xfrm>
            <a:off x="637387" y="116632"/>
            <a:ext cx="6629400" cy="1143000"/>
          </a:xfrm>
        </p:spPr>
        <p:txBody>
          <a:bodyPr/>
          <a:lstStyle/>
          <a:p>
            <a:r>
              <a:rPr lang="en-US" altLang="zh-CN" sz="4400" dirty="0">
                <a:latin typeface="Arial" panose="020B0604020202020204" pitchFamily="34" charset="0"/>
                <a:cs typeface="Arial" panose="020B0604020202020204" pitchFamily="34" charset="0"/>
              </a:rPr>
              <a:t>Outline</a:t>
            </a:r>
            <a:endParaRPr lang="zh-CN" altLang="en-US" sz="4400"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1343472" y="1916832"/>
            <a:ext cx="8229600" cy="3564396"/>
          </a:xfrm>
        </p:spPr>
        <p:txBody>
          <a:bodyPr/>
          <a:lstStyle/>
          <a:p>
            <a:pPr eaLnBrk="1" hangingPunct="1">
              <a:lnSpc>
                <a:spcPct val="120000"/>
              </a:lnSpc>
              <a:spcBef>
                <a:spcPct val="0"/>
              </a:spcBef>
            </a:pPr>
            <a:r>
              <a:rPr kumimoji="1" lang="en-US" altLang="zh-CN" sz="4000" kern="1200" dirty="0">
                <a:latin typeface="Arial" panose="020B0604020202020204" pitchFamily="34" charset="0"/>
                <a:ea typeface="黑体" panose="02010609060101010101" pitchFamily="2" charset="-122"/>
                <a:cs typeface="Arial" panose="020B0604020202020204" pitchFamily="34" charset="0"/>
              </a:rPr>
              <a:t>  Background</a:t>
            </a:r>
            <a:endParaRPr kumimoji="1" lang="en-US" altLang="zh-CN" sz="4000" kern="1200" dirty="0">
              <a:latin typeface="Arial" panose="020B0604020202020204" pitchFamily="34" charset="0"/>
              <a:ea typeface="黑体" panose="02010609060101010101" pitchFamily="2" charset="-122"/>
              <a:cs typeface="Arial" panose="020B0604020202020204" pitchFamily="34" charset="0"/>
            </a:endParaRPr>
          </a:p>
          <a:p>
            <a:pPr eaLnBrk="1" hangingPunct="1">
              <a:lnSpc>
                <a:spcPct val="120000"/>
              </a:lnSpc>
              <a:spcBef>
                <a:spcPct val="0"/>
              </a:spcBef>
            </a:pPr>
            <a:r>
              <a:rPr lang="en-US" altLang="zh-CN" sz="4000" kern="1200" dirty="0">
                <a:latin typeface="Arial" panose="020B0604020202020204" pitchFamily="34" charset="0"/>
                <a:ea typeface="黑体" panose="02010609060101010101" pitchFamily="2" charset="-122"/>
                <a:cs typeface="Arial" panose="020B0604020202020204" pitchFamily="34" charset="0"/>
              </a:rPr>
              <a:t>  Model Design</a:t>
            </a:r>
            <a:endParaRPr lang="en-US" altLang="zh-CN" sz="4000" kern="1200" dirty="0">
              <a:latin typeface="Arial" panose="020B0604020202020204" pitchFamily="34" charset="0"/>
              <a:ea typeface="黑体" panose="02010609060101010101" pitchFamily="2" charset="-122"/>
              <a:cs typeface="Arial" panose="020B0604020202020204" pitchFamily="34" charset="0"/>
            </a:endParaRPr>
          </a:p>
          <a:p>
            <a:pPr eaLnBrk="1" hangingPunct="1">
              <a:lnSpc>
                <a:spcPct val="120000"/>
              </a:lnSpc>
              <a:spcBef>
                <a:spcPct val="0"/>
              </a:spcBef>
            </a:pPr>
            <a:r>
              <a:rPr kumimoji="1" lang="en-US" altLang="zh-CN" sz="4000" kern="1200" dirty="0">
                <a:latin typeface="Arial" panose="020B0604020202020204" pitchFamily="34" charset="0"/>
                <a:ea typeface="黑体" panose="02010609060101010101" pitchFamily="2" charset="-122"/>
                <a:cs typeface="Arial" panose="020B0604020202020204" pitchFamily="34" charset="0"/>
              </a:rPr>
              <a:t>  </a:t>
            </a:r>
            <a:r>
              <a:rPr kumimoji="1" lang="en-US" altLang="zh-CN" sz="4000" kern="1200" dirty="0">
                <a:solidFill>
                  <a:srgbClr val="C00000"/>
                </a:solidFill>
                <a:latin typeface="Arial" panose="020B0604020202020204" pitchFamily="34" charset="0"/>
                <a:ea typeface="黑体" panose="02010609060101010101" pitchFamily="2" charset="-122"/>
                <a:cs typeface="Arial" panose="020B0604020202020204" pitchFamily="34" charset="0"/>
              </a:rPr>
              <a:t>Experiment</a:t>
            </a:r>
            <a:endParaRPr kumimoji="1" lang="en-US" altLang="zh-CN" sz="4000" kern="1200" dirty="0">
              <a:latin typeface="Arial" panose="020B0604020202020204" pitchFamily="34" charset="0"/>
              <a:ea typeface="黑体" panose="02010609060101010101" pitchFamily="2" charset="-122"/>
              <a:cs typeface="Arial" panose="020B0604020202020204" pitchFamily="34" charset="0"/>
            </a:endParaRPr>
          </a:p>
          <a:p>
            <a:pPr eaLnBrk="1" hangingPunct="1">
              <a:lnSpc>
                <a:spcPct val="120000"/>
              </a:lnSpc>
              <a:spcBef>
                <a:spcPct val="0"/>
              </a:spcBef>
            </a:pPr>
            <a:r>
              <a:rPr lang="en-US" altLang="zh-CN" sz="4000" kern="1200" dirty="0">
                <a:latin typeface="Arial" panose="020B0604020202020204" pitchFamily="34" charset="0"/>
                <a:ea typeface="黑体" panose="02010609060101010101" pitchFamily="2" charset="-122"/>
                <a:cs typeface="Arial" panose="020B0604020202020204" pitchFamily="34" charset="0"/>
              </a:rPr>
              <a:t>  Conclusion</a:t>
            </a:r>
            <a:endParaRPr lang="en-US" altLang="zh-CN" sz="4000" kern="1200" dirty="0">
              <a:latin typeface="Arial" panose="020B0604020202020204" pitchFamily="34" charset="0"/>
              <a:ea typeface="黑体" panose="02010609060101010101" pitchFamily="2" charset="-122"/>
              <a:cs typeface="Arial" panose="020B0604020202020204" pitchFamily="34" charset="0"/>
            </a:endParaRPr>
          </a:p>
          <a:p>
            <a:pPr eaLnBrk="1" hangingPunct="1">
              <a:lnSpc>
                <a:spcPct val="120000"/>
              </a:lnSpc>
              <a:spcBef>
                <a:spcPct val="0"/>
              </a:spcBef>
            </a:pPr>
            <a:r>
              <a:rPr kumimoji="1" lang="en-US" altLang="zh-CN" sz="4000" kern="1200" dirty="0">
                <a:latin typeface="Arial" panose="020B0604020202020204" pitchFamily="34" charset="0"/>
                <a:ea typeface="黑体" panose="02010609060101010101" pitchFamily="2" charset="-122"/>
                <a:cs typeface="Arial" panose="020B0604020202020204" pitchFamily="34" charset="0"/>
              </a:rPr>
              <a:t>  Code</a:t>
            </a:r>
            <a:endParaRPr kumimoji="1" lang="en-US" altLang="zh-CN" sz="4000" kern="1200" dirty="0">
              <a:latin typeface="Arial" panose="020B0604020202020204" pitchFamily="34" charset="0"/>
              <a:ea typeface="黑体" panose="02010609060101010101" pitchFamily="2"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a:xfrm>
            <a:off x="546735" y="116840"/>
            <a:ext cx="10868660" cy="1143000"/>
          </a:xfrm>
        </p:spPr>
        <p:txBody>
          <a:bodyPr/>
          <a:lstStyle/>
          <a:p>
            <a:pPr eaLnBrk="1" hangingPunct="1">
              <a:lnSpc>
                <a:spcPct val="120000"/>
              </a:lnSpc>
              <a:spcBef>
                <a:spcPct val="0"/>
              </a:spcBef>
            </a:pPr>
            <a:r>
              <a:rPr lang="en-US" altLang="zh-CN" sz="4400" kern="1200" dirty="0">
                <a:latin typeface="Arial" panose="020B0604020202020204" pitchFamily="34" charset="0"/>
                <a:ea typeface="黑体" panose="02010609060101010101" pitchFamily="2" charset="-122"/>
                <a:cs typeface="Arial" panose="020B0604020202020204" pitchFamily="34" charset="0"/>
                <a:sym typeface="+mn-ea"/>
              </a:rPr>
              <a:t>Experiment: Set Up</a:t>
            </a:r>
            <a:endParaRPr kumimoji="1" lang="en-US" altLang="zh-CN" sz="4400" kern="1200" dirty="0">
              <a:solidFill>
                <a:schemeClr val="tx1"/>
              </a:solidFill>
              <a:latin typeface="Arial" panose="020B0604020202020204" pitchFamily="34" charset="0"/>
              <a:ea typeface="黑体" panose="02010609060101010101" pitchFamily="2" charset="-122"/>
              <a:cs typeface="Arial" panose="020B0604020202020204" pitchFamily="34" charset="0"/>
            </a:endParaRPr>
          </a:p>
        </p:txBody>
      </p:sp>
      <p:sp>
        <p:nvSpPr>
          <p:cNvPr id="2" name="内容占位符 2"/>
          <p:cNvSpPr>
            <a:spLocks noGrp="1"/>
          </p:cNvSpPr>
          <p:nvPr>
            <p:ph idx="1"/>
            <p:custDataLst>
              <p:tags r:id="rId1"/>
            </p:custDataLst>
          </p:nvPr>
        </p:nvSpPr>
        <p:spPr>
          <a:xfrm>
            <a:off x="287020" y="1485265"/>
            <a:ext cx="11570335" cy="5290820"/>
          </a:xfrm>
        </p:spPr>
        <p:txBody>
          <a:bodyPr/>
          <a:lstStyle/>
          <a:p>
            <a:pPr marL="457200" indent="-457200" algn="just">
              <a:lnSpc>
                <a:spcPts val="3000"/>
              </a:lnSpc>
              <a:spcAft>
                <a:spcPts val="600"/>
              </a:spcAft>
              <a:buFont typeface="Wingdings" panose="05000000000000000000" pitchFamily="2" charset="2"/>
              <a:buChar char="n"/>
            </a:pPr>
            <a:r>
              <a:rPr sz="2400" dirty="0">
                <a:latin typeface="Arial" panose="020B0604020202020204" pitchFamily="34" charset="0"/>
                <a:cs typeface="Arial" panose="020B0604020202020204" pitchFamily="34" charset="0"/>
              </a:rPr>
              <a:t>实验</a:t>
            </a:r>
            <a:r>
              <a:rPr lang="zh-CN" sz="2400" dirty="0">
                <a:latin typeface="Arial" panose="020B0604020202020204" pitchFamily="34" charset="0"/>
                <a:cs typeface="Arial" panose="020B0604020202020204" pitchFamily="34" charset="0"/>
              </a:rPr>
              <a:t>数据集：首先在</a:t>
            </a:r>
            <a:r>
              <a:rPr lang="zh-CN" sz="2400" dirty="0">
                <a:solidFill>
                  <a:srgbClr val="C00000"/>
                </a:solidFill>
                <a:latin typeface="Arial" panose="020B0604020202020204" pitchFamily="34" charset="0"/>
                <a:cs typeface="Arial" panose="020B0604020202020204" pitchFamily="34" charset="0"/>
              </a:rPr>
              <a:t>大数据集</a:t>
            </a:r>
            <a:r>
              <a:rPr lang="zh-CN" sz="2400" dirty="0">
                <a:latin typeface="Arial" panose="020B0604020202020204" pitchFamily="34" charset="0"/>
                <a:cs typeface="Arial" panose="020B0604020202020204" pitchFamily="34" charset="0"/>
              </a:rPr>
              <a:t>（如</a:t>
            </a:r>
            <a:r>
              <a:rPr sz="2400" dirty="0">
                <a:latin typeface="Arial" panose="020B0604020202020204" pitchFamily="34" charset="0"/>
                <a:cs typeface="Arial" panose="020B0604020202020204" pitchFamily="34" charset="0"/>
                <a:sym typeface="+mn-ea"/>
              </a:rPr>
              <a:t>ILSVRC-2012 ImageNe</a:t>
            </a:r>
            <a:r>
              <a:rPr lang="en-US" sz="2400" dirty="0">
                <a:latin typeface="Arial" panose="020B0604020202020204" pitchFamily="34" charset="0"/>
                <a:cs typeface="Arial" panose="020B0604020202020204" pitchFamily="34" charset="0"/>
                <a:sym typeface="+mn-ea"/>
              </a:rPr>
              <a:t>t</a:t>
            </a:r>
            <a:r>
              <a:rPr lang="zh-CN" altLang="en-US" sz="2400" dirty="0">
                <a:latin typeface="Arial" panose="020B0604020202020204" pitchFamily="34" charset="0"/>
                <a:cs typeface="Arial" panose="020B0604020202020204" pitchFamily="34" charset="0"/>
                <a:sym typeface="+mn-ea"/>
              </a:rPr>
              <a:t>、</a:t>
            </a:r>
            <a:r>
              <a:rPr sz="2400" dirty="0">
                <a:latin typeface="Arial" panose="020B0604020202020204" pitchFamily="34" charset="0"/>
                <a:cs typeface="Arial" panose="020B0604020202020204" pitchFamily="34" charset="0"/>
                <a:sym typeface="+mn-ea"/>
              </a:rPr>
              <a:t>ImageNet-21k</a:t>
            </a:r>
            <a:r>
              <a:rPr lang="zh-CN" sz="2400" dirty="0">
                <a:latin typeface="Arial" panose="020B0604020202020204" pitchFamily="34" charset="0"/>
                <a:cs typeface="Arial" panose="020B0604020202020204" pitchFamily="34" charset="0"/>
                <a:sym typeface="+mn-ea"/>
              </a:rPr>
              <a:t>、</a:t>
            </a:r>
            <a:r>
              <a:rPr sz="2400" dirty="0">
                <a:latin typeface="Arial" panose="020B0604020202020204" pitchFamily="34" charset="0"/>
                <a:cs typeface="Arial" panose="020B0604020202020204" pitchFamily="34" charset="0"/>
                <a:sym typeface="+mn-ea"/>
              </a:rPr>
              <a:t>JFT</a:t>
            </a:r>
            <a:r>
              <a:rPr lang="zh-CN" sz="2400" dirty="0">
                <a:latin typeface="Arial" panose="020B0604020202020204" pitchFamily="34" charset="0"/>
                <a:cs typeface="Arial" panose="020B0604020202020204" pitchFamily="34" charset="0"/>
                <a:sym typeface="+mn-ea"/>
              </a:rPr>
              <a:t>）</a:t>
            </a:r>
            <a:r>
              <a:rPr lang="zh-CN" sz="2400" dirty="0">
                <a:latin typeface="Arial" panose="020B0604020202020204" pitchFamily="34" charset="0"/>
                <a:cs typeface="Arial" panose="020B0604020202020204" pitchFamily="34" charset="0"/>
              </a:rPr>
              <a:t>上进行</a:t>
            </a:r>
            <a:r>
              <a:rPr lang="zh-CN" sz="2400" dirty="0">
                <a:solidFill>
                  <a:srgbClr val="C00000"/>
                </a:solidFill>
                <a:latin typeface="Arial" panose="020B0604020202020204" pitchFamily="34" charset="0"/>
                <a:cs typeface="Arial" panose="020B0604020202020204" pitchFamily="34" charset="0"/>
              </a:rPr>
              <a:t>预训练</a:t>
            </a:r>
            <a:r>
              <a:rPr lang="zh-CN" sz="2400" dirty="0">
                <a:latin typeface="Arial" panose="020B0604020202020204" pitchFamily="34" charset="0"/>
                <a:cs typeface="Arial" panose="020B0604020202020204" pitchFamily="34" charset="0"/>
              </a:rPr>
              <a:t>，然后将预训练得到的模型转移到几个</a:t>
            </a:r>
            <a:r>
              <a:rPr lang="zh-CN" sz="2400" dirty="0">
                <a:solidFill>
                  <a:srgbClr val="C00000"/>
                </a:solidFill>
                <a:latin typeface="Arial" panose="020B0604020202020204" pitchFamily="34" charset="0"/>
                <a:cs typeface="Arial" panose="020B0604020202020204" pitchFamily="34" charset="0"/>
              </a:rPr>
              <a:t>基准任务</a:t>
            </a:r>
            <a:r>
              <a:rPr lang="zh-CN" sz="2400" dirty="0">
                <a:latin typeface="Arial" panose="020B0604020202020204" pitchFamily="34" charset="0"/>
                <a:cs typeface="Arial" panose="020B0604020202020204" pitchFamily="34" charset="0"/>
              </a:rPr>
              <a:t>（如ImageNet、CIFAR-10/100、Oxford-IIIT Pets、Oxford Flowers-102）中进行</a:t>
            </a:r>
            <a:r>
              <a:rPr lang="zh-CN" sz="2400" dirty="0">
                <a:solidFill>
                  <a:srgbClr val="C00000"/>
                </a:solidFill>
                <a:latin typeface="Arial" panose="020B0604020202020204" pitchFamily="34" charset="0"/>
                <a:cs typeface="Arial" panose="020B0604020202020204" pitchFamily="34" charset="0"/>
              </a:rPr>
              <a:t>微调</a:t>
            </a:r>
            <a:r>
              <a:rPr lang="zh-CN" sz="2400" dirty="0">
                <a:latin typeface="Arial" panose="020B0604020202020204" pitchFamily="34" charset="0"/>
                <a:cs typeface="Arial" panose="020B0604020202020204" pitchFamily="34" charset="0"/>
              </a:rPr>
              <a:t>和评估。</a:t>
            </a:r>
            <a:endParaRPr lang="zh-CN" sz="2400" dirty="0">
              <a:latin typeface="Arial" panose="020B0604020202020204" pitchFamily="34" charset="0"/>
              <a:cs typeface="Arial" panose="020B0604020202020204" pitchFamily="34" charset="0"/>
            </a:endParaRPr>
          </a:p>
          <a:p>
            <a:pPr marL="457200" lvl="0" indent="-457200" algn="just">
              <a:lnSpc>
                <a:spcPts val="3000"/>
              </a:lnSpc>
              <a:spcAft>
                <a:spcPts val="600"/>
              </a:spcAft>
              <a:buFont typeface="Wingdings" panose="05000000000000000000" pitchFamily="2" charset="2"/>
              <a:buChar char="n"/>
            </a:pPr>
            <a:r>
              <a:rPr lang="zh-CN" sz="2400" dirty="0">
                <a:latin typeface="Arial" panose="020B0604020202020204" pitchFamily="34" charset="0"/>
                <a:cs typeface="Arial" panose="020B0604020202020204" pitchFamily="34" charset="0"/>
              </a:rPr>
              <a:t>模型变体</a:t>
            </a:r>
            <a:r>
              <a:rPr lang="en-US" altLang="zh-CN" sz="2740" dirty="0">
                <a:latin typeface="Arial" panose="020B0604020202020204" pitchFamily="34" charset="0"/>
                <a:cs typeface="Arial" panose="020B0604020202020204" pitchFamily="34" charset="0"/>
              </a:rPr>
              <a:t>		</a:t>
            </a:r>
            <a:endParaRPr lang="en-US" altLang="zh-CN" sz="2740" dirty="0">
              <a:latin typeface="Arial" panose="020B0604020202020204" pitchFamily="34" charset="0"/>
              <a:cs typeface="Arial" panose="020B0604020202020204" pitchFamily="34" charset="0"/>
            </a:endParaRPr>
          </a:p>
          <a:p>
            <a:pPr marL="457200" lvl="0" indent="-457200" algn="just">
              <a:lnSpc>
                <a:spcPts val="3000"/>
              </a:lnSpc>
              <a:spcAft>
                <a:spcPts val="600"/>
              </a:spcAft>
              <a:buFont typeface="Wingdings" panose="05000000000000000000" pitchFamily="2" charset="2"/>
              <a:buChar char="n"/>
            </a:pPr>
            <a:r>
              <a:rPr sz="2400" dirty="0">
                <a:latin typeface="Arial" panose="020B0604020202020204" pitchFamily="34" charset="0"/>
                <a:cs typeface="Arial" panose="020B0604020202020204" pitchFamily="34" charset="0"/>
              </a:rPr>
              <a:t>Baseline</a:t>
            </a:r>
            <a:r>
              <a:rPr lang="zh-CN" sz="2400" dirty="0">
                <a:latin typeface="Arial" panose="020B0604020202020204" pitchFamily="34" charset="0"/>
                <a:cs typeface="Arial" panose="020B0604020202020204" pitchFamily="34" charset="0"/>
              </a:rPr>
              <a:t>：</a:t>
            </a:r>
            <a:endParaRPr lang="zh-CN" sz="2400" dirty="0">
              <a:latin typeface="Arial" panose="020B0604020202020204" pitchFamily="34" charset="0"/>
              <a:cs typeface="Arial" panose="020B0604020202020204" pitchFamily="34" charset="0"/>
            </a:endParaRPr>
          </a:p>
          <a:p>
            <a:pPr marL="914400" lvl="1" indent="-457200" algn="just">
              <a:lnSpc>
                <a:spcPts val="3000"/>
              </a:lnSpc>
              <a:spcAft>
                <a:spcPts val="600"/>
              </a:spcAft>
              <a:buFont typeface="Wingdings" panose="05000000000000000000" pitchFamily="2" charset="2"/>
              <a:buChar char="n"/>
            </a:pPr>
            <a:r>
              <a:rPr lang="en-US" altLang="zh-CN" sz="2000" dirty="0">
                <a:latin typeface="Arial" panose="020B0604020202020204" pitchFamily="34" charset="0"/>
                <a:cs typeface="Arial" panose="020B0604020202020204" pitchFamily="34" charset="0"/>
              </a:rPr>
              <a:t>CNN</a:t>
            </a:r>
            <a:r>
              <a:rPr lang="zh-CN" altLang="en-US" sz="2000" dirty="0">
                <a:latin typeface="Arial" panose="020B0604020202020204" pitchFamily="34" charset="0"/>
                <a:cs typeface="Arial" panose="020B0604020202020204" pitchFamily="34" charset="0"/>
              </a:rPr>
              <a:t>：选择</a:t>
            </a:r>
            <a:r>
              <a:rPr lang="en-US" altLang="zh-CN" sz="2000" dirty="0">
                <a:latin typeface="Arial" panose="020B0604020202020204" pitchFamily="34" charset="0"/>
                <a:cs typeface="Arial" panose="020B0604020202020204" pitchFamily="34" charset="0"/>
              </a:rPr>
              <a:t>ResNet</a:t>
            </a:r>
            <a:r>
              <a:rPr lang="zh-CN" altLang="en-US" sz="2000" dirty="0">
                <a:latin typeface="Arial" panose="020B0604020202020204" pitchFamily="34" charset="0"/>
                <a:cs typeface="Arial" panose="020B0604020202020204" pitchFamily="34" charset="0"/>
              </a:rPr>
              <a:t>，但传统的批归一化层被替换为组归一化，并使用标准化卷积。</a:t>
            </a:r>
            <a:endParaRPr lang="zh-CN" altLang="en-US" sz="2000" dirty="0">
              <a:latin typeface="Arial" panose="020B0604020202020204" pitchFamily="34" charset="0"/>
              <a:cs typeface="Arial" panose="020B0604020202020204" pitchFamily="34" charset="0"/>
            </a:endParaRPr>
          </a:p>
          <a:p>
            <a:pPr marL="914400" lvl="1" indent="-457200" algn="just">
              <a:lnSpc>
                <a:spcPts val="3000"/>
              </a:lnSpc>
              <a:spcAft>
                <a:spcPts val="600"/>
              </a:spcAft>
              <a:buFont typeface="Wingdings" panose="05000000000000000000" pitchFamily="2" charset="2"/>
              <a:buChar char="n"/>
            </a:pPr>
            <a:r>
              <a:rPr lang="zh-CN" altLang="en-US" sz="2000" dirty="0">
                <a:latin typeface="Arial" panose="020B0604020202020204" pitchFamily="34" charset="0"/>
                <a:cs typeface="Arial" panose="020B0604020202020204" pitchFamily="34" charset="0"/>
              </a:rPr>
              <a:t>混合体：将中间特征映射输入具有一个“像素”的补丁大小的ViT，并实验不同的序列长度。</a:t>
            </a:r>
            <a:endParaRPr lang="zh-CN" altLang="en-US" sz="2000" dirty="0">
              <a:latin typeface="Arial" panose="020B0604020202020204" pitchFamily="34" charset="0"/>
              <a:cs typeface="Arial" panose="020B0604020202020204" pitchFamily="34" charset="0"/>
            </a:endParaRPr>
          </a:p>
          <a:p>
            <a:pPr marL="914400" lvl="1" indent="-457200" algn="just">
              <a:lnSpc>
                <a:spcPts val="3000"/>
              </a:lnSpc>
              <a:spcAft>
                <a:spcPts val="600"/>
              </a:spcAft>
              <a:buFont typeface="Wingdings" panose="05000000000000000000" pitchFamily="2" charset="2"/>
              <a:buChar char="n"/>
            </a:pPr>
            <a:endParaRPr sz="2000" dirty="0">
              <a:latin typeface="Arial" panose="020B0604020202020204" pitchFamily="34" charset="0"/>
              <a:cs typeface="Arial" panose="020B0604020202020204" pitchFamily="34" charset="0"/>
            </a:endParaRPr>
          </a:p>
        </p:txBody>
      </p:sp>
      <p:pic>
        <p:nvPicPr>
          <p:cNvPr id="3" name="图片 2"/>
          <p:cNvPicPr>
            <a:picLocks noChangeAspect="1"/>
          </p:cNvPicPr>
          <p:nvPr/>
        </p:nvPicPr>
        <p:blipFill>
          <a:blip r:embed="rId2"/>
          <a:stretch>
            <a:fillRect/>
          </a:stretch>
        </p:blipFill>
        <p:spPr>
          <a:xfrm>
            <a:off x="2423795" y="2816225"/>
            <a:ext cx="5939790" cy="1225550"/>
          </a:xfrm>
          <a:prstGeom prst="rect">
            <a:avLst/>
          </a:prstGeom>
        </p:spPr>
      </p:pic>
      <p:sp>
        <p:nvSpPr>
          <p:cNvPr id="4" name="文本框 3"/>
          <p:cNvSpPr txBox="1"/>
          <p:nvPr/>
        </p:nvSpPr>
        <p:spPr>
          <a:xfrm>
            <a:off x="8465820" y="3141345"/>
            <a:ext cx="3391535" cy="645160"/>
          </a:xfrm>
          <a:prstGeom prst="rect">
            <a:avLst/>
          </a:prstGeom>
          <a:noFill/>
        </p:spPr>
        <p:txBody>
          <a:bodyPr wrap="square" rtlCol="0">
            <a:spAutoFit/>
          </a:bodyPr>
          <a:p>
            <a:r>
              <a:rPr lang="zh-CN" altLang="en-US"/>
              <a:t>ViT-L/16是指具有16×16输入补丁大小的</a:t>
            </a:r>
            <a:r>
              <a:rPr lang="en-US" altLang="zh-CN"/>
              <a:t>Large</a:t>
            </a:r>
            <a:r>
              <a:rPr lang="zh-CN" altLang="en-US"/>
              <a:t>变体。</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a:xfrm>
            <a:off x="546735" y="116840"/>
            <a:ext cx="10868660" cy="1143000"/>
          </a:xfrm>
        </p:spPr>
        <p:txBody>
          <a:bodyPr/>
          <a:lstStyle/>
          <a:p>
            <a:pPr eaLnBrk="1" hangingPunct="1">
              <a:lnSpc>
                <a:spcPct val="120000"/>
              </a:lnSpc>
              <a:spcBef>
                <a:spcPct val="0"/>
              </a:spcBef>
            </a:pPr>
            <a:r>
              <a:rPr lang="en-US" altLang="zh-CN" sz="4400" kern="1200" dirty="0">
                <a:latin typeface="Arial" panose="020B0604020202020204" pitchFamily="34" charset="0"/>
                <a:ea typeface="黑体" panose="02010609060101010101" pitchFamily="2" charset="-122"/>
                <a:cs typeface="Arial" panose="020B0604020202020204" pitchFamily="34" charset="0"/>
                <a:sym typeface="+mn-ea"/>
              </a:rPr>
              <a:t>Experiment: Set Up</a:t>
            </a:r>
            <a:endParaRPr kumimoji="1" lang="en-US" altLang="zh-CN" sz="4400" kern="1200" dirty="0">
              <a:solidFill>
                <a:schemeClr val="tx1"/>
              </a:solidFill>
              <a:latin typeface="Arial" panose="020B0604020202020204" pitchFamily="34" charset="0"/>
              <a:ea typeface="黑体" panose="02010609060101010101" pitchFamily="2" charset="-122"/>
              <a:cs typeface="Arial" panose="020B0604020202020204" pitchFamily="34" charset="0"/>
            </a:endParaRPr>
          </a:p>
        </p:txBody>
      </p:sp>
      <p:sp>
        <p:nvSpPr>
          <p:cNvPr id="2" name="内容占位符 2"/>
          <p:cNvSpPr>
            <a:spLocks noGrp="1"/>
          </p:cNvSpPr>
          <p:nvPr>
            <p:ph idx="1"/>
            <p:custDataLst>
              <p:tags r:id="rId1"/>
            </p:custDataLst>
          </p:nvPr>
        </p:nvSpPr>
        <p:spPr>
          <a:xfrm>
            <a:off x="287020" y="1485265"/>
            <a:ext cx="11570335" cy="5290820"/>
          </a:xfrm>
        </p:spPr>
        <p:txBody>
          <a:bodyPr/>
          <a:lstStyle/>
          <a:p>
            <a:pPr marL="457200" indent="-457200" algn="just">
              <a:lnSpc>
                <a:spcPts val="3000"/>
              </a:lnSpc>
              <a:spcAft>
                <a:spcPts val="600"/>
              </a:spcAft>
              <a:buFont typeface="Wingdings" panose="05000000000000000000" pitchFamily="2" charset="2"/>
              <a:buChar char="n"/>
            </a:pPr>
            <a:r>
              <a:rPr lang="zh-CN" sz="2400" dirty="0">
                <a:latin typeface="Arial" panose="020B0604020202020204" pitchFamily="34" charset="0"/>
                <a:cs typeface="Arial" panose="020B0604020202020204" pitchFamily="34" charset="0"/>
              </a:rPr>
              <a:t>训练</a:t>
            </a:r>
            <a:r>
              <a:rPr sz="2400" dirty="0">
                <a:latin typeface="Arial" panose="020B0604020202020204" pitchFamily="34" charset="0"/>
                <a:cs typeface="Arial" panose="020B0604020202020204" pitchFamily="34" charset="0"/>
              </a:rPr>
              <a:t>设置</a:t>
            </a:r>
            <a:r>
              <a:rPr lang="zh-CN" sz="2400" dirty="0">
                <a:latin typeface="Arial" panose="020B0604020202020204" pitchFamily="34" charset="0"/>
                <a:cs typeface="Arial" panose="020B0604020202020204" pitchFamily="34" charset="0"/>
              </a:rPr>
              <a:t>：</a:t>
            </a:r>
            <a:r>
              <a:rPr sz="2400" dirty="0">
                <a:latin typeface="Arial" panose="020B0604020202020204" pitchFamily="34" charset="0"/>
                <a:cs typeface="Arial" panose="020B0604020202020204" pitchFamily="34" charset="0"/>
              </a:rPr>
              <a:t>使用Adam优化器，具有不同的初始学习率和权重衰减配置</a:t>
            </a:r>
            <a:r>
              <a:rPr lang="zh-CN" sz="2400" dirty="0">
                <a:latin typeface="Arial" panose="020B0604020202020204" pitchFamily="34" charset="0"/>
                <a:cs typeface="Arial" panose="020B0604020202020204" pitchFamily="34" charset="0"/>
              </a:rPr>
              <a:t>；</a:t>
            </a:r>
            <a:r>
              <a:rPr sz="2400" dirty="0">
                <a:latin typeface="Arial" panose="020B0604020202020204" pitchFamily="34" charset="0"/>
                <a:cs typeface="Arial" panose="020B0604020202020204" pitchFamily="34" charset="0"/>
              </a:rPr>
              <a:t>使用线性学习率预热和衰减策略</a:t>
            </a:r>
            <a:r>
              <a:rPr lang="zh-CN" sz="2400" dirty="0">
                <a:latin typeface="Arial" panose="020B0604020202020204" pitchFamily="34" charset="0"/>
                <a:cs typeface="Arial" panose="020B0604020202020204" pitchFamily="34" charset="0"/>
              </a:rPr>
              <a:t>；</a:t>
            </a:r>
            <a:r>
              <a:rPr sz="2400" dirty="0">
                <a:latin typeface="Arial" panose="020B0604020202020204" pitchFamily="34" charset="0"/>
                <a:cs typeface="Arial" panose="020B0604020202020204" pitchFamily="34" charset="0"/>
              </a:rPr>
              <a:t>预训练的批大小设置为4096。</a:t>
            </a:r>
            <a:endParaRPr sz="2400" dirty="0">
              <a:latin typeface="Arial" panose="020B0604020202020204" pitchFamily="34" charset="0"/>
              <a:cs typeface="Arial" panose="020B0604020202020204" pitchFamily="34" charset="0"/>
            </a:endParaRPr>
          </a:p>
          <a:p>
            <a:pPr marL="457200" indent="-457200" algn="just">
              <a:lnSpc>
                <a:spcPts val="3000"/>
              </a:lnSpc>
              <a:spcAft>
                <a:spcPts val="600"/>
              </a:spcAft>
              <a:buFont typeface="Wingdings" panose="05000000000000000000" pitchFamily="2" charset="2"/>
              <a:buChar char="n"/>
            </a:pPr>
            <a:r>
              <a:rPr sz="2400" dirty="0">
                <a:latin typeface="Arial" panose="020B0604020202020204" pitchFamily="34" charset="0"/>
                <a:cs typeface="Arial" panose="020B0604020202020204" pitchFamily="34" charset="0"/>
              </a:rPr>
              <a:t>微调设置</a:t>
            </a:r>
            <a:r>
              <a:rPr lang="zh-CN" sz="2400" dirty="0">
                <a:latin typeface="Arial" panose="020B0604020202020204" pitchFamily="34" charset="0"/>
                <a:cs typeface="Arial" panose="020B0604020202020204" pitchFamily="34" charset="0"/>
              </a:rPr>
              <a:t>：</a:t>
            </a:r>
            <a:r>
              <a:rPr sz="2400" dirty="0">
                <a:latin typeface="Arial" panose="020B0604020202020204" pitchFamily="34" charset="0"/>
                <a:cs typeface="Arial" panose="020B0604020202020204" pitchFamily="34" charset="0"/>
              </a:rPr>
              <a:t>使用带动量的随机梯度下降（SGD）</a:t>
            </a:r>
            <a:r>
              <a:rPr lang="zh-CN" sz="2400" dirty="0">
                <a:latin typeface="Arial" panose="020B0604020202020204" pitchFamily="34" charset="0"/>
                <a:cs typeface="Arial" panose="020B0604020202020204" pitchFamily="34" charset="0"/>
              </a:rPr>
              <a:t>；</a:t>
            </a:r>
            <a:r>
              <a:rPr sz="2400" dirty="0">
                <a:latin typeface="Arial" panose="020B0604020202020204" pitchFamily="34" charset="0"/>
                <a:cs typeface="Arial" panose="020B0604020202020204" pitchFamily="34" charset="0"/>
              </a:rPr>
              <a:t>进行小规模的学习率网格搜索，确定最佳的微调学习率。</a:t>
            </a:r>
            <a:endParaRPr sz="2400" dirty="0">
              <a:latin typeface="Arial" panose="020B0604020202020204" pitchFamily="34" charset="0"/>
              <a:cs typeface="Arial" panose="020B0604020202020204" pitchFamily="34" charset="0"/>
            </a:endParaRPr>
          </a:p>
          <a:p>
            <a:pPr marL="457200" indent="-457200" algn="just">
              <a:lnSpc>
                <a:spcPts val="3000"/>
              </a:lnSpc>
              <a:spcAft>
                <a:spcPts val="600"/>
              </a:spcAft>
              <a:buFont typeface="Wingdings" panose="05000000000000000000" pitchFamily="2" charset="2"/>
              <a:buChar char="n"/>
            </a:pPr>
            <a:r>
              <a:rPr sz="2400" dirty="0">
                <a:latin typeface="Arial" panose="020B0604020202020204" pitchFamily="34" charset="0"/>
                <a:cs typeface="Arial" panose="020B0604020202020204" pitchFamily="34" charset="0"/>
              </a:rPr>
              <a:t>性能度量</a:t>
            </a:r>
            <a:endParaRPr sz="2400" dirty="0">
              <a:latin typeface="Arial" panose="020B0604020202020204" pitchFamily="34" charset="0"/>
              <a:cs typeface="Arial" panose="020B0604020202020204" pitchFamily="34" charset="0"/>
            </a:endParaRPr>
          </a:p>
          <a:p>
            <a:pPr marL="914400" lvl="1" indent="-457200" algn="just">
              <a:lnSpc>
                <a:spcPts val="3000"/>
              </a:lnSpc>
              <a:spcAft>
                <a:spcPts val="600"/>
              </a:spcAft>
              <a:buFont typeface="Wingdings" panose="05000000000000000000" pitchFamily="2" charset="2"/>
              <a:buChar char="n"/>
            </a:pPr>
            <a:r>
              <a:rPr sz="2000" dirty="0">
                <a:solidFill>
                  <a:srgbClr val="C00000"/>
                </a:solidFill>
                <a:latin typeface="Arial" panose="020B0604020202020204" pitchFamily="34" charset="0"/>
                <a:cs typeface="Arial" panose="020B0604020202020204" pitchFamily="34" charset="0"/>
              </a:rPr>
              <a:t>微调性能</a:t>
            </a:r>
            <a:r>
              <a:rPr sz="2000" dirty="0">
                <a:latin typeface="Arial" panose="020B0604020202020204" pitchFamily="34" charset="0"/>
                <a:cs typeface="Arial" panose="020B0604020202020204" pitchFamily="34" charset="0"/>
              </a:rPr>
              <a:t>：通过在各个数据集上微调模型来衡量其性能。</a:t>
            </a:r>
            <a:endParaRPr sz="2000" dirty="0">
              <a:latin typeface="Arial" panose="020B0604020202020204" pitchFamily="34" charset="0"/>
              <a:cs typeface="Arial" panose="020B0604020202020204" pitchFamily="34" charset="0"/>
            </a:endParaRPr>
          </a:p>
          <a:p>
            <a:pPr marL="914400" lvl="1" indent="-457200" algn="just">
              <a:lnSpc>
                <a:spcPts val="3000"/>
              </a:lnSpc>
              <a:spcAft>
                <a:spcPts val="600"/>
              </a:spcAft>
              <a:buFont typeface="Wingdings" panose="05000000000000000000" pitchFamily="2" charset="2"/>
              <a:buChar char="n"/>
            </a:pPr>
            <a:r>
              <a:rPr sz="2000" dirty="0">
                <a:solidFill>
                  <a:srgbClr val="C00000"/>
                </a:solidFill>
                <a:latin typeface="Arial" panose="020B0604020202020204" pitchFamily="34" charset="0"/>
                <a:cs typeface="Arial" panose="020B0604020202020204" pitchFamily="34" charset="0"/>
              </a:rPr>
              <a:t>少样本性能</a:t>
            </a:r>
            <a:r>
              <a:rPr sz="2000" dirty="0">
                <a:latin typeface="Arial" panose="020B0604020202020204" pitchFamily="34" charset="0"/>
                <a:cs typeface="Arial" panose="020B0604020202020204" pitchFamily="34" charset="0"/>
              </a:rPr>
              <a:t>：评估使用少量样本时模型的性能，这可以通过正则化最小二乘回归问题来解决，映射冻结表示到目标向量。</a:t>
            </a:r>
            <a:endParaRPr sz="2400"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a:xfrm>
            <a:off x="546735" y="116840"/>
            <a:ext cx="10868660" cy="1143000"/>
          </a:xfrm>
        </p:spPr>
        <p:txBody>
          <a:bodyPr/>
          <a:lstStyle/>
          <a:p>
            <a:pPr eaLnBrk="1" hangingPunct="1">
              <a:lnSpc>
                <a:spcPct val="120000"/>
              </a:lnSpc>
              <a:spcBef>
                <a:spcPct val="0"/>
              </a:spcBef>
            </a:pPr>
            <a:r>
              <a:rPr lang="en-US" altLang="zh-CN" sz="4400" kern="1200" dirty="0">
                <a:latin typeface="Arial" panose="020B0604020202020204" pitchFamily="34" charset="0"/>
                <a:ea typeface="黑体" panose="02010609060101010101" pitchFamily="2" charset="-122"/>
                <a:cs typeface="Arial" panose="020B0604020202020204" pitchFamily="34" charset="0"/>
                <a:sym typeface="+mn-ea"/>
              </a:rPr>
              <a:t>Experiment: Comparison to SOTA </a:t>
            </a:r>
            <a:endParaRPr lang="en-US" altLang="zh-CN" sz="4400" kern="1200" dirty="0">
              <a:latin typeface="Arial" panose="020B0604020202020204" pitchFamily="34" charset="0"/>
              <a:ea typeface="黑体" panose="02010609060101010101" pitchFamily="2" charset="-122"/>
              <a:cs typeface="Arial" panose="020B0604020202020204" pitchFamily="34" charset="0"/>
              <a:sym typeface="+mn-ea"/>
            </a:endParaRPr>
          </a:p>
        </p:txBody>
      </p:sp>
      <p:sp>
        <p:nvSpPr>
          <p:cNvPr id="2" name="内容占位符 2"/>
          <p:cNvSpPr>
            <a:spLocks noGrp="1"/>
          </p:cNvSpPr>
          <p:nvPr>
            <p:ph idx="1"/>
            <p:custDataLst>
              <p:tags r:id="rId1"/>
            </p:custDataLst>
          </p:nvPr>
        </p:nvSpPr>
        <p:spPr>
          <a:xfrm>
            <a:off x="287020" y="3983355"/>
            <a:ext cx="11697970" cy="2792730"/>
          </a:xfrm>
        </p:spPr>
        <p:txBody>
          <a:bodyPr/>
          <a:lstStyle/>
          <a:p>
            <a:pPr marL="457200" indent="-457200" algn="just">
              <a:lnSpc>
                <a:spcPts val="3000"/>
              </a:lnSpc>
              <a:spcAft>
                <a:spcPts val="600"/>
              </a:spcAft>
              <a:buFont typeface="Wingdings" panose="05000000000000000000" pitchFamily="2" charset="2"/>
              <a:buChar char="n"/>
            </a:pPr>
            <a:r>
              <a:rPr lang="zh-CN" sz="2400" dirty="0">
                <a:latin typeface="Arial" panose="020B0604020202020204" pitchFamily="34" charset="0"/>
                <a:cs typeface="Arial" panose="020B0604020202020204" pitchFamily="34" charset="0"/>
              </a:rPr>
              <a:t>模型表现：</a:t>
            </a:r>
            <a:r>
              <a:rPr sz="2400" dirty="0">
                <a:latin typeface="Arial" panose="020B0604020202020204" pitchFamily="34" charset="0"/>
                <a:cs typeface="Arial" panose="020B0604020202020204" pitchFamily="34" charset="0"/>
              </a:rPr>
              <a:t>ViT在多个图像识别基准上达到了与</a:t>
            </a:r>
            <a:r>
              <a:rPr lang="zh-CN" sz="2400" dirty="0">
                <a:latin typeface="Arial" panose="020B0604020202020204" pitchFamily="34" charset="0"/>
                <a:cs typeface="Arial" panose="020B0604020202020204" pitchFamily="34" charset="0"/>
              </a:rPr>
              <a:t>最先进模型相近</a:t>
            </a:r>
            <a:r>
              <a:rPr sz="2400" dirty="0">
                <a:latin typeface="Arial" panose="020B0604020202020204" pitchFamily="34" charset="0"/>
                <a:cs typeface="Arial" panose="020B0604020202020204" pitchFamily="34" charset="0"/>
              </a:rPr>
              <a:t>甚至更好的结果。在JFT-300M数据集上预训练的</a:t>
            </a:r>
            <a:r>
              <a:rPr lang="en-US" sz="2400" dirty="0">
                <a:latin typeface="Arial" panose="020B0604020202020204" pitchFamily="34" charset="0"/>
                <a:cs typeface="Arial" panose="020B0604020202020204" pitchFamily="34" charset="0"/>
              </a:rPr>
              <a:t>ViT</a:t>
            </a:r>
            <a:r>
              <a:rPr sz="2400" dirty="0">
                <a:latin typeface="Arial" panose="020B0604020202020204" pitchFamily="34" charset="0"/>
                <a:cs typeface="Arial" panose="020B0604020202020204" pitchFamily="34" charset="0"/>
              </a:rPr>
              <a:t>模型在所有数据集上都优于基于resnet的基线</a:t>
            </a:r>
            <a:r>
              <a:rPr lang="zh-CN" sz="2400" dirty="0">
                <a:latin typeface="Arial" panose="020B0604020202020204" pitchFamily="34" charset="0"/>
                <a:cs typeface="Arial" panose="020B0604020202020204" pitchFamily="34" charset="0"/>
              </a:rPr>
              <a:t>。</a:t>
            </a:r>
            <a:endParaRPr sz="2400" dirty="0">
              <a:latin typeface="Arial" panose="020B0604020202020204" pitchFamily="34" charset="0"/>
              <a:cs typeface="Arial" panose="020B0604020202020204" pitchFamily="34" charset="0"/>
            </a:endParaRPr>
          </a:p>
          <a:p>
            <a:pPr marL="457200" indent="-457200" algn="just">
              <a:lnSpc>
                <a:spcPts val="3000"/>
              </a:lnSpc>
              <a:spcAft>
                <a:spcPts val="600"/>
              </a:spcAft>
              <a:buFont typeface="Wingdings" panose="05000000000000000000" pitchFamily="2" charset="2"/>
              <a:buChar char="n"/>
            </a:pPr>
            <a:r>
              <a:rPr lang="zh-CN" sz="2400" dirty="0">
                <a:latin typeface="Arial" panose="020B0604020202020204" pitchFamily="34" charset="0"/>
                <a:cs typeface="Arial" panose="020B0604020202020204" pitchFamily="34" charset="0"/>
              </a:rPr>
              <a:t>计算效率：</a:t>
            </a:r>
            <a:r>
              <a:rPr lang="zh-CN" sz="2400" dirty="0">
                <a:solidFill>
                  <a:srgbClr val="C00000"/>
                </a:solidFill>
                <a:latin typeface="Arial" panose="020B0604020202020204" pitchFamily="34" charset="0"/>
                <a:cs typeface="Arial" panose="020B0604020202020204" pitchFamily="34" charset="0"/>
              </a:rPr>
              <a:t>TPUv3-core-days</a:t>
            </a:r>
            <a:r>
              <a:rPr lang="zh-CN" sz="2400" dirty="0">
                <a:latin typeface="Arial" panose="020B0604020202020204" pitchFamily="34" charset="0"/>
                <a:cs typeface="Arial" panose="020B0604020202020204" pitchFamily="34" charset="0"/>
              </a:rPr>
              <a:t>用于评估在使用Google Cloud的TPU资源进行模型训练时的</a:t>
            </a:r>
            <a:r>
              <a:rPr lang="zh-CN" sz="2400" dirty="0">
                <a:solidFill>
                  <a:srgbClr val="C00000"/>
                </a:solidFill>
                <a:latin typeface="Arial" panose="020B0604020202020204" pitchFamily="34" charset="0"/>
                <a:cs typeface="Arial" panose="020B0604020202020204" pitchFamily="34" charset="0"/>
              </a:rPr>
              <a:t>计算消耗和成本</a:t>
            </a:r>
            <a:r>
              <a:rPr lang="zh-CN" sz="2400" dirty="0">
                <a:latin typeface="Arial" panose="020B0604020202020204" pitchFamily="34" charset="0"/>
                <a:cs typeface="Arial" panose="020B0604020202020204" pitchFamily="34" charset="0"/>
              </a:rPr>
              <a:t>。</a:t>
            </a:r>
            <a:r>
              <a:rPr sz="2400" dirty="0">
                <a:latin typeface="Arial" panose="020B0604020202020204" pitchFamily="34" charset="0"/>
                <a:cs typeface="Arial" panose="020B0604020202020204" pitchFamily="34" charset="0"/>
              </a:rPr>
              <a:t>ViT模型在使用相同或更少的计算资源的情况下，比BiT和Noisy Student模型表现更好或相当。</a:t>
            </a:r>
            <a:endParaRPr sz="2400" dirty="0">
              <a:latin typeface="Arial" panose="020B0604020202020204" pitchFamily="34" charset="0"/>
              <a:cs typeface="Arial" panose="020B0604020202020204" pitchFamily="34" charset="0"/>
            </a:endParaRPr>
          </a:p>
        </p:txBody>
      </p:sp>
      <p:pic>
        <p:nvPicPr>
          <p:cNvPr id="3" name="图片 2"/>
          <p:cNvPicPr>
            <a:picLocks noChangeAspect="1"/>
          </p:cNvPicPr>
          <p:nvPr/>
        </p:nvPicPr>
        <p:blipFill>
          <a:blip r:embed="rId2"/>
          <a:stretch>
            <a:fillRect/>
          </a:stretch>
        </p:blipFill>
        <p:spPr>
          <a:xfrm>
            <a:off x="2143760" y="1412875"/>
            <a:ext cx="7723505" cy="2352675"/>
          </a:xfrm>
          <a:prstGeom prst="rect">
            <a:avLst/>
          </a:prstGeom>
        </p:spPr>
      </p:pic>
      <p:sp>
        <p:nvSpPr>
          <p:cNvPr id="4" name="矩形 3"/>
          <p:cNvSpPr/>
          <p:nvPr/>
        </p:nvSpPr>
        <p:spPr>
          <a:xfrm>
            <a:off x="7031990" y="1412875"/>
            <a:ext cx="2808605" cy="575945"/>
          </a:xfrm>
          <a:prstGeom prst="rect">
            <a:avLst/>
          </a:prstGeom>
          <a:noFill/>
          <a:ln w="9525" cap="flat" cmpd="sng" algn="ctr">
            <a:solidFill>
              <a:srgbClr val="C0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5" name="文本框 4"/>
          <p:cNvSpPr txBox="1"/>
          <p:nvPr/>
        </p:nvSpPr>
        <p:spPr>
          <a:xfrm>
            <a:off x="9867265" y="1516380"/>
            <a:ext cx="1297940" cy="368300"/>
          </a:xfrm>
          <a:prstGeom prst="rect">
            <a:avLst/>
          </a:prstGeom>
          <a:noFill/>
        </p:spPr>
        <p:txBody>
          <a:bodyPr wrap="square" rtlCol="0">
            <a:spAutoFit/>
          </a:bodyPr>
          <a:p>
            <a:r>
              <a:rPr lang="zh-CN" altLang="en-US">
                <a:solidFill>
                  <a:srgbClr val="C00000"/>
                </a:solidFill>
              </a:rPr>
              <a:t>前沿模型</a:t>
            </a:r>
            <a:endParaRPr lang="zh-CN" altLang="en-US">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a:xfrm>
            <a:off x="546735" y="116840"/>
            <a:ext cx="10868660" cy="1143000"/>
          </a:xfrm>
        </p:spPr>
        <p:txBody>
          <a:bodyPr/>
          <a:lstStyle/>
          <a:p>
            <a:pPr eaLnBrk="1" hangingPunct="1">
              <a:lnSpc>
                <a:spcPct val="120000"/>
              </a:lnSpc>
              <a:spcBef>
                <a:spcPct val="0"/>
              </a:spcBef>
            </a:pPr>
            <a:r>
              <a:rPr lang="en-US" altLang="zh-CN" sz="4400" kern="1200" dirty="0">
                <a:latin typeface="Arial" panose="020B0604020202020204" pitchFamily="34" charset="0"/>
                <a:ea typeface="黑体" panose="02010609060101010101" pitchFamily="2" charset="-122"/>
                <a:cs typeface="Arial" panose="020B0604020202020204" pitchFamily="34" charset="0"/>
                <a:sym typeface="+mn-ea"/>
              </a:rPr>
              <a:t>Experiment: Comparison to SOTA </a:t>
            </a:r>
            <a:endParaRPr lang="en-US" altLang="zh-CN" sz="4400" kern="1200" dirty="0">
              <a:latin typeface="Arial" panose="020B0604020202020204" pitchFamily="34" charset="0"/>
              <a:ea typeface="黑体" panose="02010609060101010101" pitchFamily="2" charset="-122"/>
              <a:cs typeface="Arial" panose="020B0604020202020204" pitchFamily="34" charset="0"/>
              <a:sym typeface="+mn-ea"/>
            </a:endParaRPr>
          </a:p>
        </p:txBody>
      </p:sp>
      <p:sp>
        <p:nvSpPr>
          <p:cNvPr id="2" name="内容占位符 2"/>
          <p:cNvSpPr>
            <a:spLocks noGrp="1"/>
          </p:cNvSpPr>
          <p:nvPr>
            <p:ph idx="1"/>
            <p:custDataLst>
              <p:tags r:id="rId1"/>
            </p:custDataLst>
          </p:nvPr>
        </p:nvSpPr>
        <p:spPr>
          <a:xfrm>
            <a:off x="287020" y="3336290"/>
            <a:ext cx="11697970" cy="3439795"/>
          </a:xfrm>
        </p:spPr>
        <p:txBody>
          <a:bodyPr/>
          <a:lstStyle/>
          <a:p>
            <a:pPr marL="457200" indent="-457200" algn="just">
              <a:lnSpc>
                <a:spcPts val="3000"/>
              </a:lnSpc>
              <a:spcAft>
                <a:spcPts val="600"/>
              </a:spcAft>
              <a:buFont typeface="Wingdings" panose="05000000000000000000" pitchFamily="2" charset="2"/>
              <a:buChar char="n"/>
            </a:pPr>
            <a:r>
              <a:rPr sz="2400" dirty="0">
                <a:latin typeface="Arial" panose="020B0604020202020204" pitchFamily="34" charset="0"/>
                <a:cs typeface="Arial" panose="020B0604020202020204" pitchFamily="34" charset="0"/>
              </a:rPr>
              <a:t>Visual Task Adaptation Benchmark</a:t>
            </a:r>
            <a:r>
              <a:rPr lang="zh-CN" sz="2400" dirty="0">
                <a:latin typeface="Arial" panose="020B0604020202020204" pitchFamily="34" charset="0"/>
                <a:cs typeface="Arial" panose="020B0604020202020204" pitchFamily="34" charset="0"/>
              </a:rPr>
              <a:t>（</a:t>
            </a:r>
            <a:r>
              <a:rPr sz="2400" dirty="0">
                <a:solidFill>
                  <a:srgbClr val="C00000"/>
                </a:solidFill>
                <a:latin typeface="Arial" panose="020B0604020202020204" pitchFamily="34" charset="0"/>
                <a:cs typeface="Arial" panose="020B0604020202020204" pitchFamily="34" charset="0"/>
              </a:rPr>
              <a:t>VTAB</a:t>
            </a:r>
            <a:r>
              <a:rPr lang="zh-CN" sz="2400" dirty="0">
                <a:latin typeface="Arial" panose="020B0604020202020204" pitchFamily="34" charset="0"/>
                <a:cs typeface="Arial" panose="020B0604020202020204" pitchFamily="34" charset="0"/>
              </a:rPr>
              <a:t>）</a:t>
            </a:r>
            <a:r>
              <a:rPr sz="2400" dirty="0">
                <a:latin typeface="Arial" panose="020B0604020202020204" pitchFamily="34" charset="0"/>
                <a:cs typeface="Arial" panose="020B0604020202020204" pitchFamily="34" charset="0"/>
              </a:rPr>
              <a:t>是一组旨在评估视觉模型在多种不同任务上适应性的基准测试。它包括多个小任务，这些任务被分为三个主要类别：</a:t>
            </a:r>
            <a:r>
              <a:rPr sz="2400" dirty="0">
                <a:solidFill>
                  <a:srgbClr val="C00000"/>
                </a:solidFill>
                <a:latin typeface="Arial" panose="020B0604020202020204" pitchFamily="34" charset="0"/>
                <a:cs typeface="Arial" panose="020B0604020202020204" pitchFamily="34" charset="0"/>
              </a:rPr>
              <a:t>Natural（自然）、Specialized（专业）、Structured（结构化）</a:t>
            </a:r>
            <a:r>
              <a:rPr sz="2400" dirty="0">
                <a:latin typeface="Arial" panose="020B0604020202020204" pitchFamily="34" charset="0"/>
                <a:cs typeface="Arial" panose="020B0604020202020204" pitchFamily="34" charset="0"/>
              </a:rPr>
              <a:t>。</a:t>
            </a:r>
            <a:endParaRPr sz="2400" dirty="0">
              <a:latin typeface="Arial" panose="020B0604020202020204" pitchFamily="34" charset="0"/>
              <a:cs typeface="Arial" panose="020B0604020202020204" pitchFamily="34" charset="0"/>
            </a:endParaRPr>
          </a:p>
          <a:p>
            <a:pPr marL="457200" indent="-457200" algn="just">
              <a:lnSpc>
                <a:spcPts val="3000"/>
              </a:lnSpc>
              <a:spcAft>
                <a:spcPts val="600"/>
              </a:spcAft>
              <a:buFont typeface="Wingdings" panose="05000000000000000000" pitchFamily="2" charset="2"/>
              <a:buChar char="n"/>
            </a:pPr>
            <a:r>
              <a:rPr lang="zh-CN" sz="2400" dirty="0">
                <a:latin typeface="Arial" panose="020B0604020202020204" pitchFamily="34" charset="0"/>
                <a:cs typeface="Arial" panose="020B0604020202020204" pitchFamily="34" charset="0"/>
              </a:rPr>
              <a:t>图片</a:t>
            </a:r>
            <a:r>
              <a:rPr sz="2400" dirty="0">
                <a:latin typeface="Arial" panose="020B0604020202020204" pitchFamily="34" charset="0"/>
                <a:cs typeface="Arial" panose="020B0604020202020204" pitchFamily="34" charset="0"/>
              </a:rPr>
              <a:t>显示了ViT在这些任务上的性能，并与以前的SOTA方法进行了比较。</a:t>
            </a:r>
            <a:endParaRPr sz="2400" dirty="0">
              <a:latin typeface="Arial" panose="020B0604020202020204" pitchFamily="34" charset="0"/>
              <a:cs typeface="Arial" panose="020B0604020202020204" pitchFamily="34" charset="0"/>
            </a:endParaRPr>
          </a:p>
          <a:p>
            <a:pPr marL="914400" lvl="1" indent="-457200" algn="just">
              <a:lnSpc>
                <a:spcPts val="3000"/>
              </a:lnSpc>
              <a:spcAft>
                <a:spcPts val="600"/>
              </a:spcAft>
              <a:buFont typeface="Wingdings" panose="05000000000000000000" pitchFamily="2" charset="2"/>
              <a:buChar char="n"/>
            </a:pPr>
            <a:r>
              <a:rPr sz="2000" dirty="0">
                <a:latin typeface="Arial" panose="020B0604020202020204" pitchFamily="34" charset="0"/>
                <a:cs typeface="Arial" panose="020B0604020202020204" pitchFamily="34" charset="0"/>
              </a:rPr>
              <a:t>在Natural和Structured任务组中，ViT-H/14模型的表现超过了BiT-R152x4和其他方法，显示出其对自然和结构化图像处理任务的出色适应性。</a:t>
            </a:r>
            <a:endParaRPr sz="2000" dirty="0">
              <a:latin typeface="Arial" panose="020B0604020202020204" pitchFamily="34" charset="0"/>
              <a:cs typeface="Arial" panose="020B0604020202020204" pitchFamily="34" charset="0"/>
            </a:endParaRPr>
          </a:p>
          <a:p>
            <a:pPr marL="914400" lvl="1" indent="-457200" algn="just">
              <a:lnSpc>
                <a:spcPts val="3000"/>
              </a:lnSpc>
              <a:spcAft>
                <a:spcPts val="600"/>
              </a:spcAft>
              <a:buFont typeface="Wingdings" panose="05000000000000000000" pitchFamily="2" charset="2"/>
              <a:buChar char="n"/>
            </a:pPr>
            <a:r>
              <a:rPr sz="2000" dirty="0">
                <a:latin typeface="Arial" panose="020B0604020202020204" pitchFamily="34" charset="0"/>
                <a:cs typeface="Arial" panose="020B0604020202020204" pitchFamily="34" charset="0"/>
              </a:rPr>
              <a:t>在Specialized任务组中，</a:t>
            </a:r>
            <a:r>
              <a:rPr lang="zh-CN" sz="2000" dirty="0">
                <a:latin typeface="Arial" panose="020B0604020202020204" pitchFamily="34" charset="0"/>
                <a:cs typeface="Arial" panose="020B0604020202020204" pitchFamily="34" charset="0"/>
              </a:rPr>
              <a:t>前两个模型</a:t>
            </a:r>
            <a:r>
              <a:rPr sz="2000" dirty="0">
                <a:latin typeface="Arial" panose="020B0604020202020204" pitchFamily="34" charset="0"/>
                <a:cs typeface="Arial" panose="020B0604020202020204" pitchFamily="34" charset="0"/>
              </a:rPr>
              <a:t>的表现相似，表明在处理专业领域的图像任务时，ViT与其他先进方法具有可比性。</a:t>
            </a:r>
            <a:endParaRPr sz="2000" dirty="0">
              <a:latin typeface="Arial" panose="020B0604020202020204" pitchFamily="34" charset="0"/>
              <a:cs typeface="Arial" panose="020B0604020202020204" pitchFamily="34" charset="0"/>
            </a:endParaRPr>
          </a:p>
          <a:p>
            <a:pPr marL="0" indent="0" algn="just">
              <a:lnSpc>
                <a:spcPts val="3000"/>
              </a:lnSpc>
              <a:spcAft>
                <a:spcPts val="600"/>
              </a:spcAft>
              <a:buFont typeface="Wingdings" panose="05000000000000000000" pitchFamily="2" charset="2"/>
              <a:buNone/>
            </a:pPr>
            <a:endParaRPr sz="2000" dirty="0">
              <a:latin typeface="Arial" panose="020B0604020202020204" pitchFamily="34" charset="0"/>
              <a:cs typeface="Arial" panose="020B0604020202020204" pitchFamily="34" charset="0"/>
            </a:endParaRPr>
          </a:p>
        </p:txBody>
      </p:sp>
      <p:pic>
        <p:nvPicPr>
          <p:cNvPr id="6" name="图片 5"/>
          <p:cNvPicPr>
            <a:picLocks noChangeAspect="1"/>
          </p:cNvPicPr>
          <p:nvPr/>
        </p:nvPicPr>
        <p:blipFill>
          <a:blip r:embed="rId2"/>
          <a:stretch>
            <a:fillRect/>
          </a:stretch>
        </p:blipFill>
        <p:spPr>
          <a:xfrm>
            <a:off x="1554480" y="1412875"/>
            <a:ext cx="8852535" cy="19145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a:xfrm>
            <a:off x="11430" y="116840"/>
            <a:ext cx="12179300" cy="1143000"/>
          </a:xfrm>
        </p:spPr>
        <p:txBody>
          <a:bodyPr/>
          <a:lstStyle/>
          <a:p>
            <a:pPr eaLnBrk="1" hangingPunct="1">
              <a:lnSpc>
                <a:spcPct val="120000"/>
              </a:lnSpc>
              <a:spcBef>
                <a:spcPct val="0"/>
              </a:spcBef>
            </a:pPr>
            <a:r>
              <a:rPr lang="en-US" altLang="zh-CN" sz="4400" kern="1200" dirty="0">
                <a:latin typeface="Arial" panose="020B0604020202020204" pitchFamily="34" charset="0"/>
                <a:ea typeface="黑体" panose="02010609060101010101" pitchFamily="2" charset="-122"/>
                <a:cs typeface="Arial" panose="020B0604020202020204" pitchFamily="34" charset="0"/>
                <a:sym typeface="+mn-ea"/>
              </a:rPr>
              <a:t>Experiment:  Pre-training Data Requirements</a:t>
            </a:r>
            <a:endParaRPr lang="en-US" altLang="zh-CN" sz="4400" kern="1200" dirty="0">
              <a:latin typeface="Arial" panose="020B0604020202020204" pitchFamily="34" charset="0"/>
              <a:ea typeface="黑体" panose="02010609060101010101" pitchFamily="2" charset="-122"/>
              <a:cs typeface="Arial" panose="020B0604020202020204" pitchFamily="34" charset="0"/>
              <a:sym typeface="+mn-ea"/>
            </a:endParaRPr>
          </a:p>
        </p:txBody>
      </p:sp>
      <p:pic>
        <p:nvPicPr>
          <p:cNvPr id="5" name="图片 4"/>
          <p:cNvPicPr>
            <a:picLocks noChangeAspect="1"/>
          </p:cNvPicPr>
          <p:nvPr/>
        </p:nvPicPr>
        <p:blipFill>
          <a:blip r:embed="rId1"/>
          <a:stretch>
            <a:fillRect/>
          </a:stretch>
        </p:blipFill>
        <p:spPr>
          <a:xfrm>
            <a:off x="2693035" y="1489075"/>
            <a:ext cx="6624320" cy="2216150"/>
          </a:xfrm>
          <a:prstGeom prst="rect">
            <a:avLst/>
          </a:prstGeom>
        </p:spPr>
      </p:pic>
      <p:sp>
        <p:nvSpPr>
          <p:cNvPr id="2" name="内容占位符 2"/>
          <p:cNvSpPr>
            <a:spLocks noGrp="1"/>
          </p:cNvSpPr>
          <p:nvPr>
            <p:ph idx="1"/>
            <p:custDataLst>
              <p:tags r:id="rId2"/>
            </p:custDataLst>
          </p:nvPr>
        </p:nvSpPr>
        <p:spPr>
          <a:xfrm>
            <a:off x="287020" y="3591560"/>
            <a:ext cx="11603355" cy="3184525"/>
          </a:xfrm>
        </p:spPr>
        <p:txBody>
          <a:bodyPr/>
          <a:lstStyle/>
          <a:p>
            <a:pPr marL="457200" indent="-457200" algn="just">
              <a:lnSpc>
                <a:spcPts val="3000"/>
              </a:lnSpc>
              <a:spcAft>
                <a:spcPts val="600"/>
              </a:spcAft>
              <a:buFont typeface="Wingdings" panose="05000000000000000000" pitchFamily="2" charset="2"/>
              <a:buChar char="n"/>
            </a:pPr>
            <a:r>
              <a:rPr sz="2400" dirty="0">
                <a:latin typeface="Arial" panose="020B0604020202020204" pitchFamily="34" charset="0"/>
                <a:cs typeface="Arial" panose="020B0604020202020204" pitchFamily="34" charset="0"/>
              </a:rPr>
              <a:t>数据集规模对模型性能的影响</a:t>
            </a:r>
            <a:r>
              <a:rPr lang="zh-CN" sz="2400" dirty="0">
                <a:latin typeface="Arial" panose="020B0604020202020204" pitchFamily="34" charset="0"/>
                <a:cs typeface="Arial" panose="020B0604020202020204" pitchFamily="34" charset="0"/>
              </a:rPr>
              <a:t>（左图）</a:t>
            </a:r>
            <a:r>
              <a:rPr sz="2400" dirty="0">
                <a:latin typeface="Arial" panose="020B0604020202020204" pitchFamily="34" charset="0"/>
                <a:cs typeface="Arial" panose="020B0604020202020204" pitchFamily="34" charset="0"/>
              </a:rPr>
              <a:t>：</a:t>
            </a:r>
            <a:endParaRPr sz="2400" dirty="0">
              <a:latin typeface="Arial" panose="020B0604020202020204" pitchFamily="34" charset="0"/>
              <a:cs typeface="Arial" panose="020B0604020202020204" pitchFamily="34" charset="0"/>
            </a:endParaRPr>
          </a:p>
          <a:p>
            <a:pPr marL="914400" lvl="1" indent="-457200" algn="just">
              <a:lnSpc>
                <a:spcPts val="3000"/>
              </a:lnSpc>
              <a:spcAft>
                <a:spcPts val="600"/>
              </a:spcAft>
              <a:buFont typeface="Wingdings" panose="05000000000000000000" pitchFamily="2" charset="2"/>
              <a:buChar char="n"/>
            </a:pPr>
            <a:r>
              <a:rPr sz="2000" dirty="0">
                <a:latin typeface="Arial" panose="020B0604020202020204" pitchFamily="34" charset="0"/>
                <a:cs typeface="Arial" panose="020B0604020202020204" pitchFamily="34" charset="0"/>
              </a:rPr>
              <a:t>将ViT模型分别在不同规模的数据集上进行预训练：ImageNet、ImageNet-21k和JFT-300M。结果显示，较小的数据集（如ImageNet）上的预训练模型性能不如较大数据集（如JFT-300M）上的模型。这表明，ViT模型需要大规模数据集来充分发挥其潜力。</a:t>
            </a:r>
            <a:endParaRPr sz="2000" dirty="0">
              <a:latin typeface="Arial" panose="020B0604020202020204" pitchFamily="34" charset="0"/>
              <a:cs typeface="Arial" panose="020B0604020202020204" pitchFamily="34" charset="0"/>
            </a:endParaRPr>
          </a:p>
          <a:p>
            <a:pPr marL="457200" indent="-457200" algn="just">
              <a:lnSpc>
                <a:spcPts val="3000"/>
              </a:lnSpc>
              <a:spcAft>
                <a:spcPts val="600"/>
              </a:spcAft>
              <a:buFont typeface="Wingdings" panose="05000000000000000000" pitchFamily="2" charset="2"/>
              <a:buChar char="n"/>
            </a:pPr>
            <a:r>
              <a:rPr sz="2400" dirty="0">
                <a:latin typeface="Arial" panose="020B0604020202020204" pitchFamily="34" charset="0"/>
                <a:cs typeface="Arial" panose="020B0604020202020204" pitchFamily="34" charset="0"/>
                <a:sym typeface="+mn-ea"/>
              </a:rPr>
              <a:t>不同预训练样本数量的实验</a:t>
            </a:r>
            <a:r>
              <a:rPr lang="zh-CN" sz="2400" dirty="0">
                <a:latin typeface="Arial" panose="020B0604020202020204" pitchFamily="34" charset="0"/>
                <a:cs typeface="Arial" panose="020B0604020202020204" pitchFamily="34" charset="0"/>
                <a:sym typeface="+mn-ea"/>
              </a:rPr>
              <a:t>（右图）</a:t>
            </a:r>
            <a:r>
              <a:rPr sz="2400" dirty="0">
                <a:latin typeface="Arial" panose="020B0604020202020204" pitchFamily="34" charset="0"/>
                <a:cs typeface="Arial" panose="020B0604020202020204" pitchFamily="34" charset="0"/>
                <a:sym typeface="+mn-ea"/>
              </a:rPr>
              <a:t>：</a:t>
            </a:r>
            <a:endParaRPr sz="2400" dirty="0">
              <a:latin typeface="Arial" panose="020B0604020202020204" pitchFamily="34" charset="0"/>
              <a:cs typeface="Arial" panose="020B0604020202020204" pitchFamily="34" charset="0"/>
            </a:endParaRPr>
          </a:p>
          <a:p>
            <a:pPr marL="914400" lvl="1" indent="-457200" algn="just">
              <a:lnSpc>
                <a:spcPts val="3000"/>
              </a:lnSpc>
              <a:spcAft>
                <a:spcPts val="600"/>
              </a:spcAft>
              <a:buFont typeface="Wingdings" panose="05000000000000000000" pitchFamily="2" charset="2"/>
              <a:buChar char="n"/>
            </a:pPr>
            <a:r>
              <a:rPr sz="2000" dirty="0">
                <a:latin typeface="Arial" panose="020B0604020202020204" pitchFamily="34" charset="0"/>
                <a:cs typeface="Arial" panose="020B0604020202020204" pitchFamily="34" charset="0"/>
                <a:sym typeface="+mn-ea"/>
              </a:rPr>
              <a:t>在JFT-300M数据集中随机抽取了9M、30M和90M样本进行预训练。结果表明，ViT在较小预训练数据集上的过拟合问题较为严重，但随着预训练数据集规模增加，ViT的性能显著提升。</a:t>
            </a:r>
            <a:endParaRPr sz="2000" dirty="0">
              <a:latin typeface="Arial" panose="020B0604020202020204" pitchFamily="34" charset="0"/>
              <a:cs typeface="Arial" panose="020B0604020202020204" pitchFamily="34" charset="0"/>
            </a:endParaRPr>
          </a:p>
          <a:p>
            <a:pPr marL="457200" lvl="0" indent="-457200" algn="just">
              <a:lnSpc>
                <a:spcPts val="3000"/>
              </a:lnSpc>
              <a:spcAft>
                <a:spcPts val="600"/>
              </a:spcAft>
              <a:buFont typeface="Wingdings" panose="05000000000000000000" pitchFamily="2" charset="2"/>
              <a:buChar char="n"/>
            </a:pPr>
            <a:endParaRPr sz="2000"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a:xfrm>
            <a:off x="546735" y="116840"/>
            <a:ext cx="10868660" cy="1143000"/>
          </a:xfrm>
        </p:spPr>
        <p:txBody>
          <a:bodyPr/>
          <a:lstStyle/>
          <a:p>
            <a:pPr eaLnBrk="1" hangingPunct="1">
              <a:lnSpc>
                <a:spcPct val="120000"/>
              </a:lnSpc>
              <a:spcBef>
                <a:spcPct val="0"/>
              </a:spcBef>
            </a:pPr>
            <a:r>
              <a:rPr lang="en-US" altLang="zh-CN" sz="4400" kern="1200" dirty="0">
                <a:latin typeface="Arial" panose="020B0604020202020204" pitchFamily="34" charset="0"/>
                <a:ea typeface="黑体" panose="02010609060101010101" pitchFamily="2" charset="-122"/>
                <a:cs typeface="Arial" panose="020B0604020202020204" pitchFamily="34" charset="0"/>
                <a:sym typeface="+mn-ea"/>
              </a:rPr>
              <a:t>Experiment: Scaling Study </a:t>
            </a:r>
            <a:endParaRPr lang="en-US" altLang="zh-CN" sz="4400" kern="1200" dirty="0">
              <a:latin typeface="Arial" panose="020B0604020202020204" pitchFamily="34" charset="0"/>
              <a:ea typeface="黑体" panose="02010609060101010101" pitchFamily="2" charset="-122"/>
              <a:cs typeface="Arial" panose="020B0604020202020204" pitchFamily="34" charset="0"/>
              <a:sym typeface="+mn-ea"/>
            </a:endParaRPr>
          </a:p>
        </p:txBody>
      </p:sp>
      <p:sp>
        <p:nvSpPr>
          <p:cNvPr id="2" name="内容占位符 2"/>
          <p:cNvSpPr>
            <a:spLocks noGrp="1"/>
          </p:cNvSpPr>
          <p:nvPr>
            <p:ph idx="1"/>
            <p:custDataLst>
              <p:tags r:id="rId1"/>
            </p:custDataLst>
          </p:nvPr>
        </p:nvSpPr>
        <p:spPr>
          <a:xfrm>
            <a:off x="287020" y="3831590"/>
            <a:ext cx="11697970" cy="2944495"/>
          </a:xfrm>
        </p:spPr>
        <p:txBody>
          <a:bodyPr/>
          <a:lstStyle/>
          <a:p>
            <a:pPr marL="457200" indent="-457200" algn="just">
              <a:lnSpc>
                <a:spcPts val="3000"/>
              </a:lnSpc>
              <a:spcAft>
                <a:spcPts val="600"/>
              </a:spcAft>
              <a:buFont typeface="Wingdings" panose="05000000000000000000" pitchFamily="2" charset="2"/>
              <a:buChar char="n"/>
            </a:pPr>
            <a:r>
              <a:rPr sz="2400" dirty="0">
                <a:latin typeface="Arial" panose="020B0604020202020204" pitchFamily="34" charset="0"/>
                <a:cs typeface="Arial" panose="020B0604020202020204" pitchFamily="34" charset="0"/>
                <a:sym typeface="+mn-ea"/>
              </a:rPr>
              <a:t>ViT在大多数数据集上的表现优于ResNet，且在相同计算成本下，ViT的性能提升更为显著。</a:t>
            </a:r>
            <a:r>
              <a:rPr sz="2400" dirty="0">
                <a:latin typeface="Arial" panose="020B0604020202020204" pitchFamily="34" charset="0"/>
                <a:cs typeface="Arial" panose="020B0604020202020204" pitchFamily="34" charset="0"/>
              </a:rPr>
              <a:t>混合模型在较小计算预算下稍微优于纯ViT模型，但在更大规模的模型中，这一差距逐渐消失。</a:t>
            </a:r>
            <a:endParaRPr sz="2400" dirty="0">
              <a:latin typeface="Arial" panose="020B0604020202020204" pitchFamily="34" charset="0"/>
              <a:cs typeface="Arial" panose="020B0604020202020204" pitchFamily="34" charset="0"/>
            </a:endParaRPr>
          </a:p>
          <a:p>
            <a:pPr marL="457200" indent="-457200" algn="just">
              <a:lnSpc>
                <a:spcPts val="3000"/>
              </a:lnSpc>
              <a:spcAft>
                <a:spcPts val="600"/>
              </a:spcAft>
              <a:buFont typeface="Wingdings" panose="05000000000000000000" pitchFamily="2" charset="2"/>
              <a:buChar char="n"/>
            </a:pPr>
            <a:r>
              <a:rPr sz="2400" dirty="0">
                <a:latin typeface="Arial" panose="020B0604020202020204" pitchFamily="34" charset="0"/>
                <a:cs typeface="Arial" panose="020B0604020202020204" pitchFamily="34" charset="0"/>
              </a:rPr>
              <a:t>增加Transformer的深度（层数）比增加宽度（特征维度）对性能的提升更为有效。减小补丁大小</a:t>
            </a:r>
            <a:r>
              <a:rPr lang="en-US" sz="2400" dirty="0">
                <a:latin typeface="Arial" panose="020B0604020202020204" pitchFamily="34" charset="0"/>
                <a:cs typeface="Arial" panose="020B0604020202020204" pitchFamily="34" charset="0"/>
              </a:rPr>
              <a:t>/</a:t>
            </a:r>
            <a:r>
              <a:rPr sz="2400" dirty="0">
                <a:latin typeface="Arial" panose="020B0604020202020204" pitchFamily="34" charset="0"/>
                <a:cs typeface="Arial" panose="020B0604020202020204" pitchFamily="34" charset="0"/>
              </a:rPr>
              <a:t>增加序列长度在一定程度上也提高了性能，但计算成本显著增加。</a:t>
            </a:r>
            <a:endParaRPr sz="2400" dirty="0">
              <a:latin typeface="Arial" panose="020B0604020202020204" pitchFamily="34" charset="0"/>
              <a:cs typeface="Arial" panose="020B0604020202020204" pitchFamily="34" charset="0"/>
            </a:endParaRPr>
          </a:p>
          <a:p>
            <a:pPr marL="457200" indent="-457200" algn="just">
              <a:lnSpc>
                <a:spcPts val="3000"/>
              </a:lnSpc>
              <a:spcAft>
                <a:spcPts val="600"/>
              </a:spcAft>
              <a:buFont typeface="Wingdings" panose="05000000000000000000" pitchFamily="2" charset="2"/>
              <a:buChar char="n"/>
            </a:pPr>
            <a:r>
              <a:rPr sz="2400" dirty="0">
                <a:latin typeface="Arial" panose="020B0604020202020204" pitchFamily="34" charset="0"/>
                <a:cs typeface="Arial" panose="020B0604020202020204" pitchFamily="34" charset="0"/>
              </a:rPr>
              <a:t>ViT模型在尝试的扩展范围内未显示出性能饱和，进一步扩展模型规模可能会带来更好的性能。</a:t>
            </a:r>
            <a:endParaRPr sz="2400" dirty="0">
              <a:latin typeface="Arial" panose="020B0604020202020204" pitchFamily="34" charset="0"/>
              <a:cs typeface="Arial" panose="020B0604020202020204" pitchFamily="34" charset="0"/>
            </a:endParaRPr>
          </a:p>
        </p:txBody>
      </p:sp>
      <p:pic>
        <p:nvPicPr>
          <p:cNvPr id="3" name="图片 2"/>
          <p:cNvPicPr>
            <a:picLocks noChangeAspect="1"/>
          </p:cNvPicPr>
          <p:nvPr/>
        </p:nvPicPr>
        <p:blipFill>
          <a:blip r:embed="rId2"/>
          <a:stretch>
            <a:fillRect/>
          </a:stretch>
        </p:blipFill>
        <p:spPr>
          <a:xfrm>
            <a:off x="3234055" y="1412875"/>
            <a:ext cx="5724525" cy="241871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a:xfrm>
            <a:off x="637387" y="116632"/>
            <a:ext cx="6629400" cy="1143000"/>
          </a:xfrm>
        </p:spPr>
        <p:txBody>
          <a:bodyPr/>
          <a:lstStyle/>
          <a:p>
            <a:r>
              <a:rPr lang="en-US" altLang="zh-CN" sz="4400" dirty="0">
                <a:latin typeface="Arial" panose="020B0604020202020204" pitchFamily="34" charset="0"/>
                <a:cs typeface="Arial" panose="020B0604020202020204" pitchFamily="34" charset="0"/>
              </a:rPr>
              <a:t>Outline</a:t>
            </a:r>
            <a:endParaRPr lang="zh-CN" altLang="en-US" sz="4400"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1343472" y="1916832"/>
            <a:ext cx="8229600" cy="3564396"/>
          </a:xfrm>
        </p:spPr>
        <p:txBody>
          <a:bodyPr/>
          <a:lstStyle/>
          <a:p>
            <a:pPr eaLnBrk="1" hangingPunct="1">
              <a:lnSpc>
                <a:spcPct val="120000"/>
              </a:lnSpc>
              <a:spcBef>
                <a:spcPct val="0"/>
              </a:spcBef>
            </a:pPr>
            <a:r>
              <a:rPr kumimoji="1" lang="en-US" altLang="zh-CN" sz="4000" kern="1200" dirty="0">
                <a:latin typeface="Arial" panose="020B0604020202020204" pitchFamily="34" charset="0"/>
                <a:ea typeface="黑体" panose="02010609060101010101" pitchFamily="2" charset="-122"/>
                <a:cs typeface="Arial" panose="020B0604020202020204" pitchFamily="34" charset="0"/>
              </a:rPr>
              <a:t>  Background</a:t>
            </a:r>
            <a:endParaRPr kumimoji="1" lang="en-US" altLang="zh-CN" sz="4000" kern="1200" dirty="0">
              <a:latin typeface="Arial" panose="020B0604020202020204" pitchFamily="34" charset="0"/>
              <a:ea typeface="黑体" panose="02010609060101010101" pitchFamily="2" charset="-122"/>
              <a:cs typeface="Arial" panose="020B0604020202020204" pitchFamily="34" charset="0"/>
            </a:endParaRPr>
          </a:p>
          <a:p>
            <a:pPr eaLnBrk="1" hangingPunct="1">
              <a:lnSpc>
                <a:spcPct val="120000"/>
              </a:lnSpc>
              <a:spcBef>
                <a:spcPct val="0"/>
              </a:spcBef>
            </a:pPr>
            <a:r>
              <a:rPr lang="en-US" altLang="zh-CN" sz="4000" kern="1200" dirty="0">
                <a:latin typeface="Arial" panose="020B0604020202020204" pitchFamily="34" charset="0"/>
                <a:ea typeface="黑体" panose="02010609060101010101" pitchFamily="2" charset="-122"/>
                <a:cs typeface="Arial" panose="020B0604020202020204" pitchFamily="34" charset="0"/>
              </a:rPr>
              <a:t>  Model Design</a:t>
            </a:r>
            <a:endParaRPr lang="en-US" altLang="zh-CN" sz="4000" kern="1200" dirty="0">
              <a:latin typeface="Arial" panose="020B0604020202020204" pitchFamily="34" charset="0"/>
              <a:ea typeface="黑体" panose="02010609060101010101" pitchFamily="2" charset="-122"/>
              <a:cs typeface="Arial" panose="020B0604020202020204" pitchFamily="34" charset="0"/>
            </a:endParaRPr>
          </a:p>
          <a:p>
            <a:pPr eaLnBrk="1" hangingPunct="1">
              <a:lnSpc>
                <a:spcPct val="120000"/>
              </a:lnSpc>
              <a:spcBef>
                <a:spcPct val="0"/>
              </a:spcBef>
            </a:pPr>
            <a:r>
              <a:rPr kumimoji="1" lang="en-US" altLang="zh-CN" sz="4000" kern="1200" dirty="0">
                <a:latin typeface="Arial" panose="020B0604020202020204" pitchFamily="34" charset="0"/>
                <a:ea typeface="黑体" panose="02010609060101010101" pitchFamily="2" charset="-122"/>
                <a:cs typeface="Arial" panose="020B0604020202020204" pitchFamily="34" charset="0"/>
              </a:rPr>
              <a:t>  Experiment</a:t>
            </a:r>
            <a:endParaRPr kumimoji="1" lang="en-US" altLang="zh-CN" sz="4000" kern="1200" dirty="0">
              <a:latin typeface="Arial" panose="020B0604020202020204" pitchFamily="34" charset="0"/>
              <a:ea typeface="黑体" panose="02010609060101010101" pitchFamily="2" charset="-122"/>
              <a:cs typeface="Arial" panose="020B0604020202020204" pitchFamily="34" charset="0"/>
            </a:endParaRPr>
          </a:p>
          <a:p>
            <a:pPr eaLnBrk="1" hangingPunct="1">
              <a:lnSpc>
                <a:spcPct val="120000"/>
              </a:lnSpc>
              <a:spcBef>
                <a:spcPct val="0"/>
              </a:spcBef>
            </a:pPr>
            <a:r>
              <a:rPr lang="en-US" altLang="zh-CN" sz="4000" kern="1200" dirty="0">
                <a:latin typeface="Arial" panose="020B0604020202020204" pitchFamily="34" charset="0"/>
                <a:ea typeface="黑体" panose="02010609060101010101" pitchFamily="2" charset="-122"/>
                <a:cs typeface="Arial" panose="020B0604020202020204" pitchFamily="34" charset="0"/>
              </a:rPr>
              <a:t>  </a:t>
            </a:r>
            <a:r>
              <a:rPr lang="en-US" altLang="zh-CN" sz="4000" kern="1200" dirty="0">
                <a:solidFill>
                  <a:srgbClr val="C00000"/>
                </a:solidFill>
                <a:latin typeface="Arial" panose="020B0604020202020204" pitchFamily="34" charset="0"/>
                <a:ea typeface="黑体" panose="02010609060101010101" pitchFamily="2" charset="-122"/>
                <a:cs typeface="Arial" panose="020B0604020202020204" pitchFamily="34" charset="0"/>
              </a:rPr>
              <a:t>Conclusion </a:t>
            </a:r>
            <a:endParaRPr lang="en-US" altLang="zh-CN" sz="4000" kern="1200" dirty="0">
              <a:solidFill>
                <a:srgbClr val="C00000"/>
              </a:solidFill>
              <a:latin typeface="Arial" panose="020B0604020202020204" pitchFamily="34" charset="0"/>
              <a:ea typeface="黑体" panose="02010609060101010101" pitchFamily="2" charset="-122"/>
              <a:cs typeface="Arial" panose="020B0604020202020204" pitchFamily="34" charset="0"/>
            </a:endParaRPr>
          </a:p>
          <a:p>
            <a:pPr eaLnBrk="1" hangingPunct="1">
              <a:lnSpc>
                <a:spcPct val="120000"/>
              </a:lnSpc>
              <a:spcBef>
                <a:spcPct val="0"/>
              </a:spcBef>
            </a:pPr>
            <a:r>
              <a:rPr kumimoji="1" lang="en-US" altLang="zh-CN" sz="4000" kern="1200" dirty="0">
                <a:solidFill>
                  <a:srgbClr val="C00000"/>
                </a:solidFill>
                <a:latin typeface="Arial" panose="020B0604020202020204" pitchFamily="34" charset="0"/>
                <a:ea typeface="黑体" panose="02010609060101010101" pitchFamily="2" charset="-122"/>
                <a:cs typeface="Arial" panose="020B0604020202020204" pitchFamily="34" charset="0"/>
              </a:rPr>
              <a:t>  </a:t>
            </a:r>
            <a:r>
              <a:rPr kumimoji="1" lang="en-US" altLang="zh-CN" sz="4000" kern="1200" dirty="0">
                <a:solidFill>
                  <a:schemeClr val="tx1"/>
                </a:solidFill>
                <a:latin typeface="Arial" panose="020B0604020202020204" pitchFamily="34" charset="0"/>
                <a:ea typeface="黑体" panose="02010609060101010101" pitchFamily="2" charset="-122"/>
                <a:cs typeface="Arial" panose="020B0604020202020204" pitchFamily="34" charset="0"/>
              </a:rPr>
              <a:t>Code</a:t>
            </a:r>
            <a:endParaRPr kumimoji="1" lang="en-US" altLang="zh-CN" sz="4000" kern="1200" dirty="0">
              <a:solidFill>
                <a:schemeClr val="tx1"/>
              </a:solidFill>
              <a:latin typeface="Arial" panose="020B0604020202020204" pitchFamily="34" charset="0"/>
              <a:ea typeface="黑体" panose="02010609060101010101" pitchFamily="2"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a:xfrm>
            <a:off x="546735" y="116840"/>
            <a:ext cx="10868660" cy="1143000"/>
          </a:xfrm>
        </p:spPr>
        <p:txBody>
          <a:bodyPr/>
          <a:lstStyle/>
          <a:p>
            <a:pPr eaLnBrk="1" hangingPunct="1">
              <a:lnSpc>
                <a:spcPct val="120000"/>
              </a:lnSpc>
              <a:spcBef>
                <a:spcPct val="0"/>
              </a:spcBef>
            </a:pPr>
            <a:r>
              <a:rPr kumimoji="1" lang="en-US" altLang="zh-CN" sz="4400" kern="1200" dirty="0">
                <a:solidFill>
                  <a:schemeClr val="tx1"/>
                </a:solidFill>
                <a:latin typeface="Arial" panose="020B0604020202020204" pitchFamily="34" charset="0"/>
                <a:ea typeface="黑体" panose="02010609060101010101" pitchFamily="2" charset="-122"/>
                <a:cs typeface="Arial" panose="020B0604020202020204" pitchFamily="34" charset="0"/>
              </a:rPr>
              <a:t>Conclusion</a:t>
            </a:r>
            <a:endParaRPr kumimoji="1" lang="en-US" altLang="zh-CN" sz="4400" kern="1200" dirty="0">
              <a:solidFill>
                <a:schemeClr val="tx1"/>
              </a:solidFill>
              <a:latin typeface="Arial" panose="020B0604020202020204" pitchFamily="34" charset="0"/>
              <a:ea typeface="黑体" panose="02010609060101010101" pitchFamily="2" charset="-122"/>
              <a:cs typeface="Arial" panose="020B0604020202020204" pitchFamily="34" charset="0"/>
            </a:endParaRPr>
          </a:p>
        </p:txBody>
      </p:sp>
      <p:sp>
        <p:nvSpPr>
          <p:cNvPr id="2" name="内容占位符 2"/>
          <p:cNvSpPr>
            <a:spLocks noGrp="1"/>
          </p:cNvSpPr>
          <p:nvPr>
            <p:ph idx="1"/>
            <p:custDataLst>
              <p:tags r:id="rId1"/>
            </p:custDataLst>
          </p:nvPr>
        </p:nvSpPr>
        <p:spPr>
          <a:xfrm>
            <a:off x="546735" y="1843405"/>
            <a:ext cx="11310620" cy="4932680"/>
          </a:xfrm>
        </p:spPr>
        <p:txBody>
          <a:bodyPr/>
          <a:lstStyle/>
          <a:p>
            <a:pPr marL="457200" indent="-457200" algn="just">
              <a:lnSpc>
                <a:spcPts val="3000"/>
              </a:lnSpc>
              <a:spcAft>
                <a:spcPts val="600"/>
              </a:spcAft>
              <a:buFont typeface="Wingdings" panose="05000000000000000000" pitchFamily="2" charset="2"/>
              <a:buChar char="n"/>
            </a:pPr>
            <a:r>
              <a:rPr lang="zh-CN" sz="2400" dirty="0">
                <a:latin typeface="Arial" panose="020B0604020202020204" pitchFamily="34" charset="0"/>
                <a:cs typeface="Arial" panose="020B0604020202020204" pitchFamily="34" charset="0"/>
              </a:rPr>
              <a:t>总结：</a:t>
            </a:r>
            <a:r>
              <a:rPr sz="2400" dirty="0">
                <a:latin typeface="Arial" panose="020B0604020202020204" pitchFamily="34" charset="0"/>
                <a:cs typeface="Arial" panose="020B0604020202020204" pitchFamily="34" charset="0"/>
              </a:rPr>
              <a:t>与之前在计算机视觉中使用自注意</a:t>
            </a:r>
            <a:r>
              <a:rPr lang="zh-CN" sz="2400" dirty="0">
                <a:latin typeface="Arial" panose="020B0604020202020204" pitchFamily="34" charset="0"/>
                <a:cs typeface="Arial" panose="020B0604020202020204" pitchFamily="34" charset="0"/>
              </a:rPr>
              <a:t>机制</a:t>
            </a:r>
            <a:r>
              <a:rPr sz="2400" dirty="0">
                <a:latin typeface="Arial" panose="020B0604020202020204" pitchFamily="34" charset="0"/>
                <a:cs typeface="Arial" panose="020B0604020202020204" pitchFamily="34" charset="0"/>
              </a:rPr>
              <a:t>的工作不同，除了最初的补丁提取步骤外，</a:t>
            </a:r>
            <a:r>
              <a:rPr lang="en-US" sz="2400" dirty="0">
                <a:latin typeface="Arial" panose="020B0604020202020204" pitchFamily="34" charset="0"/>
                <a:cs typeface="Arial" panose="020B0604020202020204" pitchFamily="34" charset="0"/>
              </a:rPr>
              <a:t>ViT</a:t>
            </a:r>
            <a:r>
              <a:rPr sz="2400" dirty="0">
                <a:latin typeface="Arial" panose="020B0604020202020204" pitchFamily="34" charset="0"/>
                <a:cs typeface="Arial" panose="020B0604020202020204" pitchFamily="34" charset="0"/>
              </a:rPr>
              <a:t>没有在架构中引入特定于图像的归纳偏差。相反，</a:t>
            </a:r>
            <a:r>
              <a:rPr lang="en-US" sz="2400" dirty="0">
                <a:latin typeface="Arial" panose="020B0604020202020204" pitchFamily="34" charset="0"/>
                <a:cs typeface="Arial" panose="020B0604020202020204" pitchFamily="34" charset="0"/>
              </a:rPr>
              <a:t>ViT</a:t>
            </a:r>
            <a:r>
              <a:rPr sz="2400" dirty="0">
                <a:latin typeface="Arial" panose="020B0604020202020204" pitchFamily="34" charset="0"/>
                <a:cs typeface="Arial" panose="020B0604020202020204" pitchFamily="34" charset="0"/>
              </a:rPr>
              <a:t>将图像解释为一系列补丁，并使用NLP中使用的标准</a:t>
            </a:r>
            <a:r>
              <a:rPr lang="en-US" sz="2400" dirty="0">
                <a:latin typeface="Arial" panose="020B0604020202020204" pitchFamily="34" charset="0"/>
                <a:cs typeface="Arial" panose="020B0604020202020204" pitchFamily="34" charset="0"/>
              </a:rPr>
              <a:t>Transformer</a:t>
            </a:r>
            <a:r>
              <a:rPr sz="2400" dirty="0">
                <a:latin typeface="Arial" panose="020B0604020202020204" pitchFamily="34" charset="0"/>
                <a:cs typeface="Arial" panose="020B0604020202020204" pitchFamily="34" charset="0"/>
              </a:rPr>
              <a:t>编码器对其进行处理。</a:t>
            </a:r>
            <a:r>
              <a:rPr lang="zh-CN" sz="2400" dirty="0">
                <a:latin typeface="Arial" panose="020B0604020202020204" pitchFamily="34" charset="0"/>
                <a:cs typeface="Arial" panose="020B0604020202020204" pitchFamily="34" charset="0"/>
              </a:rPr>
              <a:t>最终，</a:t>
            </a:r>
            <a:r>
              <a:rPr lang="en-US" altLang="zh-CN" sz="2400" dirty="0">
                <a:latin typeface="Arial" panose="020B0604020202020204" pitchFamily="34" charset="0"/>
                <a:cs typeface="Arial" panose="020B0604020202020204" pitchFamily="34" charset="0"/>
              </a:rPr>
              <a:t>ViT</a:t>
            </a:r>
            <a:r>
              <a:rPr lang="zh-CN" altLang="en-US" sz="2400" dirty="0">
                <a:latin typeface="Arial" panose="020B0604020202020204" pitchFamily="34" charset="0"/>
                <a:cs typeface="Arial" panose="020B0604020202020204" pitchFamily="34" charset="0"/>
              </a:rPr>
              <a:t>实现了计算成本低且分类准确度高的杰出结果。</a:t>
            </a:r>
            <a:endParaRPr lang="zh-CN" altLang="en-US" sz="2400" dirty="0">
              <a:latin typeface="Arial" panose="020B0604020202020204" pitchFamily="34" charset="0"/>
              <a:cs typeface="Arial" panose="020B0604020202020204" pitchFamily="34" charset="0"/>
            </a:endParaRPr>
          </a:p>
          <a:p>
            <a:pPr marL="457200" indent="-457200" algn="just">
              <a:lnSpc>
                <a:spcPts val="3000"/>
              </a:lnSpc>
              <a:spcAft>
                <a:spcPts val="600"/>
              </a:spcAft>
              <a:buFont typeface="Wingdings" panose="05000000000000000000" pitchFamily="2" charset="2"/>
              <a:buChar char="n"/>
            </a:pPr>
            <a:r>
              <a:rPr lang="zh-CN" sz="2400" dirty="0">
                <a:latin typeface="Arial" panose="020B0604020202020204" pitchFamily="34" charset="0"/>
                <a:cs typeface="Arial" panose="020B0604020202020204" pitchFamily="34" charset="0"/>
              </a:rPr>
              <a:t>挑战</a:t>
            </a:r>
            <a:r>
              <a:rPr lang="en-US" altLang="zh-CN" sz="2400" dirty="0">
                <a:latin typeface="Arial" panose="020B0604020202020204" pitchFamily="34" charset="0"/>
                <a:cs typeface="Arial" panose="020B0604020202020204" pitchFamily="34" charset="0"/>
              </a:rPr>
              <a:t>1</a:t>
            </a:r>
            <a:r>
              <a:rPr lang="zh-CN" altLang="en-US" sz="2400" dirty="0">
                <a:latin typeface="Arial" panose="020B0604020202020204" pitchFamily="34" charset="0"/>
                <a:cs typeface="Arial" panose="020B0604020202020204" pitchFamily="34" charset="0"/>
              </a:rPr>
              <a:t>：将ViT应用于其他计算机视觉任务，如检测和分割。</a:t>
            </a:r>
            <a:endParaRPr lang="zh-CN" altLang="en-US" sz="2400" dirty="0">
              <a:latin typeface="Arial" panose="020B0604020202020204" pitchFamily="34" charset="0"/>
              <a:cs typeface="Arial" panose="020B0604020202020204" pitchFamily="34" charset="0"/>
            </a:endParaRPr>
          </a:p>
          <a:p>
            <a:pPr marL="457200" indent="-457200" algn="just">
              <a:lnSpc>
                <a:spcPts val="3000"/>
              </a:lnSpc>
              <a:spcAft>
                <a:spcPts val="600"/>
              </a:spcAft>
              <a:buFont typeface="Wingdings" panose="05000000000000000000" pitchFamily="2" charset="2"/>
              <a:buChar char="n"/>
            </a:pPr>
            <a:r>
              <a:rPr lang="zh-CN" altLang="en-US" sz="2400" dirty="0">
                <a:latin typeface="Arial" panose="020B0604020202020204" pitchFamily="34" charset="0"/>
                <a:cs typeface="Arial" panose="020B0604020202020204" pitchFamily="34" charset="0"/>
              </a:rPr>
              <a:t>挑战</a:t>
            </a:r>
            <a:r>
              <a:rPr lang="en-US" altLang="zh-CN" sz="2400" dirty="0">
                <a:latin typeface="Arial" panose="020B0604020202020204" pitchFamily="34" charset="0"/>
                <a:cs typeface="Arial" panose="020B0604020202020204" pitchFamily="34" charset="0"/>
              </a:rPr>
              <a:t>2</a:t>
            </a:r>
            <a:r>
              <a:rPr lang="zh-CN" altLang="en-US" sz="2400" dirty="0">
                <a:latin typeface="Arial" panose="020B0604020202020204" pitchFamily="34" charset="0"/>
                <a:cs typeface="Arial" panose="020B0604020202020204" pitchFamily="34" charset="0"/>
              </a:rPr>
              <a:t>：继续探索自监督的预训练方法。</a:t>
            </a:r>
            <a:endParaRPr lang="zh-CN" altLang="en-US" sz="2400"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a:xfrm>
            <a:off x="637387" y="116632"/>
            <a:ext cx="6629400" cy="1143000"/>
          </a:xfrm>
        </p:spPr>
        <p:txBody>
          <a:bodyPr/>
          <a:lstStyle/>
          <a:p>
            <a:r>
              <a:rPr lang="en-US" altLang="zh-CN" sz="4400" dirty="0">
                <a:latin typeface="Arial" panose="020B0604020202020204" pitchFamily="34" charset="0"/>
                <a:cs typeface="Arial" panose="020B0604020202020204" pitchFamily="34" charset="0"/>
              </a:rPr>
              <a:t>Outline</a:t>
            </a:r>
            <a:endParaRPr lang="zh-CN" altLang="en-US" sz="4400"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1343472" y="1916832"/>
            <a:ext cx="8229600" cy="3564396"/>
          </a:xfrm>
        </p:spPr>
        <p:txBody>
          <a:bodyPr/>
          <a:lstStyle/>
          <a:p>
            <a:pPr eaLnBrk="1" hangingPunct="1">
              <a:lnSpc>
                <a:spcPct val="120000"/>
              </a:lnSpc>
              <a:spcBef>
                <a:spcPct val="0"/>
              </a:spcBef>
            </a:pPr>
            <a:r>
              <a:rPr kumimoji="1" lang="en-US" altLang="zh-CN" sz="4000" kern="1200" dirty="0">
                <a:latin typeface="Arial" panose="020B0604020202020204" pitchFamily="34" charset="0"/>
                <a:ea typeface="黑体" panose="02010609060101010101" pitchFamily="2" charset="-122"/>
                <a:cs typeface="Arial" panose="020B0604020202020204" pitchFamily="34" charset="0"/>
              </a:rPr>
              <a:t>  Background</a:t>
            </a:r>
            <a:endParaRPr kumimoji="1" lang="en-US" altLang="zh-CN" sz="4000" kern="1200" dirty="0">
              <a:latin typeface="Arial" panose="020B0604020202020204" pitchFamily="34" charset="0"/>
              <a:ea typeface="黑体" panose="02010609060101010101" pitchFamily="2" charset="-122"/>
              <a:cs typeface="Arial" panose="020B0604020202020204" pitchFamily="34" charset="0"/>
            </a:endParaRPr>
          </a:p>
          <a:p>
            <a:pPr eaLnBrk="1" hangingPunct="1">
              <a:lnSpc>
                <a:spcPct val="120000"/>
              </a:lnSpc>
              <a:spcBef>
                <a:spcPct val="0"/>
              </a:spcBef>
            </a:pPr>
            <a:r>
              <a:rPr lang="en-US" altLang="zh-CN" sz="4000" kern="1200" dirty="0">
                <a:latin typeface="Arial" panose="020B0604020202020204" pitchFamily="34" charset="0"/>
                <a:ea typeface="黑体" panose="02010609060101010101" pitchFamily="2" charset="-122"/>
                <a:cs typeface="Arial" panose="020B0604020202020204" pitchFamily="34" charset="0"/>
              </a:rPr>
              <a:t>  Model Design</a:t>
            </a:r>
            <a:endParaRPr lang="en-US" altLang="zh-CN" sz="4000" kern="1200" dirty="0">
              <a:latin typeface="Arial" panose="020B0604020202020204" pitchFamily="34" charset="0"/>
              <a:ea typeface="黑体" panose="02010609060101010101" pitchFamily="2" charset="-122"/>
              <a:cs typeface="Arial" panose="020B0604020202020204" pitchFamily="34" charset="0"/>
            </a:endParaRPr>
          </a:p>
          <a:p>
            <a:pPr eaLnBrk="1" hangingPunct="1">
              <a:lnSpc>
                <a:spcPct val="120000"/>
              </a:lnSpc>
              <a:spcBef>
                <a:spcPct val="0"/>
              </a:spcBef>
            </a:pPr>
            <a:r>
              <a:rPr kumimoji="1" lang="en-US" altLang="zh-CN" sz="4000" kern="1200" dirty="0">
                <a:latin typeface="Arial" panose="020B0604020202020204" pitchFamily="34" charset="0"/>
                <a:ea typeface="黑体" panose="02010609060101010101" pitchFamily="2" charset="-122"/>
                <a:cs typeface="Arial" panose="020B0604020202020204" pitchFamily="34" charset="0"/>
              </a:rPr>
              <a:t>  Experiment</a:t>
            </a:r>
            <a:endParaRPr kumimoji="1" lang="en-US" altLang="zh-CN" sz="4000" kern="1200" dirty="0">
              <a:latin typeface="Arial" panose="020B0604020202020204" pitchFamily="34" charset="0"/>
              <a:ea typeface="黑体" panose="02010609060101010101" pitchFamily="2" charset="-122"/>
              <a:cs typeface="Arial" panose="020B0604020202020204" pitchFamily="34" charset="0"/>
            </a:endParaRPr>
          </a:p>
          <a:p>
            <a:pPr eaLnBrk="1" hangingPunct="1">
              <a:lnSpc>
                <a:spcPct val="120000"/>
              </a:lnSpc>
              <a:spcBef>
                <a:spcPct val="0"/>
              </a:spcBef>
            </a:pPr>
            <a:r>
              <a:rPr lang="en-US" altLang="zh-CN" sz="4000" kern="1200" dirty="0">
                <a:latin typeface="Arial" panose="020B0604020202020204" pitchFamily="34" charset="0"/>
                <a:ea typeface="黑体" panose="02010609060101010101" pitchFamily="2" charset="-122"/>
                <a:cs typeface="Arial" panose="020B0604020202020204" pitchFamily="34" charset="0"/>
              </a:rPr>
              <a:t>  </a:t>
            </a:r>
            <a:r>
              <a:rPr lang="en-US" altLang="zh-CN" sz="4000" kern="1200" dirty="0">
                <a:solidFill>
                  <a:schemeClr val="tx1"/>
                </a:solidFill>
                <a:latin typeface="Arial" panose="020B0604020202020204" pitchFamily="34" charset="0"/>
                <a:ea typeface="黑体" panose="02010609060101010101" pitchFamily="2" charset="-122"/>
                <a:cs typeface="Arial" panose="020B0604020202020204" pitchFamily="34" charset="0"/>
              </a:rPr>
              <a:t>Conclusion</a:t>
            </a:r>
            <a:r>
              <a:rPr lang="en-US" altLang="zh-CN" sz="4000" kern="1200" dirty="0">
                <a:solidFill>
                  <a:srgbClr val="C00000"/>
                </a:solidFill>
                <a:latin typeface="Arial" panose="020B0604020202020204" pitchFamily="34" charset="0"/>
                <a:ea typeface="黑体" panose="02010609060101010101" pitchFamily="2" charset="-122"/>
                <a:cs typeface="Arial" panose="020B0604020202020204" pitchFamily="34" charset="0"/>
              </a:rPr>
              <a:t> </a:t>
            </a:r>
            <a:endParaRPr lang="en-US" altLang="zh-CN" sz="4000" kern="1200" dirty="0">
              <a:solidFill>
                <a:srgbClr val="C00000"/>
              </a:solidFill>
              <a:latin typeface="Arial" panose="020B0604020202020204" pitchFamily="34" charset="0"/>
              <a:ea typeface="黑体" panose="02010609060101010101" pitchFamily="2" charset="-122"/>
              <a:cs typeface="Arial" panose="020B0604020202020204" pitchFamily="34" charset="0"/>
            </a:endParaRPr>
          </a:p>
          <a:p>
            <a:pPr eaLnBrk="1" hangingPunct="1">
              <a:lnSpc>
                <a:spcPct val="120000"/>
              </a:lnSpc>
              <a:spcBef>
                <a:spcPct val="0"/>
              </a:spcBef>
            </a:pPr>
            <a:r>
              <a:rPr kumimoji="1" lang="en-US" altLang="zh-CN" sz="4000" kern="1200" dirty="0">
                <a:solidFill>
                  <a:srgbClr val="C00000"/>
                </a:solidFill>
                <a:latin typeface="Arial" panose="020B0604020202020204" pitchFamily="34" charset="0"/>
                <a:ea typeface="黑体" panose="02010609060101010101" pitchFamily="2" charset="-122"/>
                <a:cs typeface="Arial" panose="020B0604020202020204" pitchFamily="34" charset="0"/>
              </a:rPr>
              <a:t>  Code</a:t>
            </a:r>
            <a:endParaRPr kumimoji="1" lang="en-US" altLang="zh-CN" sz="4000" kern="1200" dirty="0">
              <a:solidFill>
                <a:srgbClr val="C00000"/>
              </a:solidFill>
              <a:latin typeface="Arial" panose="020B0604020202020204" pitchFamily="34" charset="0"/>
              <a:ea typeface="黑体" panose="02010609060101010101" pitchFamily="2"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a:xfrm>
            <a:off x="637387" y="116632"/>
            <a:ext cx="6629400" cy="1143000"/>
          </a:xfrm>
        </p:spPr>
        <p:txBody>
          <a:bodyPr/>
          <a:lstStyle/>
          <a:p>
            <a:r>
              <a:rPr lang="en-US" altLang="zh-CN" sz="4400" dirty="0">
                <a:latin typeface="Arial" panose="020B0604020202020204" pitchFamily="34" charset="0"/>
                <a:cs typeface="Arial" panose="020B0604020202020204" pitchFamily="34" charset="0"/>
              </a:rPr>
              <a:t>Outline</a:t>
            </a:r>
            <a:endParaRPr lang="zh-CN" altLang="en-US" sz="4400"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1343472" y="1916832"/>
            <a:ext cx="8229600" cy="3564396"/>
          </a:xfrm>
        </p:spPr>
        <p:txBody>
          <a:bodyPr/>
          <a:lstStyle/>
          <a:p>
            <a:pPr eaLnBrk="1" hangingPunct="1">
              <a:lnSpc>
                <a:spcPct val="120000"/>
              </a:lnSpc>
              <a:spcBef>
                <a:spcPct val="0"/>
              </a:spcBef>
            </a:pPr>
            <a:r>
              <a:rPr kumimoji="1" lang="en-US" altLang="zh-CN" sz="4000" kern="1200" dirty="0">
                <a:latin typeface="Arial" panose="020B0604020202020204" pitchFamily="34" charset="0"/>
                <a:ea typeface="黑体" panose="02010609060101010101" pitchFamily="2" charset="-122"/>
                <a:cs typeface="Arial" panose="020B0604020202020204" pitchFamily="34" charset="0"/>
              </a:rPr>
              <a:t>  </a:t>
            </a:r>
            <a:r>
              <a:rPr kumimoji="1" lang="en-US" altLang="zh-CN" sz="4000" kern="1200" dirty="0">
                <a:solidFill>
                  <a:srgbClr val="C00000"/>
                </a:solidFill>
                <a:latin typeface="Arial" panose="020B0604020202020204" pitchFamily="34" charset="0"/>
                <a:ea typeface="黑体" panose="02010609060101010101" pitchFamily="2" charset="-122"/>
                <a:cs typeface="Arial" panose="020B0604020202020204" pitchFamily="34" charset="0"/>
              </a:rPr>
              <a:t>Background</a:t>
            </a:r>
            <a:endParaRPr kumimoji="1" lang="en-US" altLang="zh-CN" sz="4000" kern="1200" dirty="0">
              <a:solidFill>
                <a:srgbClr val="C00000"/>
              </a:solidFill>
              <a:latin typeface="Arial" panose="020B0604020202020204" pitchFamily="34" charset="0"/>
              <a:ea typeface="黑体" panose="02010609060101010101" pitchFamily="2" charset="-122"/>
              <a:cs typeface="Arial" panose="020B0604020202020204" pitchFamily="34" charset="0"/>
            </a:endParaRPr>
          </a:p>
          <a:p>
            <a:pPr eaLnBrk="1" hangingPunct="1">
              <a:lnSpc>
                <a:spcPct val="120000"/>
              </a:lnSpc>
              <a:spcBef>
                <a:spcPct val="0"/>
              </a:spcBef>
            </a:pPr>
            <a:r>
              <a:rPr lang="en-US" altLang="zh-CN" sz="4000" kern="1200" dirty="0">
                <a:latin typeface="Arial" panose="020B0604020202020204" pitchFamily="34" charset="0"/>
                <a:ea typeface="黑体" panose="02010609060101010101" pitchFamily="2" charset="-122"/>
                <a:cs typeface="Arial" panose="020B0604020202020204" pitchFamily="34" charset="0"/>
              </a:rPr>
              <a:t>  Model Design</a:t>
            </a:r>
            <a:endParaRPr lang="en-US" altLang="zh-CN" sz="4000" kern="1200" dirty="0">
              <a:latin typeface="Arial" panose="020B0604020202020204" pitchFamily="34" charset="0"/>
              <a:ea typeface="黑体" panose="02010609060101010101" pitchFamily="2" charset="-122"/>
              <a:cs typeface="Arial" panose="020B0604020202020204" pitchFamily="34" charset="0"/>
            </a:endParaRPr>
          </a:p>
          <a:p>
            <a:pPr eaLnBrk="1" hangingPunct="1">
              <a:lnSpc>
                <a:spcPct val="120000"/>
              </a:lnSpc>
              <a:spcBef>
                <a:spcPct val="0"/>
              </a:spcBef>
            </a:pPr>
            <a:r>
              <a:rPr kumimoji="1" lang="en-US" altLang="zh-CN" sz="4000" kern="1200" dirty="0">
                <a:latin typeface="Arial" panose="020B0604020202020204" pitchFamily="34" charset="0"/>
                <a:ea typeface="黑体" panose="02010609060101010101" pitchFamily="2" charset="-122"/>
                <a:cs typeface="Arial" panose="020B0604020202020204" pitchFamily="34" charset="0"/>
              </a:rPr>
              <a:t>  Experiment</a:t>
            </a:r>
            <a:endParaRPr kumimoji="1" lang="en-US" altLang="zh-CN" sz="4000" kern="1200" dirty="0">
              <a:latin typeface="Arial" panose="020B0604020202020204" pitchFamily="34" charset="0"/>
              <a:ea typeface="黑体" panose="02010609060101010101" pitchFamily="2" charset="-122"/>
              <a:cs typeface="Arial" panose="020B0604020202020204" pitchFamily="34" charset="0"/>
            </a:endParaRPr>
          </a:p>
          <a:p>
            <a:pPr eaLnBrk="1" hangingPunct="1">
              <a:lnSpc>
                <a:spcPct val="120000"/>
              </a:lnSpc>
              <a:spcBef>
                <a:spcPct val="0"/>
              </a:spcBef>
            </a:pPr>
            <a:r>
              <a:rPr lang="en-US" altLang="zh-CN" sz="4000" kern="1200" dirty="0">
                <a:latin typeface="Arial" panose="020B0604020202020204" pitchFamily="34" charset="0"/>
                <a:ea typeface="黑体" panose="02010609060101010101" pitchFamily="2" charset="-122"/>
                <a:cs typeface="Arial" panose="020B0604020202020204" pitchFamily="34" charset="0"/>
              </a:rPr>
              <a:t>  Conclusion</a:t>
            </a:r>
            <a:endParaRPr lang="en-US" altLang="zh-CN" sz="4000" kern="1200" dirty="0">
              <a:latin typeface="Arial" panose="020B0604020202020204" pitchFamily="34" charset="0"/>
              <a:ea typeface="黑体" panose="02010609060101010101" pitchFamily="2" charset="-122"/>
              <a:cs typeface="Arial" panose="020B0604020202020204" pitchFamily="34" charset="0"/>
            </a:endParaRPr>
          </a:p>
          <a:p>
            <a:pPr eaLnBrk="1" hangingPunct="1">
              <a:lnSpc>
                <a:spcPct val="120000"/>
              </a:lnSpc>
              <a:spcBef>
                <a:spcPct val="0"/>
              </a:spcBef>
            </a:pPr>
            <a:r>
              <a:rPr kumimoji="1" lang="en-US" altLang="zh-CN" sz="4000" kern="1200" dirty="0">
                <a:latin typeface="Arial" panose="020B0604020202020204" pitchFamily="34" charset="0"/>
                <a:ea typeface="黑体" panose="02010609060101010101" pitchFamily="2" charset="-122"/>
                <a:cs typeface="Arial" panose="020B0604020202020204" pitchFamily="34" charset="0"/>
              </a:rPr>
              <a:t>  Code</a:t>
            </a:r>
            <a:endParaRPr kumimoji="1" lang="en-US" altLang="zh-CN" sz="4000" kern="1200" dirty="0">
              <a:latin typeface="Arial" panose="020B0604020202020204" pitchFamily="34" charset="0"/>
              <a:ea typeface="黑体" panose="02010609060101010101" pitchFamily="2"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a:xfrm>
            <a:off x="546735" y="116840"/>
            <a:ext cx="10868660" cy="1143000"/>
          </a:xfrm>
        </p:spPr>
        <p:txBody>
          <a:bodyPr/>
          <a:lstStyle/>
          <a:p>
            <a:pPr eaLnBrk="1" hangingPunct="1">
              <a:lnSpc>
                <a:spcPct val="120000"/>
              </a:lnSpc>
              <a:spcBef>
                <a:spcPct val="0"/>
              </a:spcBef>
            </a:pPr>
            <a:r>
              <a:rPr kumimoji="1" lang="en-US" altLang="zh-CN" sz="4400" kern="1200" dirty="0">
                <a:solidFill>
                  <a:schemeClr val="tx1"/>
                </a:solidFill>
                <a:latin typeface="Arial" panose="020B0604020202020204" pitchFamily="34" charset="0"/>
                <a:ea typeface="黑体" panose="02010609060101010101" pitchFamily="2" charset="-122"/>
                <a:cs typeface="Arial" panose="020B0604020202020204" pitchFamily="34" charset="0"/>
              </a:rPr>
              <a:t>Code</a:t>
            </a:r>
            <a:endParaRPr kumimoji="1" lang="en-US" altLang="zh-CN" sz="4400" kern="1200" dirty="0">
              <a:solidFill>
                <a:schemeClr val="tx1"/>
              </a:solidFill>
              <a:latin typeface="Arial" panose="020B0604020202020204" pitchFamily="34" charset="0"/>
              <a:ea typeface="黑体" panose="02010609060101010101" pitchFamily="2" charset="-122"/>
              <a:cs typeface="Arial" panose="020B0604020202020204" pitchFamily="34" charset="0"/>
            </a:endParaRPr>
          </a:p>
        </p:txBody>
      </p:sp>
      <p:pic>
        <p:nvPicPr>
          <p:cNvPr id="5" name="图片 4"/>
          <p:cNvPicPr>
            <a:picLocks noChangeAspect="1"/>
          </p:cNvPicPr>
          <p:nvPr/>
        </p:nvPicPr>
        <p:blipFill>
          <a:blip r:embed="rId1"/>
          <a:stretch>
            <a:fillRect/>
          </a:stretch>
        </p:blipFill>
        <p:spPr>
          <a:xfrm>
            <a:off x="294640" y="1485265"/>
            <a:ext cx="11602720" cy="1393190"/>
          </a:xfrm>
          <a:prstGeom prst="rect">
            <a:avLst/>
          </a:prstGeom>
        </p:spPr>
      </p:pic>
      <p:pic>
        <p:nvPicPr>
          <p:cNvPr id="6" name="图片 5"/>
          <p:cNvPicPr>
            <a:picLocks noChangeAspect="1"/>
          </p:cNvPicPr>
          <p:nvPr/>
        </p:nvPicPr>
        <p:blipFill>
          <a:blip r:embed="rId2"/>
          <a:stretch>
            <a:fillRect/>
          </a:stretch>
        </p:blipFill>
        <p:spPr>
          <a:xfrm>
            <a:off x="263525" y="3103880"/>
            <a:ext cx="11662410" cy="203771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a:xfrm>
            <a:off x="546735" y="116840"/>
            <a:ext cx="10868660" cy="1143000"/>
          </a:xfrm>
        </p:spPr>
        <p:txBody>
          <a:bodyPr/>
          <a:lstStyle/>
          <a:p>
            <a:pPr eaLnBrk="1" hangingPunct="1">
              <a:lnSpc>
                <a:spcPct val="120000"/>
              </a:lnSpc>
              <a:spcBef>
                <a:spcPct val="0"/>
              </a:spcBef>
            </a:pPr>
            <a:r>
              <a:rPr kumimoji="1" lang="en-US" altLang="zh-CN" sz="4400" kern="1200" dirty="0">
                <a:solidFill>
                  <a:schemeClr val="tx1"/>
                </a:solidFill>
                <a:latin typeface="Arial" panose="020B0604020202020204" pitchFamily="34" charset="0"/>
                <a:ea typeface="黑体" panose="02010609060101010101" pitchFamily="2" charset="-122"/>
                <a:cs typeface="Arial" panose="020B0604020202020204" pitchFamily="34" charset="0"/>
              </a:rPr>
              <a:t>Code: main.py</a:t>
            </a:r>
            <a:endParaRPr kumimoji="1" lang="en-US" altLang="zh-CN" sz="4400" kern="1200" dirty="0">
              <a:solidFill>
                <a:schemeClr val="tx1"/>
              </a:solidFill>
              <a:latin typeface="Arial" panose="020B0604020202020204" pitchFamily="34" charset="0"/>
              <a:ea typeface="黑体" panose="02010609060101010101" pitchFamily="2" charset="-122"/>
              <a:cs typeface="Arial" panose="020B0604020202020204" pitchFamily="34" charset="0"/>
            </a:endParaRPr>
          </a:p>
        </p:txBody>
      </p:sp>
      <p:pic>
        <p:nvPicPr>
          <p:cNvPr id="4" name="图片 3"/>
          <p:cNvPicPr>
            <a:picLocks noChangeAspect="1"/>
          </p:cNvPicPr>
          <p:nvPr/>
        </p:nvPicPr>
        <p:blipFill>
          <a:blip r:embed="rId1"/>
          <a:stretch>
            <a:fillRect/>
          </a:stretch>
        </p:blipFill>
        <p:spPr>
          <a:xfrm>
            <a:off x="2639695" y="1412875"/>
            <a:ext cx="7080250" cy="5393690"/>
          </a:xfrm>
          <a:prstGeom prst="rect">
            <a:avLst/>
          </a:prstGeom>
        </p:spPr>
      </p:pic>
      <p:sp>
        <p:nvSpPr>
          <p:cNvPr id="2" name="矩形 1"/>
          <p:cNvSpPr/>
          <p:nvPr/>
        </p:nvSpPr>
        <p:spPr>
          <a:xfrm>
            <a:off x="3287395" y="5589270"/>
            <a:ext cx="5040630" cy="791845"/>
          </a:xfrm>
          <a:prstGeom prst="rect">
            <a:avLst/>
          </a:prstGeom>
          <a:noFill/>
          <a:ln w="9525" cap="flat" cmpd="sng" algn="ctr">
            <a:solidFill>
              <a:srgbClr val="C00000"/>
            </a:solidFill>
            <a:prstDash val="solid"/>
            <a:round/>
            <a:headEnd type="none" w="med" len="med"/>
            <a:tailEnd type="none" w="med" len="med"/>
          </a:ln>
          <a:extLst>
            <a:ext uri="{909E8E84-426E-40DD-AFC4-6F175D3DCCD1}">
              <a14:hiddenFill xmlns:a14="http://schemas.microsoft.com/office/drawing/2010/main">
                <a:solidFill>
                  <a:schemeClr val="bg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a:xfrm>
            <a:off x="546735" y="116840"/>
            <a:ext cx="10868660" cy="1143000"/>
          </a:xfrm>
        </p:spPr>
        <p:txBody>
          <a:bodyPr/>
          <a:lstStyle/>
          <a:p>
            <a:pPr eaLnBrk="1" hangingPunct="1">
              <a:lnSpc>
                <a:spcPct val="120000"/>
              </a:lnSpc>
              <a:spcBef>
                <a:spcPct val="0"/>
              </a:spcBef>
            </a:pPr>
            <a:r>
              <a:rPr kumimoji="1" lang="en-US" altLang="zh-CN" sz="4400" kern="1200" dirty="0">
                <a:solidFill>
                  <a:schemeClr val="tx1"/>
                </a:solidFill>
                <a:latin typeface="Arial" panose="020B0604020202020204" pitchFamily="34" charset="0"/>
                <a:ea typeface="黑体" panose="02010609060101010101" pitchFamily="2" charset="-122"/>
                <a:cs typeface="Arial" panose="020B0604020202020204" pitchFamily="34" charset="0"/>
              </a:rPr>
              <a:t>Code: train.py</a:t>
            </a:r>
            <a:endParaRPr kumimoji="1" lang="en-US" altLang="zh-CN" sz="4400" kern="1200" dirty="0">
              <a:solidFill>
                <a:schemeClr val="tx1"/>
              </a:solidFill>
              <a:latin typeface="Arial" panose="020B0604020202020204" pitchFamily="34" charset="0"/>
              <a:ea typeface="黑体" panose="02010609060101010101" pitchFamily="2" charset="-122"/>
              <a:cs typeface="Arial" panose="020B0604020202020204" pitchFamily="34" charset="0"/>
            </a:endParaRPr>
          </a:p>
        </p:txBody>
      </p:sp>
      <p:pic>
        <p:nvPicPr>
          <p:cNvPr id="2" name="图片 1"/>
          <p:cNvPicPr>
            <a:picLocks noChangeAspect="1"/>
          </p:cNvPicPr>
          <p:nvPr/>
        </p:nvPicPr>
        <p:blipFill>
          <a:blip r:embed="rId1"/>
          <a:stretch>
            <a:fillRect/>
          </a:stretch>
        </p:blipFill>
        <p:spPr>
          <a:xfrm>
            <a:off x="2279650" y="1384300"/>
            <a:ext cx="7872095" cy="531431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a:xfrm>
            <a:off x="546735" y="116840"/>
            <a:ext cx="10868660" cy="1143000"/>
          </a:xfrm>
        </p:spPr>
        <p:txBody>
          <a:bodyPr/>
          <a:lstStyle/>
          <a:p>
            <a:pPr eaLnBrk="1" hangingPunct="1">
              <a:lnSpc>
                <a:spcPct val="120000"/>
              </a:lnSpc>
              <a:spcBef>
                <a:spcPct val="0"/>
              </a:spcBef>
            </a:pPr>
            <a:r>
              <a:rPr kumimoji="1" lang="en-US" altLang="zh-CN" sz="4400" kern="1200" dirty="0">
                <a:solidFill>
                  <a:schemeClr val="tx1"/>
                </a:solidFill>
                <a:latin typeface="Arial" panose="020B0604020202020204" pitchFamily="34" charset="0"/>
                <a:ea typeface="黑体" panose="02010609060101010101" pitchFamily="2" charset="-122"/>
                <a:cs typeface="Arial" panose="020B0604020202020204" pitchFamily="34" charset="0"/>
              </a:rPr>
              <a:t>Code: train.py</a:t>
            </a:r>
            <a:endParaRPr kumimoji="1" lang="en-US" altLang="zh-CN" sz="4400" kern="1200" dirty="0">
              <a:solidFill>
                <a:schemeClr val="tx1"/>
              </a:solidFill>
              <a:latin typeface="Arial" panose="020B0604020202020204" pitchFamily="34" charset="0"/>
              <a:ea typeface="黑体" panose="02010609060101010101" pitchFamily="2" charset="-122"/>
              <a:cs typeface="Arial" panose="020B0604020202020204" pitchFamily="34" charset="0"/>
            </a:endParaRPr>
          </a:p>
        </p:txBody>
      </p:sp>
      <p:pic>
        <p:nvPicPr>
          <p:cNvPr id="3" name="图片 2"/>
          <p:cNvPicPr>
            <a:picLocks noChangeAspect="1"/>
          </p:cNvPicPr>
          <p:nvPr/>
        </p:nvPicPr>
        <p:blipFill>
          <a:blip r:embed="rId1"/>
          <a:stretch>
            <a:fillRect/>
          </a:stretch>
        </p:blipFill>
        <p:spPr>
          <a:xfrm>
            <a:off x="2279650" y="1412875"/>
            <a:ext cx="7422515" cy="52451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a:xfrm>
            <a:off x="546735" y="116840"/>
            <a:ext cx="10868660" cy="1143000"/>
          </a:xfrm>
        </p:spPr>
        <p:txBody>
          <a:bodyPr/>
          <a:lstStyle/>
          <a:p>
            <a:pPr eaLnBrk="1" hangingPunct="1">
              <a:lnSpc>
                <a:spcPct val="120000"/>
              </a:lnSpc>
              <a:spcBef>
                <a:spcPct val="0"/>
              </a:spcBef>
            </a:pPr>
            <a:r>
              <a:rPr kumimoji="1" lang="en-US" altLang="zh-CN" sz="4400" kern="1200" dirty="0">
                <a:solidFill>
                  <a:schemeClr val="tx1"/>
                </a:solidFill>
                <a:latin typeface="Arial" panose="020B0604020202020204" pitchFamily="34" charset="0"/>
                <a:ea typeface="黑体" panose="02010609060101010101" pitchFamily="2" charset="-122"/>
                <a:cs typeface="Arial" panose="020B0604020202020204" pitchFamily="34" charset="0"/>
              </a:rPr>
              <a:t>Code: train.py</a:t>
            </a:r>
            <a:endParaRPr kumimoji="1" lang="en-US" altLang="zh-CN" sz="4400" kern="1200" dirty="0">
              <a:solidFill>
                <a:schemeClr val="tx1"/>
              </a:solidFill>
              <a:latin typeface="Arial" panose="020B0604020202020204" pitchFamily="34" charset="0"/>
              <a:ea typeface="黑体" panose="02010609060101010101" pitchFamily="2" charset="-122"/>
              <a:cs typeface="Arial" panose="020B0604020202020204" pitchFamily="34" charset="0"/>
            </a:endParaRPr>
          </a:p>
        </p:txBody>
      </p:sp>
      <p:pic>
        <p:nvPicPr>
          <p:cNvPr id="2" name="图片 1"/>
          <p:cNvPicPr>
            <a:picLocks noChangeAspect="1"/>
          </p:cNvPicPr>
          <p:nvPr/>
        </p:nvPicPr>
        <p:blipFill>
          <a:blip r:embed="rId1"/>
          <a:stretch>
            <a:fillRect/>
          </a:stretch>
        </p:blipFill>
        <p:spPr>
          <a:xfrm>
            <a:off x="2346960" y="1271905"/>
            <a:ext cx="7268210" cy="2085340"/>
          </a:xfrm>
          <a:prstGeom prst="rect">
            <a:avLst/>
          </a:prstGeom>
        </p:spPr>
      </p:pic>
      <p:pic>
        <p:nvPicPr>
          <p:cNvPr id="4" name="图片 3"/>
          <p:cNvPicPr>
            <a:picLocks noChangeAspect="1"/>
          </p:cNvPicPr>
          <p:nvPr/>
        </p:nvPicPr>
        <p:blipFill>
          <a:blip r:embed="rId2"/>
          <a:stretch>
            <a:fillRect/>
          </a:stretch>
        </p:blipFill>
        <p:spPr>
          <a:xfrm>
            <a:off x="2856230" y="3141345"/>
            <a:ext cx="6254750" cy="36703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a:xfrm>
            <a:off x="546735" y="116840"/>
            <a:ext cx="10868660" cy="1143000"/>
          </a:xfrm>
        </p:spPr>
        <p:txBody>
          <a:bodyPr/>
          <a:lstStyle/>
          <a:p>
            <a:pPr eaLnBrk="1" hangingPunct="1">
              <a:lnSpc>
                <a:spcPct val="120000"/>
              </a:lnSpc>
              <a:spcBef>
                <a:spcPct val="0"/>
              </a:spcBef>
            </a:pPr>
            <a:r>
              <a:rPr kumimoji="1" lang="en-US" altLang="zh-CN" sz="4400" kern="1200" dirty="0">
                <a:solidFill>
                  <a:schemeClr val="tx1"/>
                </a:solidFill>
                <a:latin typeface="Arial" panose="020B0604020202020204" pitchFamily="34" charset="0"/>
                <a:ea typeface="黑体" panose="02010609060101010101" pitchFamily="2" charset="-122"/>
                <a:cs typeface="Arial" panose="020B0604020202020204" pitchFamily="34" charset="0"/>
              </a:rPr>
              <a:t>Code: </a:t>
            </a:r>
            <a:r>
              <a:rPr kumimoji="0" lang="zh-CN" altLang="en-US" sz="4400" dirty="0">
                <a:sym typeface="+mn-ea"/>
              </a:rPr>
              <a:t>inference_time</a:t>
            </a:r>
            <a:r>
              <a:rPr kumimoji="1" lang="en-US" altLang="zh-CN" sz="4400" kern="1200" dirty="0">
                <a:solidFill>
                  <a:schemeClr val="tx1"/>
                </a:solidFill>
                <a:latin typeface="Arial" panose="020B0604020202020204" pitchFamily="34" charset="0"/>
                <a:ea typeface="黑体" panose="02010609060101010101" pitchFamily="2" charset="-122"/>
                <a:cs typeface="Arial" panose="020B0604020202020204" pitchFamily="34" charset="0"/>
              </a:rPr>
              <a:t>.py</a:t>
            </a:r>
            <a:endParaRPr kumimoji="1" lang="en-US" altLang="zh-CN" sz="4400" kern="1200" dirty="0">
              <a:solidFill>
                <a:schemeClr val="tx1"/>
              </a:solidFill>
              <a:latin typeface="Arial" panose="020B0604020202020204" pitchFamily="34" charset="0"/>
              <a:ea typeface="黑体" panose="02010609060101010101" pitchFamily="2" charset="-122"/>
              <a:cs typeface="Arial" panose="020B0604020202020204" pitchFamily="34" charset="0"/>
            </a:endParaRPr>
          </a:p>
        </p:txBody>
      </p:sp>
      <p:pic>
        <p:nvPicPr>
          <p:cNvPr id="3" name="图片 2"/>
          <p:cNvPicPr>
            <a:picLocks noChangeAspect="1"/>
          </p:cNvPicPr>
          <p:nvPr/>
        </p:nvPicPr>
        <p:blipFill>
          <a:blip r:embed="rId1"/>
          <a:stretch>
            <a:fillRect/>
          </a:stretch>
        </p:blipFill>
        <p:spPr>
          <a:xfrm>
            <a:off x="3072130" y="1412875"/>
            <a:ext cx="6305550" cy="4984750"/>
          </a:xfrm>
          <a:prstGeom prst="rect">
            <a:avLst/>
          </a:prstGeom>
        </p:spPr>
      </p:pic>
      <p:sp>
        <p:nvSpPr>
          <p:cNvPr id="5" name="矩形 4"/>
          <p:cNvSpPr/>
          <p:nvPr/>
        </p:nvSpPr>
        <p:spPr>
          <a:xfrm>
            <a:off x="3647440" y="5157470"/>
            <a:ext cx="5472430" cy="935990"/>
          </a:xfrm>
          <a:prstGeom prst="rect">
            <a:avLst/>
          </a:prstGeom>
          <a:noFill/>
          <a:ln w="9525" cap="flat" cmpd="sng" algn="ctr">
            <a:solidFill>
              <a:srgbClr val="C0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a:xfrm>
            <a:off x="546735" y="116840"/>
            <a:ext cx="10868660" cy="1143000"/>
          </a:xfrm>
        </p:spPr>
        <p:txBody>
          <a:bodyPr/>
          <a:lstStyle/>
          <a:p>
            <a:pPr eaLnBrk="1" hangingPunct="1">
              <a:lnSpc>
                <a:spcPct val="120000"/>
              </a:lnSpc>
              <a:spcBef>
                <a:spcPct val="0"/>
              </a:spcBef>
            </a:pPr>
            <a:r>
              <a:rPr kumimoji="1" lang="en-US" altLang="zh-CN" sz="4400" kern="1200" dirty="0">
                <a:solidFill>
                  <a:schemeClr val="tx1"/>
                </a:solidFill>
                <a:latin typeface="Arial" panose="020B0604020202020204" pitchFamily="34" charset="0"/>
                <a:ea typeface="黑体" panose="02010609060101010101" pitchFamily="2" charset="-122"/>
                <a:cs typeface="Arial" panose="020B0604020202020204" pitchFamily="34" charset="0"/>
              </a:rPr>
              <a:t>Code: </a:t>
            </a:r>
            <a:r>
              <a:rPr kumimoji="0" lang="en-US" altLang="zh-CN" sz="4400" dirty="0">
                <a:sym typeface="+mn-ea"/>
              </a:rPr>
              <a:t>models_vit</a:t>
            </a:r>
            <a:r>
              <a:rPr kumimoji="1" lang="en-US" altLang="zh-CN" sz="4400" kern="1200" dirty="0">
                <a:solidFill>
                  <a:schemeClr val="tx1"/>
                </a:solidFill>
                <a:latin typeface="Arial" panose="020B0604020202020204" pitchFamily="34" charset="0"/>
                <a:ea typeface="黑体" panose="02010609060101010101" pitchFamily="2" charset="-122"/>
                <a:cs typeface="Arial" panose="020B0604020202020204" pitchFamily="34" charset="0"/>
              </a:rPr>
              <a:t>.py</a:t>
            </a:r>
            <a:endParaRPr kumimoji="1" lang="en-US" altLang="zh-CN" sz="4400" kern="1200" dirty="0">
              <a:solidFill>
                <a:schemeClr val="tx1"/>
              </a:solidFill>
              <a:latin typeface="Arial" panose="020B0604020202020204" pitchFamily="34" charset="0"/>
              <a:ea typeface="黑体" panose="02010609060101010101" pitchFamily="2" charset="-122"/>
              <a:cs typeface="Arial" panose="020B0604020202020204" pitchFamily="34" charset="0"/>
            </a:endParaRPr>
          </a:p>
        </p:txBody>
      </p:sp>
      <p:pic>
        <p:nvPicPr>
          <p:cNvPr id="5" name="图片 4"/>
          <p:cNvPicPr>
            <a:picLocks noChangeAspect="1"/>
          </p:cNvPicPr>
          <p:nvPr/>
        </p:nvPicPr>
        <p:blipFill>
          <a:blip r:embed="rId1"/>
          <a:stretch>
            <a:fillRect/>
          </a:stretch>
        </p:blipFill>
        <p:spPr>
          <a:xfrm>
            <a:off x="6432550" y="44450"/>
            <a:ext cx="5759450" cy="2977515"/>
          </a:xfrm>
          <a:prstGeom prst="rect">
            <a:avLst/>
          </a:prstGeom>
        </p:spPr>
      </p:pic>
      <p:pic>
        <p:nvPicPr>
          <p:cNvPr id="4" name="图片 3"/>
          <p:cNvPicPr>
            <a:picLocks noChangeAspect="1"/>
          </p:cNvPicPr>
          <p:nvPr/>
        </p:nvPicPr>
        <p:blipFill>
          <a:blip r:embed="rId2"/>
          <a:stretch>
            <a:fillRect/>
          </a:stretch>
        </p:blipFill>
        <p:spPr>
          <a:xfrm>
            <a:off x="119380" y="1412240"/>
            <a:ext cx="5821680" cy="4580255"/>
          </a:xfrm>
          <a:prstGeom prst="rect">
            <a:avLst/>
          </a:prstGeom>
        </p:spPr>
      </p:pic>
      <p:sp>
        <p:nvSpPr>
          <p:cNvPr id="3" name="文本框 2"/>
          <p:cNvSpPr txBox="1"/>
          <p:nvPr/>
        </p:nvSpPr>
        <p:spPr>
          <a:xfrm>
            <a:off x="6383655" y="3456305"/>
            <a:ext cx="5634355" cy="368300"/>
          </a:xfrm>
          <a:prstGeom prst="rect">
            <a:avLst/>
          </a:prstGeom>
          <a:noFill/>
        </p:spPr>
        <p:txBody>
          <a:bodyPr wrap="square" rtlCol="0">
            <a:spAutoFit/>
          </a:bodyPr>
          <a:p>
            <a:r>
              <a:rPr lang="zh-CN" altLang="en-US"/>
              <a:t>使用AddPositionEmbs为图像补丁序列添加位置嵌入。</a:t>
            </a:r>
            <a:endParaRPr lang="zh-CN" altLang="en-US"/>
          </a:p>
        </p:txBody>
      </p:sp>
      <p:pic>
        <p:nvPicPr>
          <p:cNvPr id="6" name="图片 5"/>
          <p:cNvPicPr>
            <a:picLocks noChangeAspect="1"/>
          </p:cNvPicPr>
          <p:nvPr/>
        </p:nvPicPr>
        <p:blipFill>
          <a:blip r:embed="rId3"/>
          <a:stretch>
            <a:fillRect/>
          </a:stretch>
        </p:blipFill>
        <p:spPr>
          <a:xfrm>
            <a:off x="6456045" y="4004945"/>
            <a:ext cx="5485130" cy="2303145"/>
          </a:xfrm>
          <a:prstGeom prst="rect">
            <a:avLst/>
          </a:prstGeom>
        </p:spPr>
      </p:pic>
      <p:sp>
        <p:nvSpPr>
          <p:cNvPr id="7" name="矩形 6"/>
          <p:cNvSpPr/>
          <p:nvPr/>
        </p:nvSpPr>
        <p:spPr>
          <a:xfrm>
            <a:off x="7031990" y="5661025"/>
            <a:ext cx="4896485" cy="504190"/>
          </a:xfrm>
          <a:prstGeom prst="rect">
            <a:avLst/>
          </a:prstGeom>
          <a:noFill/>
          <a:ln w="9525" cap="flat" cmpd="sng" algn="ctr">
            <a:solidFill>
              <a:srgbClr val="C0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a:xfrm>
            <a:off x="546735" y="116840"/>
            <a:ext cx="10868660" cy="1143000"/>
          </a:xfrm>
        </p:spPr>
        <p:txBody>
          <a:bodyPr/>
          <a:lstStyle/>
          <a:p>
            <a:pPr eaLnBrk="1" hangingPunct="1">
              <a:lnSpc>
                <a:spcPct val="120000"/>
              </a:lnSpc>
              <a:spcBef>
                <a:spcPct val="0"/>
              </a:spcBef>
            </a:pPr>
            <a:r>
              <a:rPr kumimoji="1" lang="en-US" altLang="zh-CN" sz="4400" kern="1200" dirty="0">
                <a:solidFill>
                  <a:schemeClr val="tx1"/>
                </a:solidFill>
                <a:latin typeface="Arial" panose="020B0604020202020204" pitchFamily="34" charset="0"/>
                <a:ea typeface="黑体" panose="02010609060101010101" pitchFamily="2" charset="-122"/>
                <a:cs typeface="Arial" panose="020B0604020202020204" pitchFamily="34" charset="0"/>
              </a:rPr>
              <a:t>Code: </a:t>
            </a:r>
            <a:r>
              <a:rPr kumimoji="0" lang="en-US" altLang="zh-CN" sz="4400" dirty="0">
                <a:sym typeface="+mn-ea"/>
              </a:rPr>
              <a:t>models_vit</a:t>
            </a:r>
            <a:r>
              <a:rPr kumimoji="1" lang="en-US" altLang="zh-CN" sz="4400" kern="1200" dirty="0">
                <a:solidFill>
                  <a:schemeClr val="tx1"/>
                </a:solidFill>
                <a:latin typeface="Arial" panose="020B0604020202020204" pitchFamily="34" charset="0"/>
                <a:ea typeface="黑体" panose="02010609060101010101" pitchFamily="2" charset="-122"/>
                <a:cs typeface="Arial" panose="020B0604020202020204" pitchFamily="34" charset="0"/>
              </a:rPr>
              <a:t>.py</a:t>
            </a:r>
            <a:endParaRPr kumimoji="1" lang="en-US" altLang="zh-CN" sz="4400" kern="1200" dirty="0">
              <a:solidFill>
                <a:schemeClr val="tx1"/>
              </a:solidFill>
              <a:latin typeface="Arial" panose="020B0604020202020204" pitchFamily="34" charset="0"/>
              <a:ea typeface="黑体" panose="02010609060101010101" pitchFamily="2" charset="-122"/>
              <a:cs typeface="Arial" panose="020B0604020202020204" pitchFamily="34" charset="0"/>
            </a:endParaRPr>
          </a:p>
        </p:txBody>
      </p:sp>
      <p:pic>
        <p:nvPicPr>
          <p:cNvPr id="5" name="图片 4"/>
          <p:cNvPicPr>
            <a:picLocks noChangeAspect="1"/>
          </p:cNvPicPr>
          <p:nvPr/>
        </p:nvPicPr>
        <p:blipFill>
          <a:blip r:embed="rId1"/>
          <a:stretch>
            <a:fillRect/>
          </a:stretch>
        </p:blipFill>
        <p:spPr>
          <a:xfrm>
            <a:off x="6432550" y="44450"/>
            <a:ext cx="5759450" cy="2977515"/>
          </a:xfrm>
          <a:prstGeom prst="rect">
            <a:avLst/>
          </a:prstGeom>
        </p:spPr>
      </p:pic>
      <p:sp>
        <p:nvSpPr>
          <p:cNvPr id="6" name="文本框 5"/>
          <p:cNvSpPr txBox="1"/>
          <p:nvPr/>
        </p:nvSpPr>
        <p:spPr>
          <a:xfrm>
            <a:off x="240030" y="1487170"/>
            <a:ext cx="4064000" cy="645160"/>
          </a:xfrm>
          <a:prstGeom prst="rect">
            <a:avLst/>
          </a:prstGeom>
          <a:noFill/>
        </p:spPr>
        <p:txBody>
          <a:bodyPr wrap="square" rtlCol="0">
            <a:spAutoFit/>
          </a:bodyPr>
          <a:p>
            <a:r>
              <a:rPr lang="zh-CN" altLang="en-US"/>
              <a:t>使用Encoder类作为transformer编码器，聚合多个Encoder1DBlock以处理序列。</a:t>
            </a:r>
            <a:endParaRPr lang="zh-CN" altLang="en-US"/>
          </a:p>
        </p:txBody>
      </p:sp>
      <p:pic>
        <p:nvPicPr>
          <p:cNvPr id="7" name="图片 6"/>
          <p:cNvPicPr>
            <a:picLocks noChangeAspect="1"/>
          </p:cNvPicPr>
          <p:nvPr/>
        </p:nvPicPr>
        <p:blipFill>
          <a:blip r:embed="rId2"/>
          <a:stretch>
            <a:fillRect/>
          </a:stretch>
        </p:blipFill>
        <p:spPr>
          <a:xfrm>
            <a:off x="191135" y="2132330"/>
            <a:ext cx="5674995" cy="3621405"/>
          </a:xfrm>
          <a:prstGeom prst="rect">
            <a:avLst/>
          </a:prstGeom>
        </p:spPr>
      </p:pic>
      <p:sp>
        <p:nvSpPr>
          <p:cNvPr id="8" name="矩形 7"/>
          <p:cNvSpPr/>
          <p:nvPr/>
        </p:nvSpPr>
        <p:spPr>
          <a:xfrm>
            <a:off x="911225" y="5012690"/>
            <a:ext cx="3240405" cy="432435"/>
          </a:xfrm>
          <a:prstGeom prst="rect">
            <a:avLst/>
          </a:prstGeom>
          <a:noFill/>
          <a:ln w="9525" cap="flat" cmpd="sng" algn="ctr">
            <a:solidFill>
              <a:srgbClr val="C0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pic>
        <p:nvPicPr>
          <p:cNvPr id="9" name="图片 8"/>
          <p:cNvPicPr>
            <a:picLocks noChangeAspect="1"/>
          </p:cNvPicPr>
          <p:nvPr/>
        </p:nvPicPr>
        <p:blipFill>
          <a:blip r:embed="rId3"/>
          <a:stretch>
            <a:fillRect/>
          </a:stretch>
        </p:blipFill>
        <p:spPr>
          <a:xfrm>
            <a:off x="6239510" y="3068955"/>
            <a:ext cx="5765165" cy="354203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a:xfrm>
            <a:off x="546735" y="116840"/>
            <a:ext cx="10868660" cy="1143000"/>
          </a:xfrm>
        </p:spPr>
        <p:txBody>
          <a:bodyPr/>
          <a:lstStyle/>
          <a:p>
            <a:pPr eaLnBrk="1" hangingPunct="1">
              <a:lnSpc>
                <a:spcPct val="120000"/>
              </a:lnSpc>
              <a:spcBef>
                <a:spcPct val="0"/>
              </a:spcBef>
            </a:pPr>
            <a:r>
              <a:rPr kumimoji="1" lang="en-US" altLang="zh-CN" sz="4400" kern="1200" dirty="0">
                <a:solidFill>
                  <a:schemeClr val="tx1"/>
                </a:solidFill>
                <a:latin typeface="Arial" panose="020B0604020202020204" pitchFamily="34" charset="0"/>
                <a:ea typeface="黑体" panose="02010609060101010101" pitchFamily="2" charset="-122"/>
                <a:cs typeface="Arial" panose="020B0604020202020204" pitchFamily="34" charset="0"/>
              </a:rPr>
              <a:t>Code: </a:t>
            </a:r>
            <a:r>
              <a:rPr kumimoji="0" lang="en-US" altLang="zh-CN" sz="4400" dirty="0">
                <a:sym typeface="+mn-ea"/>
              </a:rPr>
              <a:t>models_vit</a:t>
            </a:r>
            <a:r>
              <a:rPr kumimoji="1" lang="en-US" altLang="zh-CN" sz="4400" kern="1200" dirty="0">
                <a:solidFill>
                  <a:schemeClr val="tx1"/>
                </a:solidFill>
                <a:latin typeface="Arial" panose="020B0604020202020204" pitchFamily="34" charset="0"/>
                <a:ea typeface="黑体" panose="02010609060101010101" pitchFamily="2" charset="-122"/>
                <a:cs typeface="Arial" panose="020B0604020202020204" pitchFamily="34" charset="0"/>
              </a:rPr>
              <a:t>.py</a:t>
            </a:r>
            <a:endParaRPr kumimoji="1" lang="en-US" altLang="zh-CN" sz="4400" kern="1200" dirty="0">
              <a:solidFill>
                <a:schemeClr val="tx1"/>
              </a:solidFill>
              <a:latin typeface="Arial" panose="020B0604020202020204" pitchFamily="34" charset="0"/>
              <a:ea typeface="黑体" panose="02010609060101010101" pitchFamily="2" charset="-122"/>
              <a:cs typeface="Arial" panose="020B0604020202020204" pitchFamily="34" charset="0"/>
            </a:endParaRPr>
          </a:p>
        </p:txBody>
      </p:sp>
      <p:pic>
        <p:nvPicPr>
          <p:cNvPr id="5" name="图片 4"/>
          <p:cNvPicPr>
            <a:picLocks noChangeAspect="1"/>
          </p:cNvPicPr>
          <p:nvPr/>
        </p:nvPicPr>
        <p:blipFill>
          <a:blip r:embed="rId1"/>
          <a:stretch>
            <a:fillRect/>
          </a:stretch>
        </p:blipFill>
        <p:spPr>
          <a:xfrm>
            <a:off x="6432550" y="44450"/>
            <a:ext cx="5759450" cy="2977515"/>
          </a:xfrm>
          <a:prstGeom prst="rect">
            <a:avLst/>
          </a:prstGeom>
        </p:spPr>
      </p:pic>
      <p:sp>
        <p:nvSpPr>
          <p:cNvPr id="6" name="文本框 5"/>
          <p:cNvSpPr txBox="1"/>
          <p:nvPr/>
        </p:nvSpPr>
        <p:spPr>
          <a:xfrm>
            <a:off x="240030" y="1487170"/>
            <a:ext cx="4064000" cy="645160"/>
          </a:xfrm>
          <a:prstGeom prst="rect">
            <a:avLst/>
          </a:prstGeom>
          <a:noFill/>
        </p:spPr>
        <p:txBody>
          <a:bodyPr wrap="square" rtlCol="0">
            <a:spAutoFit/>
          </a:bodyPr>
          <a:p>
            <a:r>
              <a:rPr lang="zh-CN" altLang="en-US"/>
              <a:t>使用内部定义的MlpBlock实现分类器前的MLP处理。</a:t>
            </a:r>
            <a:endParaRPr lang="zh-CN" altLang="en-US"/>
          </a:p>
        </p:txBody>
      </p:sp>
      <p:pic>
        <p:nvPicPr>
          <p:cNvPr id="2" name="图片 1"/>
          <p:cNvPicPr>
            <a:picLocks noChangeAspect="1"/>
          </p:cNvPicPr>
          <p:nvPr/>
        </p:nvPicPr>
        <p:blipFill>
          <a:blip r:embed="rId2"/>
          <a:stretch>
            <a:fillRect/>
          </a:stretch>
        </p:blipFill>
        <p:spPr>
          <a:xfrm>
            <a:off x="191135" y="2276475"/>
            <a:ext cx="5975985" cy="3892550"/>
          </a:xfrm>
          <a:prstGeom prst="rect">
            <a:avLst/>
          </a:prstGeom>
        </p:spPr>
      </p:pic>
      <p:sp>
        <p:nvSpPr>
          <p:cNvPr id="3" name="文本框 2"/>
          <p:cNvSpPr txBox="1"/>
          <p:nvPr/>
        </p:nvSpPr>
        <p:spPr>
          <a:xfrm>
            <a:off x="6913245" y="3763645"/>
            <a:ext cx="5177155" cy="1671955"/>
          </a:xfrm>
          <a:prstGeom prst="rect">
            <a:avLst/>
          </a:prstGeom>
          <a:noFill/>
        </p:spPr>
        <p:txBody>
          <a:bodyPr wrap="square" rtlCol="0">
            <a:noAutofit/>
          </a:bodyPr>
          <a:p>
            <a:r>
              <a:rPr lang="en-US" altLang="zh-CN"/>
              <a:t>    </a:t>
            </a:r>
            <a:r>
              <a:rPr lang="zh-CN" altLang="en-US"/>
              <a:t>对最终的特征使用IdentityLayer（如果没有额外的表示大小设置）或一个全连接层（如果设置了representation_size）进行最终的分类预测。</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0"/>
          <p:cNvSpPr>
            <a:spLocks noChangeAspect="1" noChangeArrowheads="1" noTextEdit="1"/>
          </p:cNvSpPr>
          <p:nvPr/>
        </p:nvSpPr>
        <p:spPr bwMode="auto">
          <a:xfrm>
            <a:off x="5681663" y="504826"/>
            <a:ext cx="728663" cy="506413"/>
          </a:xfrm>
          <a:prstGeom prst="rect">
            <a:avLst/>
          </a:prstGeom>
          <a:noFill/>
          <a:ln>
            <a:noFill/>
          </a:ln>
        </p:spPr>
        <p:txBody>
          <a:bodyPr/>
          <a:lstStyle/>
          <a:p>
            <a:pPr fontAlgn="auto">
              <a:spcBef>
                <a:spcPts val="0"/>
              </a:spcBef>
              <a:spcAft>
                <a:spcPts val="0"/>
              </a:spcAft>
              <a:defRPr/>
            </a:pPr>
            <a:endParaRPr lang="zh-CN" altLang="en-US" dirty="0">
              <a:solidFill>
                <a:schemeClr val="tx1">
                  <a:lumMod val="75000"/>
                  <a:lumOff val="25000"/>
                </a:schemeClr>
              </a:solidFill>
              <a:ea typeface="+mn-ea"/>
            </a:endParaRPr>
          </a:p>
        </p:txBody>
      </p:sp>
      <p:sp>
        <p:nvSpPr>
          <p:cNvPr id="7" name="文本框 6"/>
          <p:cNvSpPr txBox="1"/>
          <p:nvPr>
            <p:custDataLst>
              <p:tags r:id="rId1"/>
            </p:custDataLst>
          </p:nvPr>
        </p:nvSpPr>
        <p:spPr>
          <a:xfrm>
            <a:off x="47625" y="2525142"/>
            <a:ext cx="12192000" cy="3476625"/>
          </a:xfrm>
          <a:prstGeom prst="rect">
            <a:avLst/>
          </a:prstGeom>
          <a:noFill/>
        </p:spPr>
        <p:txBody>
          <a:bodyPr wrap="square" rtlCol="0">
            <a:spAutoFit/>
          </a:bodyPr>
          <a:lstStyle/>
          <a:p>
            <a:pPr algn="ctr"/>
            <a:r>
              <a:rPr lang="en-US" altLang="zh-CN" sz="4000" b="1" dirty="0">
                <a:ea typeface="微软雅黑" panose="020B0503020204020204" pitchFamily="34" charset="-122"/>
                <a:cs typeface="Arial" panose="020B0604020202020204" pitchFamily="34" charset="0"/>
              </a:rPr>
              <a:t>Thanks for your attention!</a:t>
            </a:r>
            <a:endParaRPr lang="en-US" altLang="zh-CN" sz="4000" b="1" dirty="0">
              <a:ea typeface="微软雅黑" panose="020B0503020204020204" pitchFamily="34" charset="-122"/>
              <a:cs typeface="Arial" panose="020B0604020202020204" pitchFamily="34" charset="0"/>
            </a:endParaRPr>
          </a:p>
          <a:p>
            <a:pPr algn="ctr"/>
            <a:r>
              <a:rPr lang="en-US" altLang="zh-CN" sz="4000" b="1" dirty="0">
                <a:ea typeface="微软雅黑" panose="020B0503020204020204" pitchFamily="34" charset="-122"/>
                <a:cs typeface="Arial" panose="020B0604020202020204" pitchFamily="34" charset="0"/>
              </a:rPr>
              <a:t>Q&amp;A</a:t>
            </a:r>
            <a:endParaRPr lang="en-US" altLang="zh-CN" sz="4000" b="1" dirty="0">
              <a:ea typeface="微软雅黑" panose="020B0503020204020204" pitchFamily="34" charset="-122"/>
              <a:cs typeface="Arial" panose="020B0604020202020204" pitchFamily="34" charset="0"/>
            </a:endParaRPr>
          </a:p>
          <a:p>
            <a:pPr algn="ctr"/>
            <a:endParaRPr lang="en-US" altLang="zh-CN" sz="4000" b="1" dirty="0">
              <a:ea typeface="微软雅黑" panose="020B0503020204020204" pitchFamily="34" charset="-122"/>
              <a:cs typeface="Arial" panose="020B0604020202020204" pitchFamily="34" charset="0"/>
            </a:endParaRPr>
          </a:p>
          <a:p>
            <a:pPr algn="ctr"/>
            <a:endParaRPr lang="en-US" altLang="zh-CN" sz="4000" b="1" dirty="0">
              <a:ea typeface="微软雅黑" panose="020B0503020204020204" pitchFamily="34" charset="-122"/>
              <a:cs typeface="Arial" panose="020B0604020202020204" pitchFamily="34" charset="0"/>
            </a:endParaRPr>
          </a:p>
          <a:p>
            <a:pPr algn="ctr"/>
            <a:r>
              <a:rPr lang="en-US" altLang="zh-CN" sz="2000" b="1">
                <a:latin typeface="Arial Bold" panose="020B0604020202090204" charset="0"/>
                <a:cs typeface="Arial Bold" panose="020B0604020202090204" charset="0"/>
                <a:sym typeface="+mn-ea"/>
              </a:rPr>
              <a:t>Song Zijun</a:t>
            </a:r>
            <a:endParaRPr lang="en-US" altLang="zh-CN" sz="2000" b="1">
              <a:latin typeface="Arial Bold" panose="020B0604020202090204" charset="0"/>
              <a:cs typeface="Arial Bold" panose="020B0604020202090204" charset="0"/>
            </a:endParaRPr>
          </a:p>
          <a:p>
            <a:pPr algn="ctr"/>
            <a:r>
              <a:rPr lang="en-US" altLang="zh-CN" sz="2000" b="1">
                <a:latin typeface="Arial Bold" panose="020B0604020202090204" charset="0"/>
                <a:cs typeface="Arial Bold" panose="020B0604020202090204" charset="0"/>
                <a:sym typeface="+mn-ea"/>
              </a:rPr>
              <a:t>Dalian University of Technology</a:t>
            </a:r>
            <a:endParaRPr lang="en-US" altLang="zh-CN" sz="2000" b="1">
              <a:latin typeface="Arial Bold" panose="020B0604020202090204" charset="0"/>
              <a:cs typeface="Arial Bold" panose="020B0604020202090204" charset="0"/>
            </a:endParaRPr>
          </a:p>
          <a:p>
            <a:pPr algn="ctr"/>
            <a:r>
              <a:rPr lang="en-US" altLang="zh-CN" sz="2000" b="1">
                <a:latin typeface="Arial Bold" panose="020B0604020202090204" charset="0"/>
                <a:cs typeface="Arial Bold" panose="020B0604020202090204" charset="0"/>
                <a:sym typeface="+mn-ea"/>
              </a:rPr>
              <a:t>June 8, 2024</a:t>
            </a:r>
            <a:endParaRPr lang="zh-CN" altLang="en-US" sz="2000" b="1" dirty="0">
              <a:ea typeface="微软雅黑" panose="020B0503020204020204" pitchFamily="34"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a:xfrm>
            <a:off x="546720" y="116632"/>
            <a:ext cx="6629400" cy="1143000"/>
          </a:xfrm>
        </p:spPr>
        <p:txBody>
          <a:bodyPr/>
          <a:lstStyle/>
          <a:p>
            <a:pPr eaLnBrk="1" hangingPunct="1">
              <a:lnSpc>
                <a:spcPct val="120000"/>
              </a:lnSpc>
              <a:spcBef>
                <a:spcPct val="0"/>
              </a:spcBef>
            </a:pPr>
            <a:r>
              <a:rPr kumimoji="1" lang="en-US" altLang="zh-CN" sz="4400" kern="1200" dirty="0">
                <a:solidFill>
                  <a:schemeClr val="tx1"/>
                </a:solidFill>
                <a:latin typeface="Arial" panose="020B0604020202020204" pitchFamily="34" charset="0"/>
                <a:ea typeface="黑体" panose="02010609060101010101" pitchFamily="2" charset="-122"/>
                <a:cs typeface="Arial" panose="020B0604020202020204" pitchFamily="34" charset="0"/>
              </a:rPr>
              <a:t>Background</a:t>
            </a:r>
            <a:endParaRPr kumimoji="1" lang="en-US" altLang="zh-CN" sz="4400" kern="1200" dirty="0">
              <a:solidFill>
                <a:schemeClr val="tx1"/>
              </a:solidFill>
              <a:latin typeface="Arial" panose="020B0604020202020204" pitchFamily="34" charset="0"/>
              <a:ea typeface="黑体" panose="02010609060101010101" pitchFamily="2" charset="-122"/>
              <a:cs typeface="Arial" panose="020B0604020202020204" pitchFamily="34" charset="0"/>
            </a:endParaRPr>
          </a:p>
        </p:txBody>
      </p:sp>
      <p:sp>
        <p:nvSpPr>
          <p:cNvPr id="2" name="内容占位符 2"/>
          <p:cNvSpPr>
            <a:spLocks noGrp="1"/>
          </p:cNvSpPr>
          <p:nvPr>
            <p:ph idx="1"/>
          </p:nvPr>
        </p:nvSpPr>
        <p:spPr>
          <a:xfrm>
            <a:off x="546720" y="1457908"/>
            <a:ext cx="11021888" cy="2088232"/>
          </a:xfrm>
        </p:spPr>
        <p:txBody>
          <a:bodyPr/>
          <a:lstStyle/>
          <a:p>
            <a:pPr marL="457200" indent="-457200" algn="just">
              <a:lnSpc>
                <a:spcPts val="3000"/>
              </a:lnSpc>
              <a:spcAft>
                <a:spcPts val="600"/>
              </a:spcAft>
              <a:buFont typeface="Wingdings" panose="05000000000000000000" pitchFamily="2" charset="2"/>
              <a:buChar char="n"/>
            </a:pPr>
            <a:r>
              <a:rPr sz="2400" dirty="0">
                <a:solidFill>
                  <a:srgbClr val="C00000"/>
                </a:solidFill>
                <a:latin typeface="Arial" panose="020B0604020202020204" pitchFamily="34" charset="0"/>
                <a:cs typeface="Arial" panose="020B0604020202020204" pitchFamily="34" charset="0"/>
              </a:rPr>
              <a:t>Transformer</a:t>
            </a:r>
            <a:r>
              <a:rPr sz="2400" dirty="0">
                <a:latin typeface="Arial" panose="020B0604020202020204" pitchFamily="34" charset="0"/>
                <a:cs typeface="Arial" panose="020B0604020202020204" pitchFamily="34" charset="0"/>
              </a:rPr>
              <a:t>最初应用于</a:t>
            </a:r>
            <a:r>
              <a:rPr lang="zh-CN" sz="2400" dirty="0">
                <a:latin typeface="Arial" panose="020B0604020202020204" pitchFamily="34" charset="0"/>
                <a:cs typeface="Arial" panose="020B0604020202020204" pitchFamily="34" charset="0"/>
              </a:rPr>
              <a:t>自然语言处理领域，因其取得的杰出效果，许多人尝试将其应用在计算机视觉领域。但是现有的工作中，</a:t>
            </a:r>
            <a:r>
              <a:rPr lang="en-US" altLang="zh-CN" sz="2400" dirty="0">
                <a:latin typeface="Arial" panose="020B0604020202020204" pitchFamily="34" charset="0"/>
                <a:cs typeface="Arial" panose="020B0604020202020204" pitchFamily="34" charset="0"/>
              </a:rPr>
              <a:t>Transformer</a:t>
            </a:r>
            <a:r>
              <a:rPr lang="zh-CN" altLang="en-US" sz="2400" dirty="0">
                <a:latin typeface="Arial" panose="020B0604020202020204" pitchFamily="34" charset="0"/>
                <a:cs typeface="Arial" panose="020B0604020202020204" pitchFamily="34" charset="0"/>
              </a:rPr>
              <a:t>要么与</a:t>
            </a:r>
            <a:r>
              <a:rPr lang="en-US" altLang="zh-CN" sz="2400" dirty="0">
                <a:latin typeface="Arial" panose="020B0604020202020204" pitchFamily="34" charset="0"/>
                <a:cs typeface="Arial" panose="020B0604020202020204" pitchFamily="34" charset="0"/>
              </a:rPr>
              <a:t>CNN</a:t>
            </a:r>
            <a:r>
              <a:rPr lang="zh-CN" altLang="en-US" sz="2400" dirty="0">
                <a:latin typeface="Arial" panose="020B0604020202020204" pitchFamily="34" charset="0"/>
                <a:cs typeface="Arial" panose="020B0604020202020204" pitchFamily="34" charset="0"/>
              </a:rPr>
              <a:t>一起应用，要么仅仅替换</a:t>
            </a:r>
            <a:r>
              <a:rPr lang="en-US" altLang="zh-CN" sz="2400" dirty="0">
                <a:latin typeface="Arial" panose="020B0604020202020204" pitchFamily="34" charset="0"/>
                <a:cs typeface="Arial" panose="020B0604020202020204" pitchFamily="34" charset="0"/>
              </a:rPr>
              <a:t>CNN</a:t>
            </a:r>
            <a:r>
              <a:rPr lang="zh-CN" altLang="en-US" sz="2400" dirty="0">
                <a:latin typeface="Arial" panose="020B0604020202020204" pitchFamily="34" charset="0"/>
                <a:cs typeface="Arial" panose="020B0604020202020204" pitchFamily="34" charset="0"/>
              </a:rPr>
              <a:t>中的部分组件。</a:t>
            </a:r>
            <a:endParaRPr sz="2400" dirty="0">
              <a:latin typeface="Arial" panose="020B0604020202020204" pitchFamily="34" charset="0"/>
              <a:cs typeface="Arial" panose="020B0604020202020204" pitchFamily="34" charset="0"/>
            </a:endParaRPr>
          </a:p>
          <a:p>
            <a:pPr marL="457200" indent="-457200" algn="just">
              <a:lnSpc>
                <a:spcPts val="3000"/>
              </a:lnSpc>
              <a:spcAft>
                <a:spcPts val="600"/>
              </a:spcAft>
              <a:buFont typeface="Wingdings" panose="05000000000000000000" pitchFamily="2" charset="2"/>
              <a:buChar char="n"/>
            </a:pPr>
            <a:r>
              <a:rPr lang="zh-CN" altLang="en-US" sz="2400" dirty="0">
                <a:latin typeface="Arial" panose="020B0604020202020204" pitchFamily="34" charset="0"/>
                <a:cs typeface="Arial" panose="020B0604020202020204" pitchFamily="34" charset="0"/>
              </a:rPr>
              <a:t>本篇文章提出了</a:t>
            </a:r>
            <a:r>
              <a:rPr lang="en-US" altLang="zh-CN" sz="2400" dirty="0">
                <a:solidFill>
                  <a:srgbClr val="C00000"/>
                </a:solidFill>
                <a:latin typeface="Arial" panose="020B0604020202020204" pitchFamily="34" charset="0"/>
                <a:cs typeface="Arial" panose="020B0604020202020204" pitchFamily="34" charset="0"/>
              </a:rPr>
              <a:t>ViT</a:t>
            </a:r>
            <a:r>
              <a:rPr lang="zh-CN" altLang="en-US" sz="2400" dirty="0">
                <a:latin typeface="Arial" panose="020B0604020202020204" pitchFamily="34" charset="0"/>
                <a:cs typeface="Arial" panose="020B0604020202020204" pitchFamily="34" charset="0"/>
              </a:rPr>
              <a:t>结构，</a:t>
            </a:r>
            <a:r>
              <a:rPr sz="2400" dirty="0">
                <a:latin typeface="Arial" panose="020B0604020202020204" pitchFamily="34" charset="0"/>
                <a:cs typeface="Arial" panose="020B0604020202020204" pitchFamily="34" charset="0"/>
              </a:rPr>
              <a:t>证明了这种对</a:t>
            </a:r>
            <a:r>
              <a:rPr lang="en-US" sz="2400" dirty="0">
                <a:latin typeface="Arial" panose="020B0604020202020204" pitchFamily="34" charset="0"/>
                <a:cs typeface="Arial" panose="020B0604020202020204" pitchFamily="34" charset="0"/>
              </a:rPr>
              <a:t>CNN</a:t>
            </a:r>
            <a:r>
              <a:rPr sz="2400" dirty="0">
                <a:latin typeface="Arial" panose="020B0604020202020204" pitchFamily="34" charset="0"/>
                <a:cs typeface="Arial" panose="020B0604020202020204" pitchFamily="34" charset="0"/>
              </a:rPr>
              <a:t>的依赖是不必要的，而一个直接应用于图像补丁序列的纯</a:t>
            </a:r>
            <a:r>
              <a:rPr lang="en-US" sz="2400" dirty="0">
                <a:latin typeface="Arial" panose="020B0604020202020204" pitchFamily="34" charset="0"/>
                <a:cs typeface="Arial" panose="020B0604020202020204" pitchFamily="34" charset="0"/>
              </a:rPr>
              <a:t>Transformer</a:t>
            </a:r>
            <a:r>
              <a:rPr sz="2400" dirty="0">
                <a:latin typeface="Arial" panose="020B0604020202020204" pitchFamily="34" charset="0"/>
                <a:cs typeface="Arial" panose="020B0604020202020204" pitchFamily="34" charset="0"/>
              </a:rPr>
              <a:t>可以很好地执行图像分类任务。</a:t>
            </a:r>
            <a:endParaRPr sz="2400" dirty="0">
              <a:latin typeface="Arial" panose="020B0604020202020204" pitchFamily="34" charset="0"/>
              <a:cs typeface="Arial" panose="020B0604020202020204" pitchFamily="34" charset="0"/>
            </a:endParaRPr>
          </a:p>
          <a:p>
            <a:pPr marL="457200" indent="-457200" algn="just">
              <a:lnSpc>
                <a:spcPts val="3000"/>
              </a:lnSpc>
              <a:spcAft>
                <a:spcPts val="600"/>
              </a:spcAft>
              <a:buFont typeface="Wingdings" panose="05000000000000000000" pitchFamily="2" charset="2"/>
              <a:buChar char="n"/>
            </a:pPr>
            <a:r>
              <a:rPr sz="2400" dirty="0">
                <a:latin typeface="Arial" panose="020B0604020202020204" pitchFamily="34" charset="0"/>
                <a:cs typeface="Arial" panose="020B0604020202020204" pitchFamily="34" charset="0"/>
              </a:rPr>
              <a:t>当在中小数据集（如ImageNet）上进行训练而没有强正则化时，ViT模型的准确度通常比同等规模的ResNet模型低几个百分点。然而，当模型在更大的数据集（如14M-300M图像）上进行训练时，</a:t>
            </a:r>
            <a:r>
              <a:rPr sz="2400" dirty="0">
                <a:solidFill>
                  <a:srgbClr val="C00000"/>
                </a:solidFill>
                <a:latin typeface="Arial" panose="020B0604020202020204" pitchFamily="34" charset="0"/>
                <a:cs typeface="Arial" panose="020B0604020202020204" pitchFamily="34" charset="0"/>
              </a:rPr>
              <a:t>大规模训练可以克服ViT在归纳偏好上的不足</a:t>
            </a:r>
            <a:r>
              <a:rPr sz="2400" dirty="0">
                <a:latin typeface="Arial" panose="020B0604020202020204" pitchFamily="34" charset="0"/>
                <a:cs typeface="Arial" panose="020B0604020202020204" pitchFamily="34" charset="0"/>
              </a:rPr>
              <a:t>，使其在多项图像识别基准测试中取得了与最先进的卷积网络相媲美或更好的结果。</a:t>
            </a:r>
            <a:endParaRPr sz="2400"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a:xfrm>
            <a:off x="637387" y="116632"/>
            <a:ext cx="6629400" cy="1143000"/>
          </a:xfrm>
        </p:spPr>
        <p:txBody>
          <a:bodyPr/>
          <a:lstStyle/>
          <a:p>
            <a:r>
              <a:rPr lang="en-US" altLang="zh-CN" sz="4400" dirty="0">
                <a:latin typeface="Arial" panose="020B0604020202020204" pitchFamily="34" charset="0"/>
                <a:cs typeface="Arial" panose="020B0604020202020204" pitchFamily="34" charset="0"/>
              </a:rPr>
              <a:t>Outline</a:t>
            </a:r>
            <a:endParaRPr lang="zh-CN" altLang="en-US" sz="4400"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1343472" y="1916832"/>
            <a:ext cx="8229600" cy="3564396"/>
          </a:xfrm>
        </p:spPr>
        <p:txBody>
          <a:bodyPr/>
          <a:lstStyle/>
          <a:p>
            <a:pPr eaLnBrk="1" hangingPunct="1">
              <a:lnSpc>
                <a:spcPct val="120000"/>
              </a:lnSpc>
              <a:spcBef>
                <a:spcPct val="0"/>
              </a:spcBef>
            </a:pPr>
            <a:r>
              <a:rPr kumimoji="1" lang="en-US" altLang="zh-CN" sz="4000" kern="1200" dirty="0">
                <a:latin typeface="Arial" panose="020B0604020202020204" pitchFamily="34" charset="0"/>
                <a:ea typeface="黑体" panose="02010609060101010101" pitchFamily="2" charset="-122"/>
                <a:cs typeface="Arial" panose="020B0604020202020204" pitchFamily="34" charset="0"/>
              </a:rPr>
              <a:t>  Background</a:t>
            </a:r>
            <a:endParaRPr kumimoji="1" lang="en-US" altLang="zh-CN" sz="4000" kern="1200" dirty="0">
              <a:latin typeface="Arial" panose="020B0604020202020204" pitchFamily="34" charset="0"/>
              <a:ea typeface="黑体" panose="02010609060101010101" pitchFamily="2" charset="-122"/>
              <a:cs typeface="Arial" panose="020B0604020202020204" pitchFamily="34" charset="0"/>
            </a:endParaRPr>
          </a:p>
          <a:p>
            <a:pPr eaLnBrk="1" hangingPunct="1">
              <a:lnSpc>
                <a:spcPct val="120000"/>
              </a:lnSpc>
              <a:spcBef>
                <a:spcPct val="0"/>
              </a:spcBef>
            </a:pPr>
            <a:r>
              <a:rPr lang="en-US" altLang="zh-CN" sz="4000" kern="1200" dirty="0">
                <a:latin typeface="Arial" panose="020B0604020202020204" pitchFamily="34" charset="0"/>
                <a:ea typeface="黑体" panose="02010609060101010101" pitchFamily="2" charset="-122"/>
                <a:cs typeface="Arial" panose="020B0604020202020204" pitchFamily="34" charset="0"/>
              </a:rPr>
              <a:t>  </a:t>
            </a:r>
            <a:r>
              <a:rPr lang="en-US" altLang="zh-CN" sz="4000" kern="1200" dirty="0">
                <a:solidFill>
                  <a:srgbClr val="C00000"/>
                </a:solidFill>
                <a:latin typeface="Arial" panose="020B0604020202020204" pitchFamily="34" charset="0"/>
                <a:ea typeface="黑体" panose="02010609060101010101" pitchFamily="2" charset="-122"/>
                <a:cs typeface="Arial" panose="020B0604020202020204" pitchFamily="34" charset="0"/>
              </a:rPr>
              <a:t>Model Design</a:t>
            </a:r>
            <a:endParaRPr lang="en-US" altLang="zh-CN" sz="4000" kern="1200" dirty="0">
              <a:latin typeface="Arial" panose="020B0604020202020204" pitchFamily="34" charset="0"/>
              <a:ea typeface="黑体" panose="02010609060101010101" pitchFamily="2" charset="-122"/>
              <a:cs typeface="Arial" panose="020B0604020202020204" pitchFamily="34" charset="0"/>
            </a:endParaRPr>
          </a:p>
          <a:p>
            <a:pPr eaLnBrk="1" hangingPunct="1">
              <a:lnSpc>
                <a:spcPct val="120000"/>
              </a:lnSpc>
              <a:spcBef>
                <a:spcPct val="0"/>
              </a:spcBef>
            </a:pPr>
            <a:r>
              <a:rPr kumimoji="1" lang="en-US" altLang="zh-CN" sz="4000" kern="1200" dirty="0">
                <a:latin typeface="Arial" panose="020B0604020202020204" pitchFamily="34" charset="0"/>
                <a:ea typeface="黑体" panose="02010609060101010101" pitchFamily="2" charset="-122"/>
                <a:cs typeface="Arial" panose="020B0604020202020204" pitchFamily="34" charset="0"/>
              </a:rPr>
              <a:t>  Experiment</a:t>
            </a:r>
            <a:endParaRPr kumimoji="1" lang="en-US" altLang="zh-CN" sz="4000" kern="1200" dirty="0">
              <a:latin typeface="Arial" panose="020B0604020202020204" pitchFamily="34" charset="0"/>
              <a:ea typeface="黑体" panose="02010609060101010101" pitchFamily="2" charset="-122"/>
              <a:cs typeface="Arial" panose="020B0604020202020204" pitchFamily="34" charset="0"/>
            </a:endParaRPr>
          </a:p>
          <a:p>
            <a:pPr eaLnBrk="1" hangingPunct="1">
              <a:lnSpc>
                <a:spcPct val="120000"/>
              </a:lnSpc>
              <a:spcBef>
                <a:spcPct val="0"/>
              </a:spcBef>
            </a:pPr>
            <a:r>
              <a:rPr lang="en-US" altLang="zh-CN" sz="4000" kern="1200" dirty="0">
                <a:latin typeface="Arial" panose="020B0604020202020204" pitchFamily="34" charset="0"/>
                <a:ea typeface="黑体" panose="02010609060101010101" pitchFamily="2" charset="-122"/>
                <a:cs typeface="Arial" panose="020B0604020202020204" pitchFamily="34" charset="0"/>
              </a:rPr>
              <a:t>  Conclusion</a:t>
            </a:r>
            <a:endParaRPr lang="en-US" altLang="zh-CN" sz="4000" kern="1200" dirty="0">
              <a:latin typeface="Arial" panose="020B0604020202020204" pitchFamily="34" charset="0"/>
              <a:ea typeface="黑体" panose="02010609060101010101" pitchFamily="2" charset="-122"/>
              <a:cs typeface="Arial" panose="020B0604020202020204" pitchFamily="34" charset="0"/>
            </a:endParaRPr>
          </a:p>
          <a:p>
            <a:pPr eaLnBrk="1" hangingPunct="1">
              <a:lnSpc>
                <a:spcPct val="120000"/>
              </a:lnSpc>
              <a:spcBef>
                <a:spcPct val="0"/>
              </a:spcBef>
            </a:pPr>
            <a:r>
              <a:rPr kumimoji="1" lang="en-US" altLang="zh-CN" sz="4000" kern="1200" dirty="0">
                <a:latin typeface="Arial" panose="020B0604020202020204" pitchFamily="34" charset="0"/>
                <a:ea typeface="黑体" panose="02010609060101010101" pitchFamily="2" charset="-122"/>
                <a:cs typeface="Arial" panose="020B0604020202020204" pitchFamily="34" charset="0"/>
              </a:rPr>
              <a:t>  Code</a:t>
            </a:r>
            <a:endParaRPr kumimoji="1" lang="en-US" altLang="zh-CN" sz="4000" kern="1200" dirty="0">
              <a:latin typeface="Arial" panose="020B0604020202020204" pitchFamily="34" charset="0"/>
              <a:ea typeface="黑体" panose="02010609060101010101" pitchFamily="2"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a:xfrm>
            <a:off x="546720" y="116632"/>
            <a:ext cx="6629400" cy="1143000"/>
          </a:xfrm>
        </p:spPr>
        <p:txBody>
          <a:bodyPr/>
          <a:lstStyle/>
          <a:p>
            <a:pPr eaLnBrk="1" hangingPunct="1">
              <a:lnSpc>
                <a:spcPct val="120000"/>
              </a:lnSpc>
              <a:spcBef>
                <a:spcPct val="0"/>
              </a:spcBef>
            </a:pPr>
            <a:r>
              <a:rPr kumimoji="1" lang="en-US" altLang="zh-CN" sz="4400" kern="1200" dirty="0">
                <a:solidFill>
                  <a:schemeClr val="tx1"/>
                </a:solidFill>
                <a:latin typeface="Arial" panose="020B0604020202020204" pitchFamily="34" charset="0"/>
                <a:ea typeface="黑体" panose="02010609060101010101" pitchFamily="2" charset="-122"/>
                <a:cs typeface="Arial" panose="020B0604020202020204" pitchFamily="34" charset="0"/>
              </a:rPr>
              <a:t>Model Design</a:t>
            </a:r>
            <a:endParaRPr kumimoji="1" lang="en-US" altLang="zh-CN" sz="4400" kern="1200" dirty="0">
              <a:solidFill>
                <a:schemeClr val="tx1"/>
              </a:solidFill>
              <a:latin typeface="Arial" panose="020B0604020202020204" pitchFamily="34" charset="0"/>
              <a:ea typeface="黑体" panose="02010609060101010101" pitchFamily="2" charset="-122"/>
              <a:cs typeface="Arial" panose="020B0604020202020204" pitchFamily="34" charset="0"/>
            </a:endParaRPr>
          </a:p>
        </p:txBody>
      </p:sp>
      <p:sp>
        <p:nvSpPr>
          <p:cNvPr id="2" name="内容占位符 2"/>
          <p:cNvSpPr>
            <a:spLocks noGrp="1"/>
          </p:cNvSpPr>
          <p:nvPr>
            <p:ph idx="1"/>
            <p:custDataLst>
              <p:tags r:id="rId1"/>
            </p:custDataLst>
          </p:nvPr>
        </p:nvSpPr>
        <p:spPr>
          <a:xfrm>
            <a:off x="546735" y="4953635"/>
            <a:ext cx="11021695" cy="1822450"/>
          </a:xfrm>
        </p:spPr>
        <p:txBody>
          <a:bodyPr/>
          <a:lstStyle/>
          <a:p>
            <a:pPr marL="457200" indent="-457200" algn="just">
              <a:lnSpc>
                <a:spcPts val="3000"/>
              </a:lnSpc>
              <a:spcAft>
                <a:spcPts val="600"/>
              </a:spcAft>
              <a:buFont typeface="Wingdings" panose="05000000000000000000" pitchFamily="2" charset="2"/>
              <a:buChar char="n"/>
            </a:pPr>
            <a:r>
              <a:rPr sz="2400" dirty="0">
                <a:latin typeface="Arial" panose="020B0604020202020204" pitchFamily="34" charset="0"/>
                <a:cs typeface="Arial" panose="020B0604020202020204" pitchFamily="34" charset="0"/>
              </a:rPr>
              <a:t>将输入图像分割成固定大小的块（例如16x16像素），类似于自然语言处理中的词元（tokens）。</a:t>
            </a:r>
            <a:endParaRPr sz="2400" dirty="0">
              <a:latin typeface="Arial" panose="020B0604020202020204" pitchFamily="34" charset="0"/>
              <a:cs typeface="Arial" panose="020B0604020202020204" pitchFamily="34" charset="0"/>
            </a:endParaRPr>
          </a:p>
          <a:p>
            <a:pPr marL="457200" indent="-457200" algn="just">
              <a:lnSpc>
                <a:spcPts val="3000"/>
              </a:lnSpc>
              <a:spcAft>
                <a:spcPts val="600"/>
              </a:spcAft>
              <a:buFont typeface="Wingdings" panose="05000000000000000000" pitchFamily="2" charset="2"/>
              <a:buChar char="n"/>
            </a:pPr>
            <a:r>
              <a:rPr sz="2400" dirty="0">
                <a:latin typeface="Arial" panose="020B0604020202020204" pitchFamily="34" charset="0"/>
                <a:cs typeface="Arial" panose="020B0604020202020204" pitchFamily="34" charset="0"/>
              </a:rPr>
              <a:t>每个图像块通过一个可训练的线性层（一个全连接层）嵌入到高维空间中，形成补丁嵌入</a:t>
            </a:r>
            <a:r>
              <a:rPr lang="zh-CN" sz="2400" dirty="0">
                <a:latin typeface="Arial" panose="020B0604020202020204" pitchFamily="34" charset="0"/>
                <a:cs typeface="Arial" panose="020B0604020202020204" pitchFamily="34" charset="0"/>
              </a:rPr>
              <a:t>（</a:t>
            </a:r>
            <a:r>
              <a:rPr sz="2400" dirty="0">
                <a:latin typeface="Arial" panose="020B0604020202020204" pitchFamily="34" charset="0"/>
                <a:cs typeface="Arial" panose="020B0604020202020204" pitchFamily="34" charset="0"/>
              </a:rPr>
              <a:t>patch embeddings</a:t>
            </a:r>
            <a:r>
              <a:rPr lang="zh-CN" sz="2400" dirty="0">
                <a:latin typeface="Arial" panose="020B0604020202020204" pitchFamily="34" charset="0"/>
                <a:cs typeface="Arial" panose="020B0604020202020204" pitchFamily="34" charset="0"/>
              </a:rPr>
              <a:t>）</a:t>
            </a:r>
            <a:r>
              <a:rPr sz="2400" dirty="0">
                <a:latin typeface="Arial" panose="020B0604020202020204" pitchFamily="34" charset="0"/>
                <a:cs typeface="Arial" panose="020B0604020202020204" pitchFamily="34" charset="0"/>
              </a:rPr>
              <a:t>。</a:t>
            </a:r>
            <a:endParaRPr sz="2400" dirty="0">
              <a:latin typeface="Arial" panose="020B0604020202020204" pitchFamily="34" charset="0"/>
              <a:cs typeface="Arial" panose="020B0604020202020204" pitchFamily="34" charset="0"/>
            </a:endParaRPr>
          </a:p>
        </p:txBody>
      </p:sp>
      <p:pic>
        <p:nvPicPr>
          <p:cNvPr id="3" name="图片 2"/>
          <p:cNvPicPr>
            <a:picLocks noChangeAspect="1"/>
          </p:cNvPicPr>
          <p:nvPr>
            <p:custDataLst>
              <p:tags r:id="rId2"/>
            </p:custDataLst>
          </p:nvPr>
        </p:nvPicPr>
        <p:blipFill>
          <a:blip r:embed="rId3"/>
          <a:stretch>
            <a:fillRect/>
          </a:stretch>
        </p:blipFill>
        <p:spPr>
          <a:xfrm>
            <a:off x="3425190" y="1433195"/>
            <a:ext cx="5160645" cy="3475990"/>
          </a:xfrm>
          <a:prstGeom prst="rect">
            <a:avLst/>
          </a:prstGeom>
        </p:spPr>
      </p:pic>
      <p:sp>
        <p:nvSpPr>
          <p:cNvPr id="4" name="矩形 3"/>
          <p:cNvSpPr/>
          <p:nvPr/>
        </p:nvSpPr>
        <p:spPr>
          <a:xfrm>
            <a:off x="3647440" y="4005580"/>
            <a:ext cx="864235" cy="863600"/>
          </a:xfrm>
          <a:prstGeom prst="rect">
            <a:avLst/>
          </a:prstGeom>
          <a:noFill/>
          <a:ln w="9525" cap="flat" cmpd="sng" algn="ctr">
            <a:solidFill>
              <a:srgbClr val="C0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cxnSp>
        <p:nvCxnSpPr>
          <p:cNvPr id="5" name="直接箭头连接符 4"/>
          <p:cNvCxnSpPr>
            <a:stCxn id="4" idx="1"/>
          </p:cNvCxnSpPr>
          <p:nvPr/>
        </p:nvCxnSpPr>
        <p:spPr>
          <a:xfrm flipH="1">
            <a:off x="1991360" y="4437380"/>
            <a:ext cx="1656080" cy="575945"/>
          </a:xfrm>
          <a:prstGeom prst="straightConnector1">
            <a:avLst/>
          </a:prstGeom>
          <a:solidFill>
            <a:schemeClr val="accent1"/>
          </a:solidFill>
          <a:ln w="9525" cap="flat" cmpd="sng" algn="ctr">
            <a:solidFill>
              <a:srgbClr val="C00000"/>
            </a:solidFill>
            <a:prstDash val="solid"/>
            <a:round/>
            <a:headEnd type="none" w="med" len="med"/>
            <a:tailEnd type="arrow" w="med" len="med"/>
          </a:ln>
        </p:spPr>
      </p:cxnSp>
      <mc:AlternateContent xmlns:mc="http://schemas.openxmlformats.org/markup-compatibility/2006">
        <mc:Choice xmlns:a14="http://schemas.microsoft.com/office/drawing/2010/main" Requires="a14">
          <p:sp>
            <p:nvSpPr>
              <p:cNvPr id="6" name="文本框 5"/>
              <p:cNvSpPr txBox="1"/>
              <p:nvPr/>
            </p:nvSpPr>
            <p:spPr>
              <a:xfrm>
                <a:off x="132715" y="2879725"/>
                <a:ext cx="3292475" cy="1419860"/>
              </a:xfrm>
              <a:prstGeom prst="rect">
                <a:avLst/>
              </a:prstGeom>
              <a:noFill/>
            </p:spPr>
            <p:txBody>
              <a:bodyPr wrap="square" rtlCol="0">
                <a:noAutofit/>
              </a:bodyPr>
              <a:p>
                <a:r>
                  <a:rPr lang="en-US" altLang="zh-CN"/>
                  <a:t>    </a:t>
                </a:r>
                <a:r>
                  <a:rPr lang="zh-CN" altLang="en-US"/>
                  <a:t>原始图像</a:t>
                </a:r>
                <a14:m>
                  <m:oMath xmlns:m="http://schemas.openxmlformats.org/officeDocument/2006/math">
                    <m:r>
                      <a:rPr lang="en-US" altLang="zh-CN" i="1">
                        <a:latin typeface="DejaVu Math TeX Gyre" panose="02000503000000000000" charset="0"/>
                        <a:cs typeface="DejaVu Math TeX Gyre" panose="02000503000000000000" charset="0"/>
                      </a:rPr>
                      <m:t>𝑥</m:t>
                    </m:r>
                    <m:r>
                      <a:rPr lang="en-US" altLang="zh-CN" i="1">
                        <a:latin typeface="DejaVu Math TeX Gyre" panose="02000503000000000000" charset="0"/>
                        <a:cs typeface="DejaVu Math TeX Gyre" panose="02000503000000000000" charset="0"/>
                      </a:rPr>
                      <m:t>∈</m:t>
                    </m:r>
                    <m:sSup>
                      <m:sSupPr>
                        <m:ctrlPr>
                          <a:rPr lang="en-US" altLang="zh-CN" i="1">
                            <a:latin typeface="DejaVu Math TeX Gyre" panose="02000503000000000000" charset="0"/>
                            <a:cs typeface="DejaVu Math TeX Gyre" panose="02000503000000000000" charset="0"/>
                          </a:rPr>
                        </m:ctrlPr>
                      </m:sSupPr>
                      <m:e>
                        <m:r>
                          <a:rPr lang="en-US" altLang="zh-CN" i="1">
                            <a:latin typeface="DejaVu Math TeX Gyre" panose="02000503000000000000" charset="0"/>
                            <a:cs typeface="DejaVu Math TeX Gyre" panose="02000503000000000000" charset="0"/>
                          </a:rPr>
                          <m:t>𝑅</m:t>
                        </m:r>
                      </m:e>
                      <m:sup>
                        <m:r>
                          <a:rPr lang="en-US" altLang="zh-CN" i="1">
                            <a:latin typeface="DejaVu Math TeX Gyre" panose="02000503000000000000" charset="0"/>
                            <a:cs typeface="DejaVu Math TeX Gyre" panose="02000503000000000000" charset="0"/>
                          </a:rPr>
                          <m:t>𝑊</m:t>
                        </m:r>
                        <m:r>
                          <a:rPr lang="en-US" altLang="zh-CN" i="1">
                            <a:latin typeface="DejaVu Math TeX Gyre" panose="02000503000000000000" charset="0"/>
                            <a:cs typeface="DejaVu Math TeX Gyre" panose="02000503000000000000" charset="0"/>
                          </a:rPr>
                          <m:t>×</m:t>
                        </m:r>
                        <m:r>
                          <a:rPr lang="en-US" altLang="zh-CN" i="1">
                            <a:latin typeface="DejaVu Math TeX Gyre" panose="02000503000000000000" charset="0"/>
                            <a:cs typeface="DejaVu Math TeX Gyre" panose="02000503000000000000" charset="0"/>
                          </a:rPr>
                          <m:t>𝐻</m:t>
                        </m:r>
                        <m:r>
                          <a:rPr lang="en-US" altLang="zh-CN" i="1">
                            <a:latin typeface="DejaVu Math TeX Gyre" panose="02000503000000000000" charset="0"/>
                            <a:cs typeface="DejaVu Math TeX Gyre" panose="02000503000000000000" charset="0"/>
                          </a:rPr>
                          <m:t>×</m:t>
                        </m:r>
                        <m:r>
                          <a:rPr lang="en-US" altLang="zh-CN" i="1">
                            <a:latin typeface="DejaVu Math TeX Gyre" panose="02000503000000000000" charset="0"/>
                            <a:cs typeface="DejaVu Math TeX Gyre" panose="02000503000000000000" charset="0"/>
                          </a:rPr>
                          <m:t>𝐶</m:t>
                        </m:r>
                      </m:sup>
                    </m:sSup>
                  </m:oMath>
                </a14:m>
                <a:r>
                  <a:rPr lang="zh-CN" altLang="en-US">
                    <a:latin typeface="DejaVu Math TeX Gyre" panose="02000503000000000000" charset="0"/>
                    <a:cs typeface="DejaVu Math TeX Gyre" panose="02000503000000000000" charset="0"/>
                  </a:rPr>
                  <a:t>被重塑为补丁</a:t>
                </a:r>
                <a14:m>
                  <m:oMath xmlns:m="http://schemas.openxmlformats.org/officeDocument/2006/math">
                    <m:sSub>
                      <m:sSubPr>
                        <m:ctrlPr>
                          <a:rPr lang="en-US" altLang="zh-CN" i="1">
                            <a:latin typeface="DejaVu Math TeX Gyre" panose="02000503000000000000" charset="0"/>
                            <a:cs typeface="DejaVu Math TeX Gyre" panose="02000503000000000000" charset="0"/>
                          </a:rPr>
                        </m:ctrlPr>
                      </m:sSubPr>
                      <m:e>
                        <m:r>
                          <a:rPr lang="en-US" altLang="zh-CN" i="1">
                            <a:latin typeface="DejaVu Math TeX Gyre" panose="02000503000000000000" charset="0"/>
                            <a:cs typeface="DejaVu Math TeX Gyre" panose="02000503000000000000" charset="0"/>
                          </a:rPr>
                          <m:t>𝑥</m:t>
                        </m:r>
                      </m:e>
                      <m:sub>
                        <m:r>
                          <a:rPr lang="en-US" altLang="zh-CN" i="1">
                            <a:latin typeface="DejaVu Math TeX Gyre" panose="02000503000000000000" charset="0"/>
                            <a:cs typeface="DejaVu Math TeX Gyre" panose="02000503000000000000" charset="0"/>
                          </a:rPr>
                          <m:t>𝑝</m:t>
                        </m:r>
                      </m:sub>
                    </m:sSub>
                    <m:r>
                      <a:rPr lang="en-US" altLang="zh-CN" i="1">
                        <a:latin typeface="DejaVu Math TeX Gyre" panose="02000503000000000000" charset="0"/>
                        <a:cs typeface="DejaVu Math TeX Gyre" panose="02000503000000000000" charset="0"/>
                      </a:rPr>
                      <m:t>∈</m:t>
                    </m:r>
                    <m:sSup>
                      <m:sSupPr>
                        <m:ctrlPr>
                          <a:rPr lang="en-US" altLang="zh-CN" i="1">
                            <a:latin typeface="DejaVu Math TeX Gyre" panose="02000503000000000000" charset="0"/>
                            <a:cs typeface="DejaVu Math TeX Gyre" panose="02000503000000000000" charset="0"/>
                          </a:rPr>
                        </m:ctrlPr>
                      </m:sSupPr>
                      <m:e>
                        <m:r>
                          <a:rPr lang="en-US" altLang="zh-CN" i="1">
                            <a:latin typeface="DejaVu Math TeX Gyre" panose="02000503000000000000" charset="0"/>
                            <a:cs typeface="DejaVu Math TeX Gyre" panose="02000503000000000000" charset="0"/>
                          </a:rPr>
                          <m:t>𝑅</m:t>
                        </m:r>
                      </m:e>
                      <m:sup>
                        <m:r>
                          <a:rPr lang="en-US" altLang="zh-CN" i="1">
                            <a:latin typeface="DejaVu Math TeX Gyre" panose="02000503000000000000" charset="0"/>
                            <a:cs typeface="DejaVu Math TeX Gyre" panose="02000503000000000000" charset="0"/>
                          </a:rPr>
                          <m:t>𝑁</m:t>
                        </m:r>
                        <m:r>
                          <a:rPr lang="en-US" altLang="zh-CN" i="1">
                            <a:latin typeface="DejaVu Math TeX Gyre" panose="02000503000000000000" charset="0"/>
                            <a:cs typeface="DejaVu Math TeX Gyre" panose="02000503000000000000" charset="0"/>
                          </a:rPr>
                          <m:t>×</m:t>
                        </m:r>
                        <m:sSup>
                          <m:sSupPr>
                            <m:ctrlPr>
                              <a:rPr lang="en-US" altLang="zh-CN" i="1">
                                <a:latin typeface="DejaVu Math TeX Gyre" panose="02000503000000000000" charset="0"/>
                                <a:cs typeface="DejaVu Math TeX Gyre" panose="02000503000000000000" charset="0"/>
                              </a:rPr>
                            </m:ctrlPr>
                          </m:sSupPr>
                          <m:e>
                            <m:r>
                              <a:rPr lang="en-US" altLang="zh-CN" i="1">
                                <a:latin typeface="DejaVu Math TeX Gyre" panose="02000503000000000000" charset="0"/>
                                <a:cs typeface="DejaVu Math TeX Gyre" panose="02000503000000000000" charset="0"/>
                              </a:rPr>
                              <m:t>(</m:t>
                            </m:r>
                            <m:r>
                              <a:rPr lang="en-US" altLang="zh-CN" i="1">
                                <a:latin typeface="DejaVu Math TeX Gyre" panose="02000503000000000000" charset="0"/>
                                <a:cs typeface="DejaVu Math TeX Gyre" panose="02000503000000000000" charset="0"/>
                              </a:rPr>
                              <m:t>𝑃</m:t>
                            </m:r>
                          </m:e>
                          <m:sup>
                            <m:r>
                              <a:rPr lang="en-US" altLang="zh-CN" i="1">
                                <a:latin typeface="DejaVu Math TeX Gyre" panose="02000503000000000000" charset="0"/>
                                <a:cs typeface="DejaVu Math TeX Gyre" panose="02000503000000000000" charset="0"/>
                              </a:rPr>
                              <m:t>2</m:t>
                            </m:r>
                          </m:sup>
                        </m:sSup>
                        <m:r>
                          <a:rPr lang="en-US" altLang="zh-CN" i="1">
                            <a:latin typeface="DejaVu Math TeX Gyre" panose="02000503000000000000" charset="0"/>
                            <a:cs typeface="DejaVu Math TeX Gyre" panose="02000503000000000000" charset="0"/>
                          </a:rPr>
                          <m:t>·</m:t>
                        </m:r>
                        <m:r>
                          <a:rPr lang="en-US" altLang="zh-CN" i="1">
                            <a:latin typeface="DejaVu Math TeX Gyre" panose="02000503000000000000" charset="0"/>
                            <a:cs typeface="DejaVu Math TeX Gyre" panose="02000503000000000000" charset="0"/>
                          </a:rPr>
                          <m:t>𝐶</m:t>
                        </m:r>
                        <m:r>
                          <a:rPr lang="en-US" altLang="zh-CN" i="1">
                            <a:latin typeface="DejaVu Math TeX Gyre" panose="02000503000000000000" charset="0"/>
                            <a:cs typeface="DejaVu Math TeX Gyre" panose="02000503000000000000" charset="0"/>
                          </a:rPr>
                          <m:t>)</m:t>
                        </m:r>
                      </m:sup>
                    </m:sSup>
                  </m:oMath>
                </a14:m>
                <a:r>
                  <a:rPr lang="zh-CN" altLang="en-US">
                    <a:latin typeface="DejaVu Math TeX Gyre" panose="02000503000000000000" charset="0"/>
                    <a:cs typeface="DejaVu Math TeX Gyre" panose="02000503000000000000" charset="0"/>
                  </a:rPr>
                  <a:t>，其中</a:t>
                </a:r>
                <a14:m>
                  <m:oMath xmlns:m="http://schemas.openxmlformats.org/officeDocument/2006/math">
                    <m:r>
                      <a:rPr lang="en-US" altLang="zh-CN" i="1">
                        <a:latin typeface="DejaVu Math TeX Gyre" panose="02000503000000000000" charset="0"/>
                        <a:cs typeface="DejaVu Math TeX Gyre" panose="02000503000000000000" charset="0"/>
                      </a:rPr>
                      <m:t>𝑁</m:t>
                    </m:r>
                    <m:r>
                      <a:rPr lang="en-US" altLang="zh-CN" i="1">
                        <a:latin typeface="DejaVu Math TeX Gyre" panose="02000503000000000000" charset="0"/>
                        <a:cs typeface="DejaVu Math TeX Gyre" panose="02000503000000000000" charset="0"/>
                      </a:rPr>
                      <m:t>=</m:t>
                    </m:r>
                    <m:r>
                      <a:rPr lang="en-US" altLang="zh-CN" i="1">
                        <a:latin typeface="DejaVu Math TeX Gyre" panose="02000503000000000000" charset="0"/>
                        <a:cs typeface="DejaVu Math TeX Gyre" panose="02000503000000000000" charset="0"/>
                      </a:rPr>
                      <m:t>𝐻𝑊</m:t>
                    </m:r>
                    <m:r>
                      <a:rPr lang="en-US" altLang="zh-CN" i="1">
                        <a:latin typeface="DejaVu Math TeX Gyre" panose="02000503000000000000" charset="0"/>
                        <a:cs typeface="DejaVu Math TeX Gyre" panose="02000503000000000000" charset="0"/>
                      </a:rPr>
                      <m:t>/</m:t>
                    </m:r>
                    <m:sSup>
                      <m:sSupPr>
                        <m:ctrlPr>
                          <a:rPr lang="en-US" altLang="zh-CN" i="1">
                            <a:latin typeface="DejaVu Math TeX Gyre" panose="02000503000000000000" charset="0"/>
                            <a:cs typeface="DejaVu Math TeX Gyre" panose="02000503000000000000" charset="0"/>
                          </a:rPr>
                        </m:ctrlPr>
                      </m:sSupPr>
                      <m:e>
                        <m:r>
                          <a:rPr lang="en-US" altLang="zh-CN" i="1">
                            <a:latin typeface="DejaVu Math TeX Gyre" panose="02000503000000000000" charset="0"/>
                            <a:cs typeface="DejaVu Math TeX Gyre" panose="02000503000000000000" charset="0"/>
                          </a:rPr>
                          <m:t>𝑃</m:t>
                        </m:r>
                      </m:e>
                      <m:sup>
                        <m:r>
                          <a:rPr lang="en-US" altLang="zh-CN" i="1">
                            <a:latin typeface="DejaVu Math TeX Gyre" panose="02000503000000000000" charset="0"/>
                            <a:cs typeface="DejaVu Math TeX Gyre" panose="02000503000000000000" charset="0"/>
                          </a:rPr>
                          <m:t>2</m:t>
                        </m:r>
                      </m:sup>
                    </m:sSup>
                  </m:oMath>
                </a14:m>
                <a:r>
                  <a:rPr lang="zh-CN" altLang="en-US">
                    <a:latin typeface="DejaVu Math TeX Gyre" panose="02000503000000000000" charset="0"/>
                    <a:cs typeface="DejaVu Math TeX Gyre" panose="02000503000000000000" charset="0"/>
                  </a:rPr>
                  <a:t>既是补丁数，也是</a:t>
                </a:r>
                <a:r>
                  <a:rPr lang="en-US" altLang="zh-CN">
                    <a:latin typeface="DejaVu Math TeX Gyre" panose="02000503000000000000" charset="0"/>
                    <a:cs typeface="DejaVu Math TeX Gyre" panose="02000503000000000000" charset="0"/>
                  </a:rPr>
                  <a:t>Transformer</a:t>
                </a:r>
                <a:r>
                  <a:rPr lang="zh-CN" altLang="en-US">
                    <a:latin typeface="DejaVu Math TeX Gyre" panose="02000503000000000000" charset="0"/>
                    <a:cs typeface="DejaVu Math TeX Gyre" panose="02000503000000000000" charset="0"/>
                  </a:rPr>
                  <a:t>有效输入的序列长度。</a:t>
                </a:r>
                <a:endParaRPr lang="zh-CN" altLang="en-US">
                  <a:latin typeface="DejaVu Math TeX Gyre" panose="02000503000000000000" charset="0"/>
                  <a:cs typeface="DejaVu Math TeX Gyre" panose="02000503000000000000" charset="0"/>
                </a:endParaRPr>
              </a:p>
            </p:txBody>
          </p:sp>
        </mc:Choice>
        <mc:Fallback>
          <p:sp>
            <p:nvSpPr>
              <p:cNvPr id="6" name="文本框 5"/>
              <p:cNvSpPr txBox="1">
                <a:spLocks noRot="1" noChangeAspect="1" noMove="1" noResize="1" noEditPoints="1" noAdjustHandles="1" noChangeArrowheads="1" noChangeShapeType="1" noTextEdit="1"/>
              </p:cNvSpPr>
              <p:nvPr/>
            </p:nvSpPr>
            <p:spPr>
              <a:xfrm>
                <a:off x="132715" y="2879725"/>
                <a:ext cx="3292475" cy="1419860"/>
              </a:xfrm>
              <a:prstGeom prst="rect">
                <a:avLst/>
              </a:prstGeom>
              <a:blipFill rotWithShape="1">
                <a:blip r:embed="rId4"/>
                <a:stretch>
                  <a:fillRect r="-3742" b="-8140"/>
                </a:stretch>
              </a:blipFill>
            </p:spPr>
            <p:txBody>
              <a:bodyPr/>
              <a:lstStyle/>
              <a:p>
                <a:r>
                  <a:rPr lang="zh-CN" altLang="en-US">
                    <a:noFill/>
                  </a:rPr>
                  <a:t> </a:t>
                </a:r>
              </a:p>
            </p:txBody>
          </p:sp>
        </mc:Fallback>
      </mc:AlternateContent>
      <p:cxnSp>
        <p:nvCxnSpPr>
          <p:cNvPr id="8" name="直接箭头连接符 7"/>
          <p:cNvCxnSpPr>
            <a:stCxn id="7" idx="3"/>
          </p:cNvCxnSpPr>
          <p:nvPr/>
        </p:nvCxnSpPr>
        <p:spPr>
          <a:xfrm>
            <a:off x="8543925" y="4149725"/>
            <a:ext cx="432435" cy="1727835"/>
          </a:xfrm>
          <a:prstGeom prst="straightConnector1">
            <a:avLst/>
          </a:prstGeom>
          <a:solidFill>
            <a:schemeClr val="accent1"/>
          </a:solidFill>
          <a:ln w="9525" cap="flat" cmpd="sng" algn="ctr">
            <a:solidFill>
              <a:srgbClr val="C00000"/>
            </a:solidFill>
            <a:prstDash val="solid"/>
            <a:round/>
            <a:headEnd type="none" w="med" len="med"/>
            <a:tailEnd type="arrow" w="med" len="med"/>
          </a:ln>
        </p:spPr>
      </p:cxnSp>
      <p:sp>
        <p:nvSpPr>
          <p:cNvPr id="7" name="矩形 6"/>
          <p:cNvSpPr/>
          <p:nvPr/>
        </p:nvSpPr>
        <p:spPr>
          <a:xfrm>
            <a:off x="5160010" y="3645535"/>
            <a:ext cx="3383915" cy="1007745"/>
          </a:xfrm>
          <a:prstGeom prst="rect">
            <a:avLst/>
          </a:prstGeom>
          <a:noFill/>
          <a:ln w="9525" cap="flat" cmpd="sng" algn="ctr">
            <a:solidFill>
              <a:srgbClr val="C0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9" name="文本框 8"/>
          <p:cNvSpPr txBox="1"/>
          <p:nvPr/>
        </p:nvSpPr>
        <p:spPr>
          <a:xfrm>
            <a:off x="8832215" y="3267075"/>
            <a:ext cx="2708910" cy="854075"/>
          </a:xfrm>
          <a:prstGeom prst="rect">
            <a:avLst/>
          </a:prstGeom>
          <a:noFill/>
        </p:spPr>
        <p:txBody>
          <a:bodyPr wrap="square" rtlCol="0">
            <a:noAutofit/>
          </a:bodyPr>
          <a:p>
            <a:r>
              <a:rPr lang="zh-CN" altLang="en-US"/>
              <a:t>每个补丁通过一个可训练的线性映射转换为D维的向量。</a:t>
            </a:r>
            <a:endParaRPr lang="zh-CN" altLang="en-US"/>
          </a:p>
        </p:txBody>
      </p:sp>
      <p:pic>
        <p:nvPicPr>
          <p:cNvPr id="10" name="图片 9"/>
          <p:cNvPicPr>
            <a:picLocks noChangeAspect="1"/>
          </p:cNvPicPr>
          <p:nvPr/>
        </p:nvPicPr>
        <p:blipFill>
          <a:blip r:embed="rId5"/>
          <a:stretch>
            <a:fillRect/>
          </a:stretch>
        </p:blipFill>
        <p:spPr>
          <a:xfrm>
            <a:off x="8828405" y="4183380"/>
            <a:ext cx="3276600" cy="337185"/>
          </a:xfrm>
          <a:prstGeom prst="rect">
            <a:avLst/>
          </a:prstGeom>
        </p:spPr>
      </p:pic>
      <p:pic>
        <p:nvPicPr>
          <p:cNvPr id="11" name="图片 10"/>
          <p:cNvPicPr>
            <a:picLocks noChangeAspect="1"/>
          </p:cNvPicPr>
          <p:nvPr/>
        </p:nvPicPr>
        <p:blipFill>
          <a:blip r:embed="rId6"/>
          <a:stretch>
            <a:fillRect/>
          </a:stretch>
        </p:blipFill>
        <p:spPr>
          <a:xfrm>
            <a:off x="8903970" y="4610100"/>
            <a:ext cx="2305685" cy="2857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a:xfrm>
            <a:off x="546720" y="116632"/>
            <a:ext cx="6629400" cy="1143000"/>
          </a:xfrm>
        </p:spPr>
        <p:txBody>
          <a:bodyPr/>
          <a:lstStyle/>
          <a:p>
            <a:pPr eaLnBrk="1" hangingPunct="1">
              <a:lnSpc>
                <a:spcPct val="120000"/>
              </a:lnSpc>
              <a:spcBef>
                <a:spcPct val="0"/>
              </a:spcBef>
            </a:pPr>
            <a:r>
              <a:rPr kumimoji="1" lang="en-US" altLang="zh-CN" sz="4400" kern="1200" dirty="0">
                <a:solidFill>
                  <a:schemeClr val="tx1"/>
                </a:solidFill>
                <a:latin typeface="Arial" panose="020B0604020202020204" pitchFamily="34" charset="0"/>
                <a:ea typeface="黑体" panose="02010609060101010101" pitchFamily="2" charset="-122"/>
                <a:cs typeface="Arial" panose="020B0604020202020204" pitchFamily="34" charset="0"/>
              </a:rPr>
              <a:t>Model Design</a:t>
            </a:r>
            <a:endParaRPr kumimoji="1" lang="en-US" altLang="zh-CN" sz="4400" kern="1200" dirty="0">
              <a:solidFill>
                <a:schemeClr val="tx1"/>
              </a:solidFill>
              <a:latin typeface="Arial" panose="020B0604020202020204" pitchFamily="34" charset="0"/>
              <a:ea typeface="黑体" panose="02010609060101010101" pitchFamily="2" charset="-122"/>
              <a:cs typeface="Arial" panose="020B0604020202020204" pitchFamily="34" charset="0"/>
            </a:endParaRPr>
          </a:p>
        </p:txBody>
      </p:sp>
      <p:sp>
        <p:nvSpPr>
          <p:cNvPr id="2" name="内容占位符 2"/>
          <p:cNvSpPr>
            <a:spLocks noGrp="1"/>
          </p:cNvSpPr>
          <p:nvPr>
            <p:ph idx="1"/>
            <p:custDataLst>
              <p:tags r:id="rId1"/>
            </p:custDataLst>
          </p:nvPr>
        </p:nvSpPr>
        <p:spPr>
          <a:xfrm>
            <a:off x="546735" y="4953635"/>
            <a:ext cx="11021695" cy="1822450"/>
          </a:xfrm>
        </p:spPr>
        <p:txBody>
          <a:bodyPr/>
          <a:lstStyle/>
          <a:p>
            <a:pPr marL="457200" indent="-457200" algn="just">
              <a:lnSpc>
                <a:spcPts val="3000"/>
              </a:lnSpc>
              <a:spcAft>
                <a:spcPts val="600"/>
              </a:spcAft>
              <a:buFont typeface="Wingdings" panose="05000000000000000000" pitchFamily="2" charset="2"/>
              <a:buChar char="n"/>
            </a:pPr>
            <a:r>
              <a:rPr sz="2400" dirty="0">
                <a:latin typeface="Arial" panose="020B0604020202020204" pitchFamily="34" charset="0"/>
                <a:cs typeface="Arial" panose="020B0604020202020204" pitchFamily="34" charset="0"/>
              </a:rPr>
              <a:t>可学习嵌入</a:t>
            </a:r>
            <a:r>
              <a:rPr lang="zh-CN" sz="2400" dirty="0">
                <a:latin typeface="Arial" panose="020B0604020202020204" pitchFamily="34" charset="0"/>
                <a:cs typeface="Arial" panose="020B0604020202020204" pitchFamily="34" charset="0"/>
              </a:rPr>
              <a:t>：类比BERT等模型，引入特殊的标记"[class] embedding"，捕获全局信息并简化模型结构。</a:t>
            </a:r>
            <a:endParaRPr lang="zh-CN" sz="2400" dirty="0">
              <a:latin typeface="Arial" panose="020B0604020202020204" pitchFamily="34" charset="0"/>
              <a:cs typeface="Arial" panose="020B0604020202020204" pitchFamily="34" charset="0"/>
            </a:endParaRPr>
          </a:p>
          <a:p>
            <a:pPr marL="457200" indent="-457200" algn="just">
              <a:lnSpc>
                <a:spcPts val="3000"/>
              </a:lnSpc>
              <a:spcAft>
                <a:spcPts val="600"/>
              </a:spcAft>
              <a:buFont typeface="Wingdings" panose="05000000000000000000" pitchFamily="2" charset="2"/>
              <a:buChar char="n"/>
            </a:pPr>
            <a:r>
              <a:rPr sz="2400" dirty="0">
                <a:latin typeface="Arial" panose="020B0604020202020204" pitchFamily="34" charset="0"/>
                <a:cs typeface="Arial" panose="020B0604020202020204" pitchFamily="34" charset="0"/>
              </a:rPr>
              <a:t>为了保留图像中各个块的空间位置信息，将</a:t>
            </a:r>
            <a:r>
              <a:rPr sz="2400" dirty="0">
                <a:solidFill>
                  <a:srgbClr val="C00000"/>
                </a:solidFill>
                <a:latin typeface="Arial" panose="020B0604020202020204" pitchFamily="34" charset="0"/>
                <a:cs typeface="Arial" panose="020B0604020202020204" pitchFamily="34" charset="0"/>
              </a:rPr>
              <a:t>位置编码</a:t>
            </a:r>
            <a:r>
              <a:rPr sz="2400" dirty="0">
                <a:latin typeface="Arial" panose="020B0604020202020204" pitchFamily="34" charset="0"/>
                <a:cs typeface="Arial" panose="020B0604020202020204" pitchFamily="34" charset="0"/>
              </a:rPr>
              <a:t>添加到</a:t>
            </a:r>
            <a:r>
              <a:rPr lang="zh-CN" sz="2400" dirty="0">
                <a:latin typeface="Arial" panose="020B0604020202020204" pitchFamily="34" charset="0"/>
                <a:cs typeface="Arial" panose="020B0604020202020204" pitchFamily="34" charset="0"/>
              </a:rPr>
              <a:t>补丁嵌入</a:t>
            </a:r>
            <a:r>
              <a:rPr sz="2400" dirty="0">
                <a:latin typeface="Arial" panose="020B0604020202020204" pitchFamily="34" charset="0"/>
                <a:cs typeface="Arial" panose="020B0604020202020204" pitchFamily="34" charset="0"/>
              </a:rPr>
              <a:t>中。</a:t>
            </a:r>
            <a:endParaRPr sz="2400" dirty="0">
              <a:latin typeface="Arial" panose="020B0604020202020204" pitchFamily="34" charset="0"/>
              <a:cs typeface="Arial" panose="020B0604020202020204" pitchFamily="34" charset="0"/>
            </a:endParaRPr>
          </a:p>
        </p:txBody>
      </p:sp>
      <p:pic>
        <p:nvPicPr>
          <p:cNvPr id="3" name="图片 2"/>
          <p:cNvPicPr>
            <a:picLocks noChangeAspect="1"/>
          </p:cNvPicPr>
          <p:nvPr>
            <p:custDataLst>
              <p:tags r:id="rId2"/>
            </p:custDataLst>
          </p:nvPr>
        </p:nvPicPr>
        <p:blipFill>
          <a:blip r:embed="rId3"/>
          <a:stretch>
            <a:fillRect/>
          </a:stretch>
        </p:blipFill>
        <p:spPr>
          <a:xfrm>
            <a:off x="3425190" y="1433195"/>
            <a:ext cx="5160645" cy="3475990"/>
          </a:xfrm>
          <a:prstGeom prst="rect">
            <a:avLst/>
          </a:prstGeom>
        </p:spPr>
      </p:pic>
      <p:sp>
        <p:nvSpPr>
          <p:cNvPr id="12" name="矩形 11"/>
          <p:cNvSpPr/>
          <p:nvPr/>
        </p:nvSpPr>
        <p:spPr>
          <a:xfrm>
            <a:off x="3647440" y="3693160"/>
            <a:ext cx="1008380" cy="311785"/>
          </a:xfrm>
          <a:prstGeom prst="rect">
            <a:avLst/>
          </a:prstGeom>
          <a:noFill/>
          <a:ln w="9525" cap="flat" cmpd="sng" algn="ctr">
            <a:solidFill>
              <a:srgbClr val="C00000"/>
            </a:solidFill>
            <a:prstDash val="solid"/>
            <a:round/>
            <a:headEnd type="none" w="med" len="med"/>
            <a:tailEnd type="none" w="med" len="med"/>
          </a:ln>
          <a:extLst>
            <a:ext uri="{909E8E84-426E-40DD-AFC4-6F175D3DCCD1}">
              <a14:hiddenFill xmlns:a14="http://schemas.microsoft.com/office/drawing/2010/main">
                <a:solidFill>
                  <a:srgbClr val="C00000"/>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cxnSp>
        <p:nvCxnSpPr>
          <p:cNvPr id="13" name="直接箭头连接符 12"/>
          <p:cNvCxnSpPr>
            <a:stCxn id="12" idx="1"/>
          </p:cNvCxnSpPr>
          <p:nvPr/>
        </p:nvCxnSpPr>
        <p:spPr>
          <a:xfrm flipH="1">
            <a:off x="1991360" y="3849370"/>
            <a:ext cx="1656080" cy="1092200"/>
          </a:xfrm>
          <a:prstGeom prst="straightConnector1">
            <a:avLst/>
          </a:prstGeom>
          <a:solidFill>
            <a:schemeClr val="accent1"/>
          </a:solidFill>
          <a:ln w="9525" cap="flat" cmpd="sng" algn="ctr">
            <a:solidFill>
              <a:srgbClr val="C00000"/>
            </a:solidFill>
            <a:prstDash val="solid"/>
            <a:round/>
            <a:headEnd type="none" w="med" len="med"/>
            <a:tailEnd type="arrow" w="med" len="med"/>
          </a:ln>
        </p:spPr>
      </p:cxnSp>
      <p:sp>
        <p:nvSpPr>
          <p:cNvPr id="14" name="矩形 13"/>
          <p:cNvSpPr/>
          <p:nvPr/>
        </p:nvSpPr>
        <p:spPr>
          <a:xfrm>
            <a:off x="3431540" y="3284855"/>
            <a:ext cx="5256530" cy="408940"/>
          </a:xfrm>
          <a:prstGeom prst="rect">
            <a:avLst/>
          </a:prstGeom>
          <a:noFill/>
          <a:ln w="9525" cap="flat" cmpd="sng" algn="ctr">
            <a:solidFill>
              <a:srgbClr val="C0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cxnSp>
        <p:nvCxnSpPr>
          <p:cNvPr id="15" name="直接箭头连接符 14"/>
          <p:cNvCxnSpPr>
            <a:stCxn id="14" idx="3"/>
          </p:cNvCxnSpPr>
          <p:nvPr/>
        </p:nvCxnSpPr>
        <p:spPr>
          <a:xfrm flipH="1">
            <a:off x="8112125" y="3489325"/>
            <a:ext cx="575945" cy="2028190"/>
          </a:xfrm>
          <a:prstGeom prst="straightConnector1">
            <a:avLst/>
          </a:prstGeom>
          <a:solidFill>
            <a:schemeClr val="accent1"/>
          </a:solidFill>
          <a:ln w="9525" cap="flat" cmpd="sng" algn="ctr">
            <a:solidFill>
              <a:srgbClr val="C00000"/>
            </a:solidFill>
            <a:prstDash val="solid"/>
            <a:round/>
            <a:headEnd type="none" w="med" len="med"/>
            <a:tailEnd type="arrow" w="med" len="med"/>
          </a:ln>
        </p:spPr>
      </p:cxnSp>
      <p:sp>
        <p:nvSpPr>
          <p:cNvPr id="16" name="文本框 15"/>
          <p:cNvSpPr txBox="1"/>
          <p:nvPr/>
        </p:nvSpPr>
        <p:spPr>
          <a:xfrm>
            <a:off x="226060" y="3634105"/>
            <a:ext cx="2817495" cy="1014095"/>
          </a:xfrm>
          <a:prstGeom prst="rect">
            <a:avLst/>
          </a:prstGeom>
          <a:noFill/>
        </p:spPr>
        <p:txBody>
          <a:bodyPr wrap="square" rtlCol="0">
            <a:noAutofit/>
          </a:bodyPr>
          <a:p>
            <a:r>
              <a:rPr lang="zh-CN" dirty="0">
                <a:cs typeface="Arial" panose="020B0604020202020204" pitchFamily="34" charset="0"/>
                <a:sym typeface="+mn-ea"/>
              </a:rPr>
              <a:t>①这个标记在序列的开始处初始化，并作为序列的第一个元素。</a:t>
            </a:r>
            <a:endParaRPr lang="zh-CN" altLang="en-US"/>
          </a:p>
        </p:txBody>
      </p:sp>
      <p:sp>
        <p:nvSpPr>
          <p:cNvPr id="17" name="文本框 16"/>
          <p:cNvSpPr txBox="1"/>
          <p:nvPr/>
        </p:nvSpPr>
        <p:spPr>
          <a:xfrm>
            <a:off x="8721090" y="2348865"/>
            <a:ext cx="3329940" cy="1440180"/>
          </a:xfrm>
          <a:prstGeom prst="rect">
            <a:avLst/>
          </a:prstGeom>
          <a:noFill/>
        </p:spPr>
        <p:txBody>
          <a:bodyPr wrap="square" rtlCol="0">
            <a:noAutofit/>
          </a:bodyPr>
          <a:p>
            <a:r>
              <a:rPr lang="zh-CN" altLang="en-US"/>
              <a:t>②</a:t>
            </a:r>
            <a:r>
              <a:rPr lang="zh-CN" dirty="0">
                <a:cs typeface="Arial" panose="020B0604020202020204" pitchFamily="34" charset="0"/>
                <a:sym typeface="+mn-ea"/>
              </a:rPr>
              <a:t>包含"[class] embedding"的补丁嵌入序列输入Transformer编码器，与其他补丁嵌入通过自注意力机制进行交互，聚合来自整个图像的信息。</a:t>
            </a:r>
            <a:endParaRPr lang="zh-CN" altLang="en-US"/>
          </a:p>
        </p:txBody>
      </p:sp>
      <mc:AlternateContent xmlns:mc="http://schemas.openxmlformats.org/markup-compatibility/2006">
        <mc:Choice xmlns:a14="http://schemas.microsoft.com/office/drawing/2010/main" Requires="a14">
          <p:sp>
            <p:nvSpPr>
              <p:cNvPr id="18" name="文本框 17"/>
              <p:cNvSpPr txBox="1"/>
              <p:nvPr/>
            </p:nvSpPr>
            <p:spPr>
              <a:xfrm>
                <a:off x="5520690" y="734060"/>
                <a:ext cx="6604000" cy="1372870"/>
              </a:xfrm>
              <a:prstGeom prst="rect">
                <a:avLst/>
              </a:prstGeom>
              <a:solidFill>
                <a:schemeClr val="bg1"/>
              </a:solidFill>
            </p:spPr>
            <p:txBody>
              <a:bodyPr wrap="square" rtlCol="0">
                <a:noAutofit/>
              </a:bodyPr>
              <a:p>
                <a:pPr marL="0" indent="0" algn="just">
                  <a:lnSpc>
                    <a:spcPts val="3000"/>
                  </a:lnSpc>
                  <a:spcAft>
                    <a:spcPts val="600"/>
                  </a:spcAft>
                  <a:buFont typeface="Wingdings" panose="05000000000000000000" pitchFamily="2" charset="2"/>
                  <a:buNone/>
                </a:pPr>
                <a:r>
                  <a:rPr lang="zh-CN" dirty="0">
                    <a:cs typeface="Arial" panose="020B0604020202020204" pitchFamily="34" charset="0"/>
                    <a:sym typeface="+mn-ea"/>
                  </a:rPr>
                  <a:t>③编码器的最后输出中，这个"[class] embedding"的最终状态（记为</a:t>
                </a:r>
                <a14:m>
                  <m:oMath xmlns:m="http://schemas.openxmlformats.org/officeDocument/2006/math">
                    <m:sSubSup>
                      <m:sSubSupPr>
                        <m:ctrlPr>
                          <a:rPr lang="en-US" altLang="zh-CN" i="1" dirty="0">
                            <a:latin typeface="Cambria Math" panose="02040503050406030204" charset="0"/>
                            <a:cs typeface="Cambria Math" panose="02040503050406030204" charset="0"/>
                            <a:sym typeface="+mn-ea"/>
                          </a:rPr>
                        </m:ctrlPr>
                      </m:sSubSupPr>
                      <m:e>
                        <m:r>
                          <a:rPr lang="en-US" altLang="zh-CN" i="1" dirty="0">
                            <a:latin typeface="Cambria Math" panose="02040503050406030204" charset="0"/>
                            <a:cs typeface="Cambria Math" panose="02040503050406030204" charset="0"/>
                            <a:sym typeface="+mn-ea"/>
                          </a:rPr>
                          <m:t>𝑧</m:t>
                        </m:r>
                      </m:e>
                      <m:sub>
                        <m:r>
                          <a:rPr lang="en-US" altLang="zh-CN" i="1" dirty="0">
                            <a:latin typeface="Cambria Math" panose="02040503050406030204" charset="0"/>
                            <a:cs typeface="Cambria Math" panose="02040503050406030204" charset="0"/>
                            <a:sym typeface="+mn-ea"/>
                          </a:rPr>
                          <m:t>0</m:t>
                        </m:r>
                      </m:sub>
                      <m:sup>
                        <m:r>
                          <a:rPr lang="en-US" altLang="zh-CN" i="1" dirty="0">
                            <a:latin typeface="Cambria Math" panose="02040503050406030204" charset="0"/>
                            <a:cs typeface="Cambria Math" panose="02040503050406030204" charset="0"/>
                            <a:sym typeface="+mn-ea"/>
                          </a:rPr>
                          <m:t>𝐿</m:t>
                        </m:r>
                      </m:sup>
                    </m:sSubSup>
                  </m:oMath>
                </a14:m>
                <a:r>
                  <a:rPr lang="zh-CN" dirty="0">
                    <a:cs typeface="Arial" panose="020B0604020202020204" pitchFamily="34" charset="0"/>
                    <a:sym typeface="+mn-ea"/>
                  </a:rPr>
                  <a:t>）代表了整个图像的高级特征表示。其经过层归一化（LN）处理成为</a:t>
                </a:r>
                <a14:m>
                  <m:oMath xmlns:m="http://schemas.openxmlformats.org/officeDocument/2006/math">
                    <m:r>
                      <a:rPr lang="en-US" altLang="zh-CN" i="1" dirty="0">
                        <a:latin typeface="Cambria Math" panose="02040503050406030204" charset="0"/>
                        <a:cs typeface="Cambria Math" panose="02040503050406030204" charset="0"/>
                        <a:sym typeface="+mn-ea"/>
                      </a:rPr>
                      <m:t>𝑦</m:t>
                    </m:r>
                    <m:r>
                      <a:rPr lang="en-US" altLang="zh-CN" i="1" dirty="0">
                        <a:latin typeface="Cambria Math" panose="02040503050406030204" charset="0"/>
                        <a:cs typeface="Cambria Math" panose="02040503050406030204" charset="0"/>
                        <a:sym typeface="+mn-ea"/>
                      </a:rPr>
                      <m:t>=</m:t>
                    </m:r>
                    <m:r>
                      <a:rPr lang="en-US" altLang="zh-CN" i="1" dirty="0">
                        <a:latin typeface="Cambria Math" panose="02040503050406030204" charset="0"/>
                        <a:cs typeface="Cambria Math" panose="02040503050406030204" charset="0"/>
                        <a:sym typeface="+mn-ea"/>
                      </a:rPr>
                      <m:t>𝐿𝑁</m:t>
                    </m:r>
                    <m:r>
                      <a:rPr lang="en-US" altLang="zh-CN" i="1" dirty="0">
                        <a:latin typeface="Cambria Math" panose="02040503050406030204" charset="0"/>
                        <a:cs typeface="Cambria Math" panose="02040503050406030204" charset="0"/>
                        <a:sym typeface="+mn-ea"/>
                      </a:rPr>
                      <m:t>(</m:t>
                    </m:r>
                    <m:sSubSup>
                      <m:sSubSupPr>
                        <m:ctrlPr>
                          <a:rPr lang="en-US" altLang="zh-CN" i="1" dirty="0">
                            <a:latin typeface="Cambria Math" panose="02040503050406030204" charset="0"/>
                            <a:cs typeface="Cambria Math" panose="02040503050406030204" charset="0"/>
                            <a:sym typeface="+mn-ea"/>
                          </a:rPr>
                        </m:ctrlPr>
                      </m:sSubSupPr>
                      <m:e>
                        <m:r>
                          <a:rPr lang="en-US" altLang="zh-CN" i="1" dirty="0">
                            <a:latin typeface="Cambria Math" panose="02040503050406030204" charset="0"/>
                            <a:cs typeface="Cambria Math" panose="02040503050406030204" charset="0"/>
                            <a:sym typeface="+mn-ea"/>
                          </a:rPr>
                          <m:t>𝑧</m:t>
                        </m:r>
                      </m:e>
                      <m:sub>
                        <m:r>
                          <a:rPr lang="en-US" altLang="zh-CN" i="1" dirty="0">
                            <a:latin typeface="Cambria Math" panose="02040503050406030204" charset="0"/>
                            <a:cs typeface="Cambria Math" panose="02040503050406030204" charset="0"/>
                            <a:sym typeface="+mn-ea"/>
                          </a:rPr>
                          <m:t>0</m:t>
                        </m:r>
                      </m:sub>
                      <m:sup>
                        <m:r>
                          <a:rPr lang="en-US" altLang="zh-CN" i="1" dirty="0">
                            <a:latin typeface="Cambria Math" panose="02040503050406030204" charset="0"/>
                            <a:cs typeface="Cambria Math" panose="02040503050406030204" charset="0"/>
                            <a:sym typeface="+mn-ea"/>
                          </a:rPr>
                          <m:t>𝐿</m:t>
                        </m:r>
                      </m:sup>
                    </m:sSubSup>
                    <m:r>
                      <a:rPr lang="en-US" altLang="zh-CN" i="1" dirty="0">
                        <a:latin typeface="Cambria Math" panose="02040503050406030204" charset="0"/>
                        <a:cs typeface="Cambria Math" panose="02040503050406030204" charset="0"/>
                        <a:sym typeface="+mn-ea"/>
                      </a:rPr>
                      <m:t>)</m:t>
                    </m:r>
                  </m:oMath>
                </a14:m>
                <a:r>
                  <a:rPr lang="zh-CN" dirty="0">
                    <a:cs typeface="Arial" panose="020B0604020202020204" pitchFamily="34" charset="0"/>
                    <a:sym typeface="+mn-ea"/>
                  </a:rPr>
                  <a:t>，这个输出</a:t>
                </a:r>
                <a14:m>
                  <m:oMath xmlns:m="http://schemas.openxmlformats.org/officeDocument/2006/math">
                    <m:r>
                      <a:rPr lang="en-US" altLang="zh-CN" i="1" dirty="0">
                        <a:latin typeface="Cambria Math" panose="02040503050406030204" charset="0"/>
                        <a:cs typeface="Cambria Math" panose="02040503050406030204" charset="0"/>
                        <a:sym typeface="+mn-ea"/>
                      </a:rPr>
                      <m:t>𝑦</m:t>
                    </m:r>
                  </m:oMath>
                </a14:m>
                <a:r>
                  <a:rPr lang="zh-CN" dirty="0">
                    <a:cs typeface="Arial" panose="020B0604020202020204" pitchFamily="34" charset="0"/>
                    <a:sym typeface="+mn-ea"/>
                  </a:rPr>
                  <a:t>作为图像的表示，进一步被送入分类头进行处理。</a:t>
                </a:r>
                <a:endParaRPr lang="zh-CN" dirty="0">
                  <a:cs typeface="Arial" panose="020B0604020202020204" pitchFamily="34" charset="0"/>
                  <a:sym typeface="+mn-ea"/>
                </a:endParaRPr>
              </a:p>
            </p:txBody>
          </p:sp>
        </mc:Choice>
        <mc:Fallback>
          <p:sp>
            <p:nvSpPr>
              <p:cNvPr id="18" name="文本框 17"/>
              <p:cNvSpPr txBox="1">
                <a:spLocks noRot="1" noChangeAspect="1" noMove="1" noResize="1" noEditPoints="1" noAdjustHandles="1" noChangeArrowheads="1" noChangeShapeType="1" noTextEdit="1"/>
              </p:cNvSpPr>
              <p:nvPr/>
            </p:nvSpPr>
            <p:spPr>
              <a:xfrm>
                <a:off x="5520690" y="734060"/>
                <a:ext cx="6604000" cy="1372870"/>
              </a:xfrm>
              <a:prstGeom prst="rect">
                <a:avLst/>
              </a:prstGeom>
              <a:blipFill rotWithShape="1">
                <a:blip r:embed="rId4"/>
                <a:stretch>
                  <a:fillRect b="-14339"/>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a:xfrm>
            <a:off x="546720" y="116632"/>
            <a:ext cx="6629400" cy="1143000"/>
          </a:xfrm>
        </p:spPr>
        <p:txBody>
          <a:bodyPr/>
          <a:lstStyle/>
          <a:p>
            <a:pPr eaLnBrk="1" hangingPunct="1">
              <a:lnSpc>
                <a:spcPct val="120000"/>
              </a:lnSpc>
              <a:spcBef>
                <a:spcPct val="0"/>
              </a:spcBef>
            </a:pPr>
            <a:r>
              <a:rPr kumimoji="1" lang="en-US" altLang="zh-CN" sz="4400" kern="1200" dirty="0">
                <a:solidFill>
                  <a:schemeClr val="tx1"/>
                </a:solidFill>
                <a:latin typeface="Arial" panose="020B0604020202020204" pitchFamily="34" charset="0"/>
                <a:ea typeface="黑体" panose="02010609060101010101" pitchFamily="2" charset="-122"/>
                <a:cs typeface="Arial" panose="020B0604020202020204" pitchFamily="34" charset="0"/>
              </a:rPr>
              <a:t>Model Design</a:t>
            </a:r>
            <a:endParaRPr kumimoji="1" lang="en-US" altLang="zh-CN" sz="4400" kern="1200" dirty="0">
              <a:solidFill>
                <a:schemeClr val="tx1"/>
              </a:solidFill>
              <a:latin typeface="Arial" panose="020B0604020202020204" pitchFamily="34" charset="0"/>
              <a:ea typeface="黑体" panose="02010609060101010101" pitchFamily="2" charset="-122"/>
              <a:cs typeface="Arial" panose="020B0604020202020204" pitchFamily="34" charset="0"/>
            </a:endParaRPr>
          </a:p>
        </p:txBody>
      </p:sp>
      <p:sp>
        <p:nvSpPr>
          <p:cNvPr id="2" name="内容占位符 2"/>
          <p:cNvSpPr>
            <a:spLocks noGrp="1"/>
          </p:cNvSpPr>
          <p:nvPr>
            <p:ph idx="1"/>
            <p:custDataLst>
              <p:tags r:id="rId1"/>
            </p:custDataLst>
          </p:nvPr>
        </p:nvSpPr>
        <p:spPr>
          <a:xfrm>
            <a:off x="546735" y="5274310"/>
            <a:ext cx="11021695" cy="1501775"/>
          </a:xfrm>
        </p:spPr>
        <p:txBody>
          <a:bodyPr/>
          <a:lstStyle/>
          <a:p>
            <a:pPr marL="457200" indent="-457200" algn="just">
              <a:lnSpc>
                <a:spcPts val="3000"/>
              </a:lnSpc>
              <a:spcAft>
                <a:spcPts val="600"/>
              </a:spcAft>
              <a:buFont typeface="Wingdings" panose="05000000000000000000" pitchFamily="2" charset="2"/>
              <a:buChar char="n"/>
            </a:pPr>
            <a:r>
              <a:rPr sz="2400" dirty="0">
                <a:latin typeface="Arial" panose="020B0604020202020204" pitchFamily="34" charset="0"/>
                <a:cs typeface="Arial" panose="020B0604020202020204" pitchFamily="34" charset="0"/>
              </a:rPr>
              <a:t>编码器由多个交替的</a:t>
            </a:r>
            <a:r>
              <a:rPr sz="2400" dirty="0">
                <a:solidFill>
                  <a:srgbClr val="C00000"/>
                </a:solidFill>
                <a:latin typeface="Arial" panose="020B0604020202020204" pitchFamily="34" charset="0"/>
                <a:cs typeface="Arial" panose="020B0604020202020204" pitchFamily="34" charset="0"/>
              </a:rPr>
              <a:t>多头自注意力</a:t>
            </a:r>
            <a:r>
              <a:rPr sz="2400" dirty="0">
                <a:latin typeface="Arial" panose="020B0604020202020204" pitchFamily="34" charset="0"/>
                <a:cs typeface="Arial" panose="020B0604020202020204" pitchFamily="34" charset="0"/>
              </a:rPr>
              <a:t>（MSA）和</a:t>
            </a:r>
            <a:r>
              <a:rPr sz="2400" dirty="0">
                <a:solidFill>
                  <a:srgbClr val="C00000"/>
                </a:solidFill>
                <a:latin typeface="Arial" panose="020B0604020202020204" pitchFamily="34" charset="0"/>
                <a:cs typeface="Arial" panose="020B0604020202020204" pitchFamily="34" charset="0"/>
              </a:rPr>
              <a:t>多层感知机</a:t>
            </a:r>
            <a:r>
              <a:rPr sz="2400" dirty="0">
                <a:latin typeface="Arial" panose="020B0604020202020204" pitchFamily="34" charset="0"/>
                <a:cs typeface="Arial" panose="020B0604020202020204" pitchFamily="34" charset="0"/>
              </a:rPr>
              <a:t>（MLP）块组成，每个块之前使用</a:t>
            </a:r>
            <a:r>
              <a:rPr sz="2400" dirty="0">
                <a:solidFill>
                  <a:srgbClr val="C00000"/>
                </a:solidFill>
                <a:latin typeface="Arial" panose="020B0604020202020204" pitchFamily="34" charset="0"/>
                <a:cs typeface="Arial" panose="020B0604020202020204" pitchFamily="34" charset="0"/>
              </a:rPr>
              <a:t>层归一化</a:t>
            </a:r>
            <a:r>
              <a:rPr sz="2400" dirty="0">
                <a:latin typeface="Arial" panose="020B0604020202020204" pitchFamily="34" charset="0"/>
                <a:cs typeface="Arial" panose="020B0604020202020204" pitchFamily="34" charset="0"/>
              </a:rPr>
              <a:t>（LN），并且每个块后使用</a:t>
            </a:r>
            <a:r>
              <a:rPr sz="2400" dirty="0">
                <a:solidFill>
                  <a:srgbClr val="C00000"/>
                </a:solidFill>
                <a:latin typeface="Arial" panose="020B0604020202020204" pitchFamily="34" charset="0"/>
                <a:cs typeface="Arial" panose="020B0604020202020204" pitchFamily="34" charset="0"/>
              </a:rPr>
              <a:t>残差连接</a:t>
            </a:r>
            <a:r>
              <a:rPr sz="2400" dirty="0">
                <a:latin typeface="Arial" panose="020B0604020202020204" pitchFamily="34" charset="0"/>
                <a:cs typeface="Arial" panose="020B0604020202020204" pitchFamily="34" charset="0"/>
              </a:rPr>
              <a:t>。这种结构使得ViT可以有效地处理和整合来自不同图像区域的信息。</a:t>
            </a:r>
            <a:endParaRPr sz="2400" dirty="0">
              <a:latin typeface="Arial" panose="020B0604020202020204" pitchFamily="34" charset="0"/>
              <a:cs typeface="Arial" panose="020B0604020202020204" pitchFamily="34" charset="0"/>
            </a:endParaRPr>
          </a:p>
        </p:txBody>
      </p:sp>
      <p:pic>
        <p:nvPicPr>
          <p:cNvPr id="5" name="图片 4"/>
          <p:cNvPicPr>
            <a:picLocks noChangeAspect="1"/>
          </p:cNvPicPr>
          <p:nvPr/>
        </p:nvPicPr>
        <p:blipFill>
          <a:blip r:embed="rId2"/>
          <a:stretch>
            <a:fillRect/>
          </a:stretch>
        </p:blipFill>
        <p:spPr>
          <a:xfrm>
            <a:off x="2279650" y="1421130"/>
            <a:ext cx="7453630" cy="3853180"/>
          </a:xfrm>
          <a:prstGeom prst="rect">
            <a:avLst/>
          </a:prstGeom>
        </p:spPr>
      </p:pic>
      <p:sp>
        <p:nvSpPr>
          <p:cNvPr id="6" name="矩形 5"/>
          <p:cNvSpPr/>
          <p:nvPr/>
        </p:nvSpPr>
        <p:spPr>
          <a:xfrm>
            <a:off x="3359785" y="2564765"/>
            <a:ext cx="3960495" cy="936625"/>
          </a:xfrm>
          <a:prstGeom prst="rect">
            <a:avLst/>
          </a:prstGeom>
          <a:noFill/>
          <a:ln w="9525" cap="flat" cmpd="sng" algn="ctr">
            <a:solidFill>
              <a:srgbClr val="C0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pic>
        <p:nvPicPr>
          <p:cNvPr id="7" name="图片 6"/>
          <p:cNvPicPr>
            <a:picLocks noChangeAspect="1"/>
          </p:cNvPicPr>
          <p:nvPr/>
        </p:nvPicPr>
        <p:blipFill>
          <a:blip r:embed="rId3"/>
          <a:stretch>
            <a:fillRect/>
          </a:stretch>
        </p:blipFill>
        <p:spPr>
          <a:xfrm>
            <a:off x="9624695" y="2924810"/>
            <a:ext cx="2479040" cy="57213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a:xfrm>
            <a:off x="546720" y="116632"/>
            <a:ext cx="6629400" cy="1143000"/>
          </a:xfrm>
        </p:spPr>
        <p:txBody>
          <a:bodyPr/>
          <a:lstStyle/>
          <a:p>
            <a:pPr eaLnBrk="1" hangingPunct="1">
              <a:lnSpc>
                <a:spcPct val="120000"/>
              </a:lnSpc>
              <a:spcBef>
                <a:spcPct val="0"/>
              </a:spcBef>
            </a:pPr>
            <a:r>
              <a:rPr kumimoji="1" lang="en-US" altLang="zh-CN" sz="4400" kern="1200" dirty="0">
                <a:solidFill>
                  <a:schemeClr val="tx1"/>
                </a:solidFill>
                <a:latin typeface="Arial" panose="020B0604020202020204" pitchFamily="34" charset="0"/>
                <a:ea typeface="黑体" panose="02010609060101010101" pitchFamily="2" charset="-122"/>
                <a:cs typeface="Arial" panose="020B0604020202020204" pitchFamily="34" charset="0"/>
              </a:rPr>
              <a:t>Model Design</a:t>
            </a:r>
            <a:endParaRPr kumimoji="1" lang="en-US" altLang="zh-CN" sz="4400" kern="1200" dirty="0">
              <a:solidFill>
                <a:schemeClr val="tx1"/>
              </a:solidFill>
              <a:latin typeface="Arial" panose="020B0604020202020204" pitchFamily="34" charset="0"/>
              <a:ea typeface="黑体" panose="02010609060101010101" pitchFamily="2" charset="-122"/>
              <a:cs typeface="Arial" panose="020B0604020202020204" pitchFamily="34" charset="0"/>
            </a:endParaRPr>
          </a:p>
        </p:txBody>
      </p:sp>
      <p:sp>
        <p:nvSpPr>
          <p:cNvPr id="2" name="内容占位符 2"/>
          <p:cNvSpPr>
            <a:spLocks noGrp="1"/>
          </p:cNvSpPr>
          <p:nvPr>
            <p:ph idx="1"/>
            <p:custDataLst>
              <p:tags r:id="rId1"/>
            </p:custDataLst>
          </p:nvPr>
        </p:nvSpPr>
        <p:spPr>
          <a:xfrm>
            <a:off x="546735" y="4953635"/>
            <a:ext cx="11310620" cy="1822450"/>
          </a:xfrm>
        </p:spPr>
        <p:txBody>
          <a:bodyPr/>
          <a:lstStyle/>
          <a:p>
            <a:pPr marL="457200" indent="-457200" algn="just">
              <a:lnSpc>
                <a:spcPts val="3000"/>
              </a:lnSpc>
              <a:spcAft>
                <a:spcPts val="600"/>
              </a:spcAft>
              <a:buFont typeface="Wingdings" panose="05000000000000000000" pitchFamily="2" charset="2"/>
              <a:buChar char="n"/>
            </a:pPr>
            <a:r>
              <a:rPr lang="zh-CN" altLang="en-US" sz="2400" dirty="0">
                <a:solidFill>
                  <a:srgbClr val="C00000"/>
                </a:solidFill>
                <a:latin typeface="Arial" panose="020B0604020202020204" pitchFamily="34" charset="0"/>
                <a:cs typeface="Arial" panose="020B0604020202020204" pitchFamily="34" charset="0"/>
              </a:rPr>
              <a:t>分类头</a:t>
            </a:r>
            <a:r>
              <a:rPr lang="zh-CN" altLang="en-US" sz="2400" dirty="0">
                <a:latin typeface="Arial" panose="020B0604020202020204" pitchFamily="34" charset="0"/>
                <a:cs typeface="Arial" panose="020B0604020202020204" pitchFamily="34" charset="0"/>
              </a:rPr>
              <a:t>将编码器提取的高级特征（图像的全局表示）映射到具体的类别标签上。</a:t>
            </a:r>
            <a:endParaRPr lang="zh-CN" altLang="en-US" sz="2400" dirty="0">
              <a:latin typeface="Arial" panose="020B0604020202020204" pitchFamily="34" charset="0"/>
              <a:cs typeface="Arial" panose="020B0604020202020204" pitchFamily="34" charset="0"/>
            </a:endParaRPr>
          </a:p>
          <a:p>
            <a:pPr marL="457200" indent="-457200" algn="just">
              <a:lnSpc>
                <a:spcPts val="3000"/>
              </a:lnSpc>
              <a:spcAft>
                <a:spcPts val="600"/>
              </a:spcAft>
              <a:buFont typeface="Wingdings" panose="05000000000000000000" pitchFamily="2" charset="2"/>
              <a:buChar char="n"/>
            </a:pPr>
            <a:r>
              <a:rPr lang="zh-CN" altLang="en-US" sz="2400" dirty="0">
                <a:latin typeface="Arial" panose="020B0604020202020204" pitchFamily="34" charset="0"/>
                <a:cs typeface="Arial" panose="020B0604020202020204" pitchFamily="34" charset="0"/>
              </a:rPr>
              <a:t>在</a:t>
            </a:r>
            <a:r>
              <a:rPr lang="zh-CN" altLang="en-US" sz="2400" dirty="0">
                <a:solidFill>
                  <a:srgbClr val="C00000"/>
                </a:solidFill>
                <a:latin typeface="Arial" panose="020B0604020202020204" pitchFamily="34" charset="0"/>
                <a:cs typeface="Arial" panose="020B0604020202020204" pitchFamily="34" charset="0"/>
              </a:rPr>
              <a:t>预训练</a:t>
            </a:r>
            <a:r>
              <a:rPr lang="zh-CN" altLang="en-US" sz="2400" dirty="0">
                <a:latin typeface="Arial" panose="020B0604020202020204" pitchFamily="34" charset="0"/>
                <a:cs typeface="Arial" panose="020B0604020202020204" pitchFamily="34" charset="0"/>
              </a:rPr>
              <a:t>阶段，分类头通常是一个包含一个隐藏层的</a:t>
            </a:r>
            <a:r>
              <a:rPr lang="zh-CN" altLang="en-US" sz="2400" dirty="0">
                <a:solidFill>
                  <a:srgbClr val="C00000"/>
                </a:solidFill>
                <a:latin typeface="Arial" panose="020B0604020202020204" pitchFamily="34" charset="0"/>
                <a:cs typeface="Arial" panose="020B0604020202020204" pitchFamily="34" charset="0"/>
              </a:rPr>
              <a:t>多层感知机</a:t>
            </a:r>
            <a:r>
              <a:rPr lang="zh-CN" altLang="en-US" sz="2400" dirty="0">
                <a:latin typeface="Arial" panose="020B0604020202020204" pitchFamily="34" charset="0"/>
                <a:cs typeface="Arial" panose="020B0604020202020204" pitchFamily="34" charset="0"/>
              </a:rPr>
              <a:t>（MLP），用于在多类别中进行分类。在模型</a:t>
            </a:r>
            <a:r>
              <a:rPr lang="zh-CN" altLang="en-US" sz="2400" dirty="0">
                <a:solidFill>
                  <a:srgbClr val="C00000"/>
                </a:solidFill>
                <a:latin typeface="Arial" panose="020B0604020202020204" pitchFamily="34" charset="0"/>
                <a:cs typeface="Arial" panose="020B0604020202020204" pitchFamily="34" charset="0"/>
              </a:rPr>
              <a:t>微调</a:t>
            </a:r>
            <a:r>
              <a:rPr lang="zh-CN" altLang="en-US" sz="2400" dirty="0">
                <a:latin typeface="Arial" panose="020B0604020202020204" pitchFamily="34" charset="0"/>
                <a:cs typeface="Arial" panose="020B0604020202020204" pitchFamily="34" charset="0"/>
              </a:rPr>
              <a:t>阶段，为了简化计算和适应特定任务，这个分类头可能被替换为一个单层的</a:t>
            </a:r>
            <a:r>
              <a:rPr lang="zh-CN" altLang="en-US" sz="2400" dirty="0">
                <a:solidFill>
                  <a:srgbClr val="C00000"/>
                </a:solidFill>
                <a:latin typeface="Arial" panose="020B0604020202020204" pitchFamily="34" charset="0"/>
                <a:cs typeface="Arial" panose="020B0604020202020204" pitchFamily="34" charset="0"/>
              </a:rPr>
              <a:t>线性层</a:t>
            </a:r>
            <a:r>
              <a:rPr lang="zh-CN" altLang="en-US" sz="2400" dirty="0">
                <a:latin typeface="Arial" panose="020B0604020202020204" pitchFamily="34" charset="0"/>
                <a:cs typeface="Arial" panose="020B0604020202020204" pitchFamily="34" charset="0"/>
              </a:rPr>
              <a:t>。</a:t>
            </a:r>
            <a:endParaRPr lang="zh-CN" altLang="en-US" sz="2400" dirty="0">
              <a:latin typeface="Arial" panose="020B0604020202020204" pitchFamily="34" charset="0"/>
              <a:cs typeface="Arial" panose="020B0604020202020204" pitchFamily="34" charset="0"/>
            </a:endParaRPr>
          </a:p>
        </p:txBody>
      </p:sp>
      <p:pic>
        <p:nvPicPr>
          <p:cNvPr id="3" name="图片 2"/>
          <p:cNvPicPr>
            <a:picLocks noChangeAspect="1"/>
          </p:cNvPicPr>
          <p:nvPr>
            <p:custDataLst>
              <p:tags r:id="rId2"/>
            </p:custDataLst>
          </p:nvPr>
        </p:nvPicPr>
        <p:blipFill>
          <a:blip r:embed="rId3"/>
          <a:stretch>
            <a:fillRect/>
          </a:stretch>
        </p:blipFill>
        <p:spPr>
          <a:xfrm>
            <a:off x="3425190" y="1433195"/>
            <a:ext cx="5160645" cy="3475990"/>
          </a:xfrm>
          <a:prstGeom prst="rect">
            <a:avLst/>
          </a:prstGeom>
        </p:spPr>
      </p:pic>
      <p:sp>
        <p:nvSpPr>
          <p:cNvPr id="12" name="矩形 11"/>
          <p:cNvSpPr/>
          <p:nvPr/>
        </p:nvSpPr>
        <p:spPr>
          <a:xfrm>
            <a:off x="4584065" y="1628775"/>
            <a:ext cx="935990" cy="720090"/>
          </a:xfrm>
          <a:prstGeom prst="rect">
            <a:avLst/>
          </a:prstGeom>
          <a:noFill/>
          <a:ln w="9525" cap="flat" cmpd="sng" algn="ctr">
            <a:solidFill>
              <a:srgbClr val="C0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a:xfrm>
            <a:off x="546735" y="116840"/>
            <a:ext cx="10868660" cy="1143000"/>
          </a:xfrm>
        </p:spPr>
        <p:txBody>
          <a:bodyPr/>
          <a:lstStyle/>
          <a:p>
            <a:pPr eaLnBrk="1" hangingPunct="1">
              <a:lnSpc>
                <a:spcPct val="120000"/>
              </a:lnSpc>
              <a:spcBef>
                <a:spcPct val="0"/>
              </a:spcBef>
            </a:pPr>
            <a:r>
              <a:rPr kumimoji="1" lang="en-US" altLang="zh-CN" sz="4400" kern="1200" dirty="0">
                <a:solidFill>
                  <a:schemeClr val="tx1"/>
                </a:solidFill>
                <a:latin typeface="Arial" panose="020B0604020202020204" pitchFamily="34" charset="0"/>
                <a:ea typeface="黑体" panose="02010609060101010101" pitchFamily="2" charset="-122"/>
                <a:cs typeface="Arial" panose="020B0604020202020204" pitchFamily="34" charset="0"/>
              </a:rPr>
              <a:t>Model Design: Fine-Tuning</a:t>
            </a:r>
            <a:endParaRPr kumimoji="1" lang="en-US" altLang="zh-CN" sz="4400" kern="1200" dirty="0">
              <a:solidFill>
                <a:schemeClr val="tx1"/>
              </a:solidFill>
              <a:latin typeface="Arial" panose="020B0604020202020204" pitchFamily="34" charset="0"/>
              <a:ea typeface="黑体" panose="02010609060101010101" pitchFamily="2" charset="-122"/>
              <a:cs typeface="Arial" panose="020B0604020202020204" pitchFamily="34" charset="0"/>
            </a:endParaRPr>
          </a:p>
        </p:txBody>
      </p:sp>
      <p:sp>
        <p:nvSpPr>
          <p:cNvPr id="2" name="内容占位符 2"/>
          <p:cNvSpPr>
            <a:spLocks noGrp="1"/>
          </p:cNvSpPr>
          <p:nvPr>
            <p:ph idx="1"/>
            <p:custDataLst>
              <p:tags r:id="rId1"/>
            </p:custDataLst>
          </p:nvPr>
        </p:nvSpPr>
        <p:spPr>
          <a:xfrm>
            <a:off x="546735" y="1485265"/>
            <a:ext cx="11310620" cy="5290820"/>
          </a:xfrm>
        </p:spPr>
        <p:txBody>
          <a:bodyPr/>
          <a:lstStyle/>
          <a:p>
            <a:pPr marL="457200" indent="-457200" algn="just">
              <a:lnSpc>
                <a:spcPts val="3000"/>
              </a:lnSpc>
              <a:spcAft>
                <a:spcPts val="600"/>
              </a:spcAft>
              <a:buFont typeface="Wingdings" panose="05000000000000000000" pitchFamily="2" charset="2"/>
              <a:buChar char="n"/>
            </a:pPr>
            <a:r>
              <a:rPr lang="zh-CN" altLang="en-US" sz="2400" dirty="0">
                <a:latin typeface="Arial" panose="020B0604020202020204" pitchFamily="34" charset="0"/>
                <a:cs typeface="Arial" panose="020B0604020202020204" pitchFamily="34" charset="0"/>
              </a:rPr>
              <a:t>微调阶段，ViT</a:t>
            </a:r>
            <a:r>
              <a:rPr lang="en-US" altLang="zh-CN" sz="2400" dirty="0">
                <a:latin typeface="Arial" panose="020B0604020202020204" pitchFamily="34" charset="0"/>
                <a:cs typeface="Arial" panose="020B0604020202020204" pitchFamily="34" charset="0"/>
              </a:rPr>
              <a:t> </a:t>
            </a:r>
            <a:r>
              <a:rPr lang="zh-CN" altLang="en-US" sz="2400" dirty="0">
                <a:solidFill>
                  <a:srgbClr val="C00000"/>
                </a:solidFill>
                <a:latin typeface="Arial" panose="020B0604020202020204" pitchFamily="34" charset="0"/>
                <a:cs typeface="Arial" panose="020B0604020202020204" pitchFamily="34" charset="0"/>
              </a:rPr>
              <a:t>移除预训练的预测头</a:t>
            </a:r>
            <a:r>
              <a:rPr lang="zh-CN" altLang="en-US" sz="2400" dirty="0">
                <a:latin typeface="Arial" panose="020B0604020202020204" pitchFamily="34" charset="0"/>
                <a:cs typeface="Arial" panose="020B0604020202020204" pitchFamily="34" charset="0"/>
              </a:rPr>
              <a:t>并用一个零初始化的</a:t>
            </a:r>
            <a:r>
              <a:rPr lang="zh-CN" altLang="en-US" sz="2400" dirty="0">
                <a:solidFill>
                  <a:srgbClr val="C00000"/>
                </a:solidFill>
                <a:latin typeface="Arial" panose="020B0604020202020204" pitchFamily="34" charset="0"/>
                <a:cs typeface="Arial" panose="020B0604020202020204" pitchFamily="34" charset="0"/>
              </a:rPr>
              <a:t>前馈层来替换</a:t>
            </a:r>
            <a:r>
              <a:rPr lang="zh-CN" altLang="en-US" sz="2400" dirty="0">
                <a:latin typeface="Arial" panose="020B0604020202020204" pitchFamily="34" charset="0"/>
                <a:cs typeface="Arial" panose="020B0604020202020204" pitchFamily="34" charset="0"/>
              </a:rPr>
              <a:t>。原因：</a:t>
            </a:r>
            <a:endParaRPr lang="zh-CN" altLang="en-US" sz="2400" dirty="0">
              <a:latin typeface="Arial" panose="020B0604020202020204" pitchFamily="34" charset="0"/>
              <a:cs typeface="Arial" panose="020B0604020202020204" pitchFamily="34" charset="0"/>
            </a:endParaRPr>
          </a:p>
          <a:p>
            <a:pPr marL="914400" lvl="1" indent="-457200" algn="just">
              <a:lnSpc>
                <a:spcPts val="3000"/>
              </a:lnSpc>
              <a:spcAft>
                <a:spcPts val="600"/>
              </a:spcAft>
              <a:buFont typeface="Wingdings" panose="05000000000000000000" pitchFamily="2" charset="2"/>
              <a:buChar char="n"/>
            </a:pPr>
            <a:r>
              <a:rPr lang="zh-CN" altLang="en-US" sz="2100" dirty="0">
                <a:latin typeface="Arial" panose="020B0604020202020204" pitchFamily="34" charset="0"/>
                <a:cs typeface="Arial" panose="020B0604020202020204" pitchFamily="34" charset="0"/>
              </a:rPr>
              <a:t>预训练阶段的预测头是为了在特定的大规模数据集上学习通用的特征表示而设计的。这个预测头可能不适合新的、特定的下游任务。</a:t>
            </a:r>
            <a:endParaRPr lang="zh-CN" altLang="en-US" sz="2100" dirty="0">
              <a:latin typeface="Arial" panose="020B0604020202020204" pitchFamily="34" charset="0"/>
              <a:cs typeface="Arial" panose="020B0604020202020204" pitchFamily="34" charset="0"/>
            </a:endParaRPr>
          </a:p>
          <a:p>
            <a:pPr marL="914400" lvl="1" indent="-457200" algn="just">
              <a:lnSpc>
                <a:spcPts val="3000"/>
              </a:lnSpc>
              <a:spcAft>
                <a:spcPts val="600"/>
              </a:spcAft>
              <a:buFont typeface="Wingdings" panose="05000000000000000000" pitchFamily="2" charset="2"/>
              <a:buChar char="n"/>
            </a:pPr>
            <a:r>
              <a:rPr lang="zh-CN" altLang="en-US" sz="2100" dirty="0">
                <a:latin typeface="Arial" panose="020B0604020202020204" pitchFamily="34" charset="0"/>
                <a:cs typeface="Arial" panose="020B0604020202020204" pitchFamily="34" charset="0"/>
              </a:rPr>
              <a:t>移除预训练阶段的复杂预测头，可以让模型在微调阶段更加关注于新任务的特定需求，减少模型由于过拟合原先任务数据而对新任务泛化能力不足的风险。</a:t>
            </a:r>
            <a:endParaRPr lang="zh-CN" altLang="en-US" sz="2100" dirty="0">
              <a:latin typeface="Arial" panose="020B0604020202020204" pitchFamily="34" charset="0"/>
              <a:cs typeface="Arial" panose="020B0604020202020204" pitchFamily="34" charset="0"/>
            </a:endParaRPr>
          </a:p>
          <a:p>
            <a:pPr marL="457200" lvl="0" indent="-457200" algn="just">
              <a:lnSpc>
                <a:spcPts val="3000"/>
              </a:lnSpc>
              <a:spcAft>
                <a:spcPts val="600"/>
              </a:spcAft>
              <a:buFont typeface="Wingdings" panose="05000000000000000000" pitchFamily="2" charset="2"/>
              <a:buChar char="n"/>
            </a:pPr>
            <a:r>
              <a:rPr lang="zh-CN" altLang="en-US" sz="2400" dirty="0">
                <a:latin typeface="Arial" panose="020B0604020202020204" pitchFamily="34" charset="0"/>
                <a:cs typeface="Arial" panose="020B0604020202020204" pitchFamily="34" charset="0"/>
              </a:rPr>
              <a:t>在预训练阶段，模型通常在较低分辨率下训练以节约资源和时间。但在微调阶段，</a:t>
            </a:r>
            <a:r>
              <a:rPr lang="zh-CN" altLang="en-US" sz="2400" dirty="0">
                <a:solidFill>
                  <a:srgbClr val="C00000"/>
                </a:solidFill>
                <a:latin typeface="Arial" panose="020B0604020202020204" pitchFamily="34" charset="0"/>
                <a:cs typeface="Arial" panose="020B0604020202020204" pitchFamily="34" charset="0"/>
              </a:rPr>
              <a:t>提高输入图像的分辨率</a:t>
            </a:r>
            <a:r>
              <a:rPr lang="zh-CN" altLang="en-US" sz="2400" dirty="0">
                <a:latin typeface="Arial" panose="020B0604020202020204" pitchFamily="34" charset="0"/>
                <a:cs typeface="Arial" panose="020B0604020202020204" pitchFamily="34" charset="0"/>
              </a:rPr>
              <a:t>可以帮助模型捕捉到更细致的特征。</a:t>
            </a:r>
            <a:endParaRPr lang="zh-CN" altLang="en-US" sz="2400" dirty="0">
              <a:latin typeface="Arial" panose="020B0604020202020204" pitchFamily="34" charset="0"/>
              <a:cs typeface="Arial" panose="020B0604020202020204" pitchFamily="34" charset="0"/>
            </a:endParaRPr>
          </a:p>
          <a:p>
            <a:pPr marL="457200" lvl="0" indent="-457200" algn="just">
              <a:lnSpc>
                <a:spcPts val="3000"/>
              </a:lnSpc>
              <a:spcAft>
                <a:spcPts val="600"/>
              </a:spcAft>
              <a:buFont typeface="Wingdings" panose="05000000000000000000" pitchFamily="2" charset="2"/>
              <a:buChar char="n"/>
            </a:pPr>
            <a:r>
              <a:rPr lang="zh-CN" altLang="en-US" sz="2400" dirty="0">
                <a:latin typeface="Arial" panose="020B0604020202020204" pitchFamily="34" charset="0"/>
                <a:cs typeface="Arial" panose="020B0604020202020204" pitchFamily="34" charset="0"/>
              </a:rPr>
              <a:t>当微调阶段输入分辨率发生变化时，原始的位置嵌入可能不再适用，因此采用二维插值方法来调整预训练的位置嵌入。</a:t>
            </a:r>
            <a:endParaRPr lang="zh-CN" altLang="en-US" sz="2400"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PP_MARK_KEY" val="17722861-2b40-430a-9486-b225099a9af9"/>
  <p:tag name="COMMONDATA" val="eyJoZGlkIjoiNDg4ODI0Yjc2MWNjZDIzM2I2MzVjN2FlMzIwYTk1MDg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tsinghua BW">
  <a:themeElements>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singhua BW">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singhua B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singhua B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singhua B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singhua B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singhua B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singhua B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1_tsinghua BW">
  <a:themeElements>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singhua BW">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singhua B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singhua B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singhua B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singhua B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singhua B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singhua B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2_tsinghua BW">
  <a:themeElements>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singhua BW">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singhua B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singhua B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singhua B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singhua B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singhua B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singhua B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3_tsinghua BW">
  <a:themeElements>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singhua BW">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singhua B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singhua B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singhua B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singhua B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singhua B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singhua B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4_tsinghua BW">
  <a:themeElements>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singhua BW">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singhua B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singhua B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singhua B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singhua B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singhua B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singhua B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3_tsinghua BW">
  <a:themeElements>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singhua BW">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singhua B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singhua B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singhua B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singhua B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singhua B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singhua B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4_tsinghua BW">
  <a:themeElements>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singhua BW">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singhua B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singhua B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singhua B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singhua B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singhua B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singhua B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15_tsinghua BW">
  <a:themeElements>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singhua BW">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singhua B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singhua B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singhua B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singhua B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singhua B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singhua B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17_tsinghua BW">
  <a:themeElements>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singhua BW">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singhua B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singhua B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singhua B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singhua B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singhua B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singhua B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16_tsinghua BW">
  <a:themeElements>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singhua BW">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singhua B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singhua B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singhua B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singhua B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singhua B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singhua B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33_tsinghua BW">
  <a:themeElements>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singhua BW">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singhua B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singhua B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singhua B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singhua B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singhua B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singhua B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_tsinghua BW">
  <a:themeElements>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singhua BW">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singhua B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singhua B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singhua B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singhua B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singhua B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singhua B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35_tsinghua BW">
  <a:themeElements>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singhua BW">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singhua B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singhua B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singhua B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singhua B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singhua B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singhua B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36_tsinghua BW">
  <a:themeElements>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singhua BW">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singhua B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singhua B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singhua B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singhua B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singhua B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singhua B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37_tsinghua BW">
  <a:themeElements>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singhua BW">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singhua B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singhua B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singhua B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singhua B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singhua B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singhua B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3.xml><?xml version="1.0" encoding="utf-8"?>
<a:theme xmlns:a="http://schemas.openxmlformats.org/drawingml/2006/main" name="38_tsinghua BW">
  <a:themeElements>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singhua BW">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singhua B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singhua B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singhua B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singhua B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singhua B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singhua B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4.xml><?xml version="1.0" encoding="utf-8"?>
<a:theme xmlns:a="http://schemas.openxmlformats.org/drawingml/2006/main" name="39_tsinghua BW">
  <a:themeElements>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singhua BW">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singhua B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singhua B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singhua B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singhua B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singhua B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singhua B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5.xml><?xml version="1.0" encoding="utf-8"?>
<a:theme xmlns:a="http://schemas.openxmlformats.org/drawingml/2006/main" name="40_tsinghua BW">
  <a:themeElements>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singhua BW">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singhua B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singhua B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singhua B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singhua B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singhua B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singhua B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6.xml><?xml version="1.0" encoding="utf-8"?>
<a:theme xmlns:a="http://schemas.openxmlformats.org/drawingml/2006/main" name="41_tsinghua BW">
  <a:themeElements>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singhua BW">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singhua B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singhua B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singhua B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singhua B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singhua B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singhua B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7.xml><?xml version="1.0" encoding="utf-8"?>
<a:theme xmlns:a="http://schemas.openxmlformats.org/drawingml/2006/main" name="42_tsinghua BW">
  <a:themeElements>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singhua BW">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singhua B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singhua B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singhua B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singhua B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singhua B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singhua B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8.xml><?xml version="1.0" encoding="utf-8"?>
<a:theme xmlns:a="http://schemas.openxmlformats.org/drawingml/2006/main" name="43_tsinghua BW">
  <a:themeElements>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singhua BW">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singhua B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singhua B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singhua B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singhua B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singhua B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singhua B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9.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6_tsinghua BW">
  <a:themeElements>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singhua BW">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singhua B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singhua B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singhua B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singhua B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singhua B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singhua B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0.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7_tsinghua BW">
  <a:themeElements>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singhua BW">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singhua B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singhua B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singhua B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singhua B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singhua B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singhua B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8_tsinghua BW">
  <a:themeElements>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singhua BW">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singhua B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singhua B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singhua B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singhua B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singhua B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singhua B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9_tsinghua BW">
  <a:themeElements>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singhua BW">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singhua B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singhua B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singhua B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singhua B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singhua B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singhua B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10_tsinghua BW">
  <a:themeElements>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singhua BW">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singhua B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singhua B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singhua B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singhua B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singhua B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singhua B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1_tsinghua BW">
  <a:themeElements>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singhua BW">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singhua B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singhua B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singhua B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singhua B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singhua B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singhua B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12_tsinghua BW">
  <a:themeElements>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singhua BW">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singhua B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singhua B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singhua B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singhua B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singhua B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singhua B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4074</Words>
  <Application>WPS 演示</Application>
  <PresentationFormat>宽屏</PresentationFormat>
  <Paragraphs>173</Paragraphs>
  <Slides>29</Slides>
  <Notes>19</Notes>
  <HiddenSlides>0</HiddenSlides>
  <MMClips>0</MMClips>
  <ScaleCrop>false</ScaleCrop>
  <HeadingPairs>
    <vt:vector size="6" baseType="variant">
      <vt:variant>
        <vt:lpstr>已用的字体</vt:lpstr>
      </vt:variant>
      <vt:variant>
        <vt:i4>13</vt:i4>
      </vt:variant>
      <vt:variant>
        <vt:lpstr>主题</vt:lpstr>
      </vt:variant>
      <vt:variant>
        <vt:i4>28</vt:i4>
      </vt:variant>
      <vt:variant>
        <vt:lpstr>幻灯片标题</vt:lpstr>
      </vt:variant>
      <vt:variant>
        <vt:i4>29</vt:i4>
      </vt:variant>
    </vt:vector>
  </HeadingPairs>
  <TitlesOfParts>
    <vt:vector size="70" baseType="lpstr">
      <vt:lpstr>Arial</vt:lpstr>
      <vt:lpstr>宋体</vt:lpstr>
      <vt:lpstr>Wingdings</vt:lpstr>
      <vt:lpstr>Times New Roman</vt:lpstr>
      <vt:lpstr>Garamond</vt:lpstr>
      <vt:lpstr>微软雅黑</vt:lpstr>
      <vt:lpstr>黑体</vt:lpstr>
      <vt:lpstr>Calibri</vt:lpstr>
      <vt:lpstr>等线</vt:lpstr>
      <vt:lpstr>Arial Bold</vt:lpstr>
      <vt:lpstr>Arial Unicode MS</vt:lpstr>
      <vt:lpstr>DejaVu Math TeX Gyre</vt:lpstr>
      <vt:lpstr>Cambria Math</vt:lpstr>
      <vt:lpstr>tsinghua BW</vt:lpstr>
      <vt:lpstr>5_tsinghua BW</vt:lpstr>
      <vt:lpstr>6_tsinghua BW</vt:lpstr>
      <vt:lpstr>7_tsinghua BW</vt:lpstr>
      <vt:lpstr>8_tsinghua BW</vt:lpstr>
      <vt:lpstr>9_tsinghua BW</vt:lpstr>
      <vt:lpstr>10_tsinghua BW</vt:lpstr>
      <vt:lpstr>11_tsinghua BW</vt:lpstr>
      <vt:lpstr>12_tsinghua BW</vt:lpstr>
      <vt:lpstr>1_tsinghua BW</vt:lpstr>
      <vt:lpstr>2_tsinghua BW</vt:lpstr>
      <vt:lpstr>3_tsinghua BW</vt:lpstr>
      <vt:lpstr>4_tsinghua BW</vt:lpstr>
      <vt:lpstr>13_tsinghua BW</vt:lpstr>
      <vt:lpstr>14_tsinghua BW</vt:lpstr>
      <vt:lpstr>15_tsinghua BW</vt:lpstr>
      <vt:lpstr>17_tsinghua BW</vt:lpstr>
      <vt:lpstr>16_tsinghua BW</vt:lpstr>
      <vt:lpstr>33_tsinghua BW</vt:lpstr>
      <vt:lpstr>35_tsinghua BW</vt:lpstr>
      <vt:lpstr>36_tsinghua BW</vt:lpstr>
      <vt:lpstr>37_tsinghua BW</vt:lpstr>
      <vt:lpstr>38_tsinghua BW</vt:lpstr>
      <vt:lpstr>39_tsinghua BW</vt:lpstr>
      <vt:lpstr>40_tsinghua BW</vt:lpstr>
      <vt:lpstr>41_tsinghua BW</vt:lpstr>
      <vt:lpstr>42_tsinghua BW</vt:lpstr>
      <vt:lpstr>43_tsinghua BW</vt:lpstr>
      <vt:lpstr>An Image is Worth 16X16 Words: Transformers for Image Recognition at Scale</vt:lpstr>
      <vt:lpstr>Outline</vt:lpstr>
      <vt:lpstr>Background</vt:lpstr>
      <vt:lpstr>Outline</vt:lpstr>
      <vt:lpstr>Model Design</vt:lpstr>
      <vt:lpstr>Model Design</vt:lpstr>
      <vt:lpstr>Model Design</vt:lpstr>
      <vt:lpstr>Model Design</vt:lpstr>
      <vt:lpstr>Model Design: Fine-Tuning</vt:lpstr>
      <vt:lpstr>Outline</vt:lpstr>
      <vt:lpstr>Experiment: Set Up</vt:lpstr>
      <vt:lpstr>Experiment: Set Up</vt:lpstr>
      <vt:lpstr>Experiment: Comparison to SOTA </vt:lpstr>
      <vt:lpstr>Experiment: Comparison to SOTA </vt:lpstr>
      <vt:lpstr>Experiment:  Pre-training Data Requirements</vt:lpstr>
      <vt:lpstr>Experiment: Scaling Study </vt:lpstr>
      <vt:lpstr>Outline</vt:lpstr>
      <vt:lpstr>Conclusion</vt:lpstr>
      <vt:lpstr>Outline</vt:lpstr>
      <vt:lpstr>Code</vt:lpstr>
      <vt:lpstr>Code: main.py</vt:lpstr>
      <vt:lpstr>Code: train.py</vt:lpstr>
      <vt:lpstr>Code: train.py</vt:lpstr>
      <vt:lpstr>Code: train.py</vt:lpstr>
      <vt:lpstr>Code: inference_time.py</vt:lpstr>
      <vt:lpstr>Code: models_vit.py</vt:lpstr>
      <vt:lpstr>Code: models_vit.py</vt:lpstr>
      <vt:lpstr>Code: models_vit.py</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计算共形几何与网格生成</dc:title>
  <dc:creator>Zheng Xiaopeng</dc:creator>
  <cp:lastModifiedBy>紫色噩梦</cp:lastModifiedBy>
  <cp:revision>1925</cp:revision>
  <dcterms:created xsi:type="dcterms:W3CDTF">2024-06-03T10:55:00Z</dcterms:created>
  <dcterms:modified xsi:type="dcterms:W3CDTF">2024-07-10T08:47:01Z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073ADF98E6394DDF9CFAED311D552F17_13</vt:lpwstr>
  </property>
  <property fmtid="{D5CDD505-2E9C-101B-9397-08002B2CF9AE}" pid="3" name="KSOProductBuildVer">
    <vt:lpwstr>2052-12.1.0.17133</vt:lpwstr>
  </property>
</Properties>
</file>