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KoQ1AXGQwbWIr6yAjZ34cVGIm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font" Target="fonts/RobotoSlab-bold.fntdata"/><Relationship Id="rId22" Type="http://customschemas.google.com/relationships/presentationmetadata" Target="metadata"/><Relationship Id="rId10" Type="http://schemas.openxmlformats.org/officeDocument/2006/relationships/font" Target="fonts/RobotoSlab-regular.fntdata"/><Relationship Id="rId21" Type="http://schemas.openxmlformats.org/officeDocument/2006/relationships/font" Target="fonts/MontserratExtraBold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53928fe0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a653928fe0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a653928fe0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653928fe0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a653928fe0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a653928fe0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653928fe0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53928fe0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a653928fe0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653928fe0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a653928fe0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653928fe0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a653928fe0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a653928fe0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53928fe0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53928fe0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53928fe0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53928fe0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53928fe0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53928fe0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653928fe0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1121850" y="710125"/>
            <a:ext cx="69003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Feature Selection using RFECV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Recursive Feature Elimination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42075" y="863550"/>
            <a:ext cx="8729400" cy="24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Model the machine learning algorithm on which you want to train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D</a:t>
            </a:r>
            <a:r>
              <a:rPr lang="en">
                <a:solidFill>
                  <a:srgbClr val="000000"/>
                </a:solidFill>
              </a:rPr>
              <a:t>etermines how many features  to eliminate in one iteration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As </a:t>
            </a:r>
            <a:r>
              <a:rPr lang="en">
                <a:solidFill>
                  <a:srgbClr val="000000"/>
                </a:solidFill>
              </a:rPr>
              <a:t>RFECV is recursively iterating we need to stop it forcefully 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we have tested out eliminating all the features for at least once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we have reached the minimum number of features threshold.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4" name="Google Shape;44;p2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How it works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50" name="Google Shape;50;p3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3"/>
          <p:cNvSpPr/>
          <p:nvPr/>
        </p:nvSpPr>
        <p:spPr>
          <a:xfrm>
            <a:off x="2833744" y="912600"/>
            <a:ext cx="1827600" cy="72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2833744" y="2018780"/>
            <a:ext cx="1827600" cy="72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2833744" y="3124959"/>
            <a:ext cx="1827600" cy="72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3177995" y="1186465"/>
            <a:ext cx="1139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251500" y="2018791"/>
            <a:ext cx="1827600" cy="72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3"/>
          <p:cNvCxnSpPr>
            <a:stCxn id="51" idx="2"/>
            <a:endCxn id="52" idx="0"/>
          </p:cNvCxnSpPr>
          <p:nvPr/>
        </p:nvCxnSpPr>
        <p:spPr>
          <a:xfrm>
            <a:off x="3747544" y="1638600"/>
            <a:ext cx="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" name="Google Shape;57;p3"/>
          <p:cNvCxnSpPr>
            <a:stCxn id="52" idx="2"/>
            <a:endCxn id="53" idx="0"/>
          </p:cNvCxnSpPr>
          <p:nvPr/>
        </p:nvCxnSpPr>
        <p:spPr>
          <a:xfrm>
            <a:off x="3747544" y="2744780"/>
            <a:ext cx="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" name="Google Shape;58;p3"/>
          <p:cNvCxnSpPr>
            <a:stCxn id="53" idx="1"/>
            <a:endCxn id="55" idx="2"/>
          </p:cNvCxnSpPr>
          <p:nvPr/>
        </p:nvCxnSpPr>
        <p:spPr>
          <a:xfrm rot="10800000">
            <a:off x="1165444" y="2744859"/>
            <a:ext cx="166830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" name="Google Shape;59;p3"/>
          <p:cNvCxnSpPr>
            <a:stCxn id="55" idx="3"/>
            <a:endCxn id="52" idx="1"/>
          </p:cNvCxnSpPr>
          <p:nvPr/>
        </p:nvCxnSpPr>
        <p:spPr>
          <a:xfrm>
            <a:off x="2079100" y="2381791"/>
            <a:ext cx="7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" name="Google Shape;60;p3"/>
          <p:cNvSpPr/>
          <p:nvPr/>
        </p:nvSpPr>
        <p:spPr>
          <a:xfrm>
            <a:off x="5244075" y="3066250"/>
            <a:ext cx="2202000" cy="10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significant drop :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Retain features 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else :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continue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" name="Google Shape;61;p3"/>
          <p:cNvCxnSpPr>
            <a:stCxn id="53" idx="3"/>
            <a:endCxn id="60" idx="1"/>
          </p:cNvCxnSpPr>
          <p:nvPr/>
        </p:nvCxnSpPr>
        <p:spPr>
          <a:xfrm>
            <a:off x="4661344" y="3487959"/>
            <a:ext cx="582600" cy="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p3"/>
          <p:cNvSpPr txBox="1"/>
          <p:nvPr/>
        </p:nvSpPr>
        <p:spPr>
          <a:xfrm>
            <a:off x="3114975" y="949675"/>
            <a:ext cx="126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Complete Data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3286425" y="2191663"/>
            <a:ext cx="922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3040300" y="3161250"/>
            <a:ext cx="14145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Score predictions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664575" y="3124950"/>
            <a:ext cx="14145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Remove (n)  features 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403451" y="2228925"/>
            <a:ext cx="1390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Partial Data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5307200" y="1809150"/>
            <a:ext cx="24333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Iterate process till any stopping condition satisfied 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5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Not only in Feature selection 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251500" y="1064625"/>
            <a:ext cx="8520600" cy="22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RFECV helps in feature ranking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Ranks individual features according to their deviation from main score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High drop in score : Important Feature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Low drop in score : Less Important Feature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No drop in score : Not Important Feature (Doesn’t affect)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74" name="Google Shape;74;p4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