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F/vq/OhMsMLFbFj/kpaD1M5bv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6d1f0dab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6d1f0dab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6d1f0dab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6d1f0dab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6d1f0dab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6d1f0dab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6d1f0dab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6d1f0dab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6d1f0dab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6d1f0dab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6d1f0dab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6d1f0dab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6d1f0dab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6d1f0dab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6d1f0dab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6d1f0dab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6d1f0dab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6d1f0dab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6d1f0dab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6d1f0dab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6d1f0dab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0" y="744575"/>
            <a:ext cx="85206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Industry relevance of 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21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0" y="895275"/>
            <a:ext cx="56196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Helpful in consumer behaviour, understanding business and factors influencing profitability.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evaluate trends and make forecasts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analyze the marketing effectiveness, pricing and promotions on sales of a product.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531375"/>
            <a:ext cx="2611850" cy="195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2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311700" y="260775"/>
            <a:ext cx="857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0" y="963125"/>
            <a:ext cx="5479200" cy="2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is used to predict the amount of loan to be given to a particular person based on past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risky the person's attributes appear to be , the lesser loan they would be provided. </a:t>
            </a:r>
            <a:endParaRPr/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9236" y="447973"/>
            <a:ext cx="3360575" cy="21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3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