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DSZwu/jbKr+bPiJNnC0iIhjhu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ACDD7B-8E51-400F-B63C-952B2AADD71F}">
  <a:tblStyle styleId="{BFACDD7B-8E51-400F-B63C-952B2AADD7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6839aab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a6839aab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3ebc10d54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53ebc10d54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53ebc10d54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53ebc10d54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53ebc10d54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53ebc10d54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53ebc10d54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3ebc10d54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53ebc10d54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3ebc10d54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53ebc10d54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3ebc10d54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53ebc10d54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53ebc10d54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ebc10d54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53ebc10d54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53ebc10d54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53ebc10d54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53ebc10d54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53ebc10d54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53ebc10d54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 square and Adj R square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311700" y="238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R square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251500" y="1044675"/>
            <a:ext cx="85206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 Squared is used to determine the strength of correlation between the features and the target.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It lets us know how good a regression model is when compared to the mean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950" y="2239675"/>
            <a:ext cx="2573025" cy="7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125" y="3066000"/>
            <a:ext cx="2311179" cy="8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2350" y="3105475"/>
            <a:ext cx="2708012" cy="78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2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type="title"/>
          </p:nvPr>
        </p:nvSpPr>
        <p:spPr>
          <a:xfrm>
            <a:off x="311700" y="299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Example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3827625" y="977800"/>
            <a:ext cx="46212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realise that our prediction line fits the data well . But we also need to find 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AutoNum type="alphaLcPeriod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well does the model fit ? 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AutoNum type="alphaLcPeriod"/>
            </a:pPr>
            <a:r>
              <a:rPr i="0" lang="en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 it at least better than the mean ?</a:t>
            </a:r>
            <a:endParaRPr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 b="33447" l="15607" r="55721" t="20877"/>
          <a:stretch/>
        </p:blipFill>
        <p:spPr>
          <a:xfrm>
            <a:off x="713250" y="1126338"/>
            <a:ext cx="2690549" cy="2411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3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311700" y="299925"/>
            <a:ext cx="8520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Example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1" name="Google Shape;61;p4"/>
          <p:cNvGraphicFramePr/>
          <p:nvPr/>
        </p:nvGraphicFramePr>
        <p:xfrm>
          <a:off x="251500" y="106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{BFACDD7B-8E51-400F-B63C-952B2AADD71F}</a:tableStyleId>
              </a:tblPr>
              <a:tblGrid>
                <a:gridCol w="868950"/>
                <a:gridCol w="1021300"/>
                <a:gridCol w="992975"/>
                <a:gridCol w="900800"/>
                <a:gridCol w="971675"/>
              </a:tblGrid>
              <a:tr h="60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 value (Y)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Predicted value (Y^)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Mean value (Y_bar)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</a:t>
                      </a:r>
                      <a:r>
                        <a:rPr b="1"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esidual (y - y^)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Actual - mean 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6100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7100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7705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1000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1605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9400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8500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7705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1100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1695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11000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11600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7705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600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3295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4320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5100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7705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780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</a:rPr>
                        <a:t>3385</a:t>
                      </a:r>
                      <a:endParaRPr sz="11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2" name="Google Shape;62;p4"/>
          <p:cNvSpPr txBox="1"/>
          <p:nvPr/>
        </p:nvSpPr>
        <p:spPr>
          <a:xfrm>
            <a:off x="5171100" y="1034300"/>
            <a:ext cx="3661200" cy="22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SSR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= 1000*1000 + 1100*1100 + 600*600 + 780*780 =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3178400</a:t>
            </a:r>
            <a:endParaRPr b="1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SST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= 1605*1605 + 1695*1695 + 3295*3295 + 3385*3385 =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27764300</a:t>
            </a:r>
            <a:endParaRPr b="1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R2 = 1-SSR/SST 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=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0.8855</a:t>
            </a:r>
            <a:endParaRPr b="1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63" name="Google Shape;63;p4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4"/>
          <p:cNvSpPr txBox="1"/>
          <p:nvPr/>
        </p:nvSpPr>
        <p:spPr>
          <a:xfrm>
            <a:off x="0" y="3350000"/>
            <a:ext cx="6363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Relationship between 'House price' and 'Number of rooms' explains 88.55% variation of the data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type="title"/>
          </p:nvPr>
        </p:nvSpPr>
        <p:spPr>
          <a:xfrm>
            <a:off x="311700" y="26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Analyzing R2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5"/>
          <p:cNvSpPr txBox="1"/>
          <p:nvPr>
            <p:ph idx="1" type="body"/>
          </p:nvPr>
        </p:nvSpPr>
        <p:spPr>
          <a:xfrm>
            <a:off x="0" y="1054125"/>
            <a:ext cx="88323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R2 will be 1, if SSR = 0 i.e.., Y = Y_hat , which means the predictions are exactly same as actual values ,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R2 will be 0 , if SSR = SST i.e.., y_hat = y_bar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R2 can also be negative , This happens when SSR &gt; SST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cxnSp>
        <p:nvCxnSpPr>
          <p:cNvPr id="71" name="Google Shape;71;p5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311688" y="26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Adjusted R squared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6"/>
          <p:cNvSpPr txBox="1"/>
          <p:nvPr>
            <p:ph idx="1" type="body"/>
          </p:nvPr>
        </p:nvSpPr>
        <p:spPr>
          <a:xfrm>
            <a:off x="0" y="880725"/>
            <a:ext cx="87294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 square  keeps increasing by adding more number of features , this property is called "R2 inflation" or "Increasing nature of R2" 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Adjusted R Squared has the capability to decrease with the addition of less significant variables, resulting in a more reliable and accurate evaluation.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78" name="Google Shape;78;p6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6839aabb9_0_14"/>
          <p:cNvSpPr txBox="1"/>
          <p:nvPr>
            <p:ph type="title"/>
          </p:nvPr>
        </p:nvSpPr>
        <p:spPr>
          <a:xfrm>
            <a:off x="311688" y="26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Adjusted R squared Formula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ga6839aabb9_0_14"/>
          <p:cNvSpPr txBox="1"/>
          <p:nvPr/>
        </p:nvSpPr>
        <p:spPr>
          <a:xfrm>
            <a:off x="787925" y="2393100"/>
            <a:ext cx="607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 = number of Features [ Large K , Penalize metric]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85" name="Google Shape;85;ga6839aabb9_0_14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" name="Google Shape;86;ga6839aabb9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00" y="1080550"/>
            <a:ext cx="7022825" cy="13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