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oOzcFdT1WeYCG0nZGmLhNlQF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font" Target="fonts/RobotoSlab-bold.fntdata"/><Relationship Id="rId22" Type="http://customschemas.google.com/relationships/presentationmetadata" Target="metadata"/><Relationship Id="rId10" Type="http://schemas.openxmlformats.org/officeDocument/2006/relationships/font" Target="fonts/RobotoSlab-regular.fntdata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db73b32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db73b32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db73b32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db73b32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db73b32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db73b32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db73b32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db73b32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db73b32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db73b32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db73b32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db73b32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db73b32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db73b32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db73b32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db73b32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db73b32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db73b32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db73b32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db73b32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db73b32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0" y="607550"/>
            <a:ext cx="8520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Realtime predictions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38400"/>
            <a:ext cx="85206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Scenario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3" name="Google Shape;43;p2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2"/>
          <p:cNvSpPr/>
          <p:nvPr/>
        </p:nvSpPr>
        <p:spPr>
          <a:xfrm>
            <a:off x="2509825" y="1312925"/>
            <a:ext cx="165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2509825" y="2199988"/>
            <a:ext cx="165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2509825" y="3087075"/>
            <a:ext cx="165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11700" y="1312925"/>
            <a:ext cx="165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539850" y="1454075"/>
            <a:ext cx="1203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User’s data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2592775" y="1437375"/>
            <a:ext cx="1576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2887975" y="2341150"/>
            <a:ext cx="1281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2689375" y="3207175"/>
            <a:ext cx="1203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Predictions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2" name="Google Shape;52;p2"/>
          <p:cNvCxnSpPr>
            <a:stCxn id="47" idx="3"/>
            <a:endCxn id="44" idx="1"/>
          </p:cNvCxnSpPr>
          <p:nvPr/>
        </p:nvCxnSpPr>
        <p:spPr>
          <a:xfrm>
            <a:off x="1971000" y="1599275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2"/>
          <p:cNvCxnSpPr>
            <a:stCxn id="44" idx="2"/>
            <a:endCxn id="45" idx="0"/>
          </p:cNvCxnSpPr>
          <p:nvPr/>
        </p:nvCxnSpPr>
        <p:spPr>
          <a:xfrm>
            <a:off x="3339475" y="18856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2"/>
          <p:cNvCxnSpPr>
            <a:endCxn id="46" idx="0"/>
          </p:cNvCxnSpPr>
          <p:nvPr/>
        </p:nvCxnSpPr>
        <p:spPr>
          <a:xfrm>
            <a:off x="3339475" y="277267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" name="Google Shape;55;p2"/>
          <p:cNvCxnSpPr>
            <a:stCxn id="44" idx="3"/>
            <a:endCxn id="56" idx="1"/>
          </p:cNvCxnSpPr>
          <p:nvPr/>
        </p:nvCxnSpPr>
        <p:spPr>
          <a:xfrm flipH="1" rot="10800000">
            <a:off x="4169125" y="1261775"/>
            <a:ext cx="8847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2"/>
          <p:cNvCxnSpPr>
            <a:stCxn id="44" idx="3"/>
            <a:endCxn id="58" idx="1"/>
          </p:cNvCxnSpPr>
          <p:nvPr/>
        </p:nvCxnSpPr>
        <p:spPr>
          <a:xfrm flipH="1" rot="10800000">
            <a:off x="4169125" y="1465475"/>
            <a:ext cx="8847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" name="Google Shape;59;p2"/>
          <p:cNvCxnSpPr>
            <a:stCxn id="44" idx="3"/>
          </p:cNvCxnSpPr>
          <p:nvPr/>
        </p:nvCxnSpPr>
        <p:spPr>
          <a:xfrm>
            <a:off x="4169125" y="1599275"/>
            <a:ext cx="940200" cy="1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2"/>
          <p:cNvCxnSpPr>
            <a:stCxn id="44" idx="3"/>
          </p:cNvCxnSpPr>
          <p:nvPr/>
        </p:nvCxnSpPr>
        <p:spPr>
          <a:xfrm>
            <a:off x="4169125" y="1599275"/>
            <a:ext cx="9126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p2"/>
          <p:cNvCxnSpPr>
            <a:stCxn id="44" idx="3"/>
            <a:endCxn id="62" idx="1"/>
          </p:cNvCxnSpPr>
          <p:nvPr/>
        </p:nvCxnSpPr>
        <p:spPr>
          <a:xfrm>
            <a:off x="4169125" y="1599275"/>
            <a:ext cx="9402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" name="Google Shape;56;p2"/>
          <p:cNvSpPr txBox="1"/>
          <p:nvPr/>
        </p:nvSpPr>
        <p:spPr>
          <a:xfrm>
            <a:off x="5053825" y="1031176"/>
            <a:ext cx="14934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Label Encoding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053825" y="1273799"/>
            <a:ext cx="2101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One Hot Encoding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5081575" y="1490925"/>
            <a:ext cx="1659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Box cox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081575" y="1754725"/>
            <a:ext cx="1659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Standard Scaler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109325" y="2005150"/>
            <a:ext cx="149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PCA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65" name="Google Shape;65;p2"/>
          <p:cNvCxnSpPr>
            <a:stCxn id="45" idx="3"/>
            <a:endCxn id="66" idx="1"/>
          </p:cNvCxnSpPr>
          <p:nvPr/>
        </p:nvCxnSpPr>
        <p:spPr>
          <a:xfrm>
            <a:off x="4169125" y="2486338"/>
            <a:ext cx="1479300" cy="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" name="Google Shape;66;p2"/>
          <p:cNvSpPr txBox="1"/>
          <p:nvPr/>
        </p:nvSpPr>
        <p:spPr>
          <a:xfrm>
            <a:off x="5648450" y="2352875"/>
            <a:ext cx="18390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Linear Regression</a:t>
            </a:r>
            <a:endParaRPr b="0" i="0" sz="14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260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Biggest </a:t>
            </a:r>
            <a:r>
              <a:rPr lang="en">
                <a:solidFill>
                  <a:srgbClr val="000000"/>
                </a:solidFill>
              </a:rPr>
              <a:t>Challenge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217800" y="1022600"/>
            <a:ext cx="85206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we have trained our model today, how can we make use of the same model and data processing techniques tomorrow 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pickle library we can save and extract our python objects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pickle converts our python object into a byte stream and stores in our storage like a physical file.</a:t>
            </a:r>
            <a:endParaRPr/>
          </a:p>
        </p:txBody>
      </p:sp>
      <p:cxnSp>
        <p:nvCxnSpPr>
          <p:cNvPr id="73" name="Google Shape;73;p3"/>
          <p:cNvCxnSpPr/>
          <p:nvPr/>
        </p:nvCxnSpPr>
        <p:spPr>
          <a:xfrm>
            <a:off x="251500" y="299925"/>
            <a:ext cx="0" cy="4944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1510800" y="968250"/>
            <a:ext cx="61224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solidFill>
                  <a:srgbClr val="000000"/>
                </a:solidFill>
              </a:rPr>
              <a:t>Lets Implement it !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