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6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476" r:id="rId4"/>
    <p:sldId id="471" r:id="rId5"/>
    <p:sldId id="494" r:id="rId6"/>
    <p:sldId id="512" r:id="rId7"/>
    <p:sldId id="513" r:id="rId8"/>
    <p:sldId id="493" r:id="rId9"/>
    <p:sldId id="411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65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6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57" y="914561"/>
            <a:ext cx="9799655" cy="257084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4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57" y="3561024"/>
            <a:ext cx="9799655" cy="147265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67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0BAC0D0-65B5-4CDE-8F33-44924A0EE961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E9A56D9-AF22-4D5C-A546-81E86018CB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28" y="774137"/>
            <a:ext cx="10973309" cy="5483759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12192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2145665" algn="l"/>
                <a:tab pos="2145665" algn="l"/>
                <a:tab pos="2145665" algn="l"/>
                <a:tab pos="2145665" algn="l"/>
              </a:tabLst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EAF4FE1-5F24-4265-8EC4-4140C436159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57" y="2484435"/>
            <a:ext cx="9799655" cy="101897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12192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57" y="3561023"/>
            <a:ext cx="9799655" cy="47168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67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57" y="914561"/>
            <a:ext cx="9799655" cy="257084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4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57" y="3561024"/>
            <a:ext cx="9799655" cy="147265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67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28" y="1490661"/>
            <a:ext cx="10969709" cy="476003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92" y="3849074"/>
            <a:ext cx="7769160" cy="76693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92" y="4616008"/>
            <a:ext cx="7769160" cy="867752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20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28" y="1501463"/>
            <a:ext cx="5177040" cy="4749231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897" y="1501463"/>
            <a:ext cx="5177040" cy="4749231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●"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12192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2145665" algn="l"/>
                <a:tab pos="2145665" algn="l"/>
                <a:tab pos="2145665" algn="l"/>
                <a:tab pos="2145665" algn="l"/>
              </a:tabLst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28" y="1429451"/>
            <a:ext cx="5342648" cy="381667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67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28" y="1854325"/>
            <a:ext cx="5342648" cy="4396369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039" y="1421977"/>
            <a:ext cx="5342648" cy="3816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67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039" y="1854325"/>
            <a:ext cx="5342648" cy="4396369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59" y="1555388"/>
            <a:ext cx="5233277" cy="4609001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695" y="1555473"/>
            <a:ext cx="5227443" cy="46088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1219200" eaLnBrk="1" fontAlgn="auto" latinLnBrk="0" hangingPunct="1">
              <a:buNone/>
              <a:tabLst>
                <a:tab pos="2145665" algn="l"/>
                <a:tab pos="2145665" algn="l"/>
                <a:tab pos="2145665" algn="l"/>
                <a:tab pos="2145665" algn="l"/>
                <a:tab pos="2145665" algn="l"/>
                <a:tab pos="2145665" algn="l"/>
                <a:tab pos="2145665" algn="l"/>
                <a:tab pos="2145665" algn="l"/>
              </a:tabLst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28" y="1490661"/>
            <a:ext cx="10969709" cy="476003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8B5CF4C-CAEC-405A-BA80-ABBC738BE6A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5275" y="914560"/>
            <a:ext cx="1044048" cy="50300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44" y="914560"/>
            <a:ext cx="9169625" cy="503008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335"/>
              </a:spcAft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1219200" eaLnBrk="1" fontAlgn="auto" latinLnBrk="0" hangingPunct="1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  <a:tab pos="2145665" algn="l"/>
                <a:tab pos="2145665" algn="l"/>
                <a:tab pos="2145665" algn="l"/>
              </a:tabLst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400"/>
              </a:spcAft>
              <a:buFont typeface="Wingdings" panose="05000000000000000000" charset="0"/>
              <a:buChar char="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28" y="774137"/>
            <a:ext cx="10973309" cy="5483759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12192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2145665" algn="l"/>
                <a:tab pos="2145665" algn="l"/>
                <a:tab pos="2145665" algn="l"/>
                <a:tab pos="2145665" algn="l"/>
              </a:tabLst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57" y="2484435"/>
            <a:ext cx="9799655" cy="101897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12192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57" y="3561023"/>
            <a:ext cx="9799655" cy="47168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67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92" y="3849074"/>
            <a:ext cx="7769160" cy="76693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92" y="4616008"/>
            <a:ext cx="7769160" cy="867752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20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5838DA8-3C23-4767-902C-5ED8A79B9E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28" y="1501463"/>
            <a:ext cx="5177040" cy="4749231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897" y="1501463"/>
            <a:ext cx="5177040" cy="4749231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●"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12192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2145665" algn="l"/>
                <a:tab pos="2145665" algn="l"/>
                <a:tab pos="2145665" algn="l"/>
                <a:tab pos="2145665" algn="l"/>
              </a:tabLst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1BC32F69-0119-4D10-A6A7-F73B4293267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28" y="1429451"/>
            <a:ext cx="5342648" cy="381667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67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28" y="1854325"/>
            <a:ext cx="5342648" cy="4396369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039" y="1421977"/>
            <a:ext cx="5342648" cy="3816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67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039" y="1854325"/>
            <a:ext cx="5342648" cy="4396369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1B043797-1D05-445F-ACE2-909B4FAE3FA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28" y="608507"/>
            <a:ext cx="10969709" cy="7057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7A4AD-E9F4-4C33-8ADD-9D2B817B44A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BF170F1-53DB-4B59-AA5F-52E6C497262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59" y="1555388"/>
            <a:ext cx="5233277" cy="4609001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tabLst>
                <a:tab pos="214566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695" y="1555473"/>
            <a:ext cx="5227443" cy="46088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1219200" eaLnBrk="1" fontAlgn="auto" latinLnBrk="0" hangingPunct="1">
              <a:buNone/>
              <a:tabLst>
                <a:tab pos="2145665" algn="l"/>
                <a:tab pos="2145665" algn="l"/>
                <a:tab pos="2145665" algn="l"/>
                <a:tab pos="2145665" algn="l"/>
                <a:tab pos="2145665" algn="l"/>
                <a:tab pos="2145665" algn="l"/>
                <a:tab pos="2145665" algn="l"/>
                <a:tab pos="2145665" algn="l"/>
              </a:tabLst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7E2A94B-07C8-49C4-93AA-A3CDD5B0759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5275" y="914560"/>
            <a:ext cx="1044048" cy="50300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12192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44" y="914560"/>
            <a:ext cx="9169625" cy="503008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335"/>
              </a:spcAft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1219200" eaLnBrk="1" fontAlgn="auto" latinLnBrk="0" hangingPunct="1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145665" algn="l"/>
                <a:tab pos="2145665" algn="l"/>
                <a:tab pos="2145665" algn="l"/>
                <a:tab pos="2145665" algn="l"/>
              </a:tabLst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●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400"/>
              </a:spcAft>
              <a:buFont typeface="Wingdings" panose="05000000000000000000" charset="0"/>
              <a:buChar char="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9773AC-2CEA-4BCF-9C61-28374368C7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28" y="608507"/>
            <a:ext cx="10969709" cy="7057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28" y="1490661"/>
            <a:ext cx="10969709" cy="476003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28" y="6315504"/>
            <a:ext cx="2700125" cy="31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CC760BB7-6AEC-43B2-A185-C6FBFF7FD6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191" y="6315504"/>
            <a:ext cx="3960184" cy="31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012" y="6315504"/>
            <a:ext cx="2700125" cy="31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4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335"/>
        </a:spcAft>
        <a:buFont typeface="Arial" panose="020B0604020202020204" pitchFamily="34" charset="0"/>
        <a:buChar char="●"/>
        <a:defRPr sz="18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●"/>
        <a:defRPr sz="16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400"/>
        </a:spcAft>
        <a:buFont typeface="Wingdings" panose="05000000000000000000" charset="0"/>
        <a:buChar char=""/>
        <a:defRPr sz="14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28" y="608507"/>
            <a:ext cx="10969709" cy="7057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28" y="1490661"/>
            <a:ext cx="10969709" cy="476003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28" y="6315504"/>
            <a:ext cx="2700125" cy="31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191" y="6315504"/>
            <a:ext cx="3960184" cy="31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012" y="6315504"/>
            <a:ext cx="2700125" cy="316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4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335"/>
        </a:spcAft>
        <a:buFont typeface="Arial" panose="020B0604020202020204" pitchFamily="34" charset="0"/>
        <a:buChar char="●"/>
        <a:defRPr sz="18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●"/>
        <a:defRPr sz="16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400"/>
        </a:spcAft>
        <a:buFont typeface="Wingdings" panose="05000000000000000000" charset="0"/>
        <a:buChar char=""/>
        <a:defRPr sz="14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7.xml"/><Relationship Id="rId4" Type="http://schemas.openxmlformats.org/officeDocument/2006/relationships/image" Target="../media/image2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8.xml"/><Relationship Id="rId4" Type="http://schemas.openxmlformats.org/officeDocument/2006/relationships/image" Target="../media/image6.png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160.xml"/><Relationship Id="rId22" Type="http://schemas.openxmlformats.org/officeDocument/2006/relationships/tags" Target="../tags/tag159.xml"/><Relationship Id="rId21" Type="http://schemas.openxmlformats.org/officeDocument/2006/relationships/tags" Target="../tags/tag158.xml"/><Relationship Id="rId20" Type="http://schemas.openxmlformats.org/officeDocument/2006/relationships/tags" Target="../tags/tag157.xml"/><Relationship Id="rId2" Type="http://schemas.openxmlformats.org/officeDocument/2006/relationships/tags" Target="../tags/tag139.xml"/><Relationship Id="rId19" Type="http://schemas.openxmlformats.org/officeDocument/2006/relationships/tags" Target="../tags/tag156.xml"/><Relationship Id="rId18" Type="http://schemas.openxmlformats.org/officeDocument/2006/relationships/tags" Target="../tags/tag155.xml"/><Relationship Id="rId17" Type="http://schemas.openxmlformats.org/officeDocument/2006/relationships/tags" Target="../tags/tag154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3.xm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3C3E96"/>
            </a:gs>
            <a:gs pos="100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辅助图形_画板 1"/>
          <p:cNvPicPr>
            <a:picLocks noChangeAspect="1"/>
          </p:cNvPicPr>
          <p:nvPr/>
        </p:nvPicPr>
        <p:blipFill>
          <a:blip r:embed="rId1"/>
          <a:srcRect r="54978" b="55192"/>
          <a:stretch>
            <a:fillRect/>
          </a:stretch>
        </p:blipFill>
        <p:spPr>
          <a:xfrm>
            <a:off x="5713976" y="236022"/>
            <a:ext cx="6531187" cy="6609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7007" y="1948958"/>
            <a:ext cx="11179256" cy="1767889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阿兹海默症生物标志物挖掘系统设计</a:t>
            </a:r>
            <a:endParaRPr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66304" y="3903864"/>
            <a:ext cx="4459393" cy="543560"/>
          </a:xfrm>
          <a:prstGeom prst="rect">
            <a:avLst/>
          </a:prstGeom>
        </p:spPr>
        <p:txBody>
          <a:bodyPr vert="horz" lIns="120227" tIns="62653" rIns="120227" bIns="62653" rtlCol="0">
            <a:normAutofit/>
          </a:bodyPr>
          <a:lstStyle>
            <a:lvl1pPr mar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207770" algn="l"/>
                <a:tab pos="1207770" algn="l"/>
                <a:tab pos="1207770" algn="l"/>
                <a:tab pos="1207770" algn="l"/>
              </a:tabLst>
              <a:defRPr sz="15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1335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35" b="0" i="0" u="none" strike="noStrike" kern="1200" cap="none" spc="-13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-Font" panose="00000500000000000000" charset="0"/>
              <a:ea typeface="微软雅黑" panose="020B0503020204020204" pitchFamily="34" charset="-122"/>
              <a:cs typeface="AI-Font" panose="00000500000000000000" charset="0"/>
            </a:endParaRPr>
          </a:p>
        </p:txBody>
      </p:sp>
      <p:pic>
        <p:nvPicPr>
          <p:cNvPr id="99" name="图片 98" descr="未标题-1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0" y="651933"/>
            <a:ext cx="2570480" cy="614680"/>
          </a:xfrm>
          <a:prstGeom prst="rect">
            <a:avLst/>
          </a:prstGeom>
        </p:spPr>
      </p:pic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79244" y="6292224"/>
            <a:ext cx="2700125" cy="316856"/>
          </a:xfrm>
        </p:spPr>
        <p:txBody>
          <a:bodyPr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86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0420" y="5220970"/>
            <a:ext cx="4321810" cy="134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项目负责人：刘朝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指导老师：蓝朝旺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3C3E96"/>
            </a:gs>
            <a:gs pos="100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辅助图形_画板 1"/>
          <p:cNvPicPr>
            <a:picLocks noChangeAspect="1"/>
          </p:cNvPicPr>
          <p:nvPr/>
        </p:nvPicPr>
        <p:blipFill>
          <a:blip r:embed="rId1"/>
          <a:srcRect r="54978" b="55192"/>
          <a:stretch>
            <a:fillRect/>
          </a:stretch>
        </p:blipFill>
        <p:spPr>
          <a:xfrm>
            <a:off x="5660813" y="236022"/>
            <a:ext cx="6531187" cy="6609080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66304" y="3903864"/>
            <a:ext cx="4459393" cy="543560"/>
          </a:xfrm>
          <a:prstGeom prst="rect">
            <a:avLst/>
          </a:prstGeom>
        </p:spPr>
        <p:txBody>
          <a:bodyPr vert="horz" lIns="120227" tIns="62653" rIns="120227" bIns="62653" rtlCol="0">
            <a:normAutofit/>
          </a:bodyPr>
          <a:lstStyle>
            <a:lvl1pPr mar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207770" algn="l"/>
                <a:tab pos="1207770" algn="l"/>
                <a:tab pos="1207770" algn="l"/>
                <a:tab pos="1207770" algn="l"/>
              </a:tabLst>
              <a:defRPr sz="15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1335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35" b="0" i="0" u="none" strike="noStrike" kern="1200" cap="none" spc="-13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-Font" panose="00000500000000000000" charset="0"/>
              <a:ea typeface="微软雅黑" panose="020B0503020204020204" pitchFamily="34" charset="-122"/>
              <a:cs typeface="AI-Font" panose="00000500000000000000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79244" y="6292224"/>
            <a:ext cx="2700125" cy="316856"/>
          </a:xfrm>
        </p:spPr>
        <p:txBody>
          <a:bodyPr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86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990498"/>
            <a:ext cx="10515600" cy="289877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None/>
              <a:defRPr sz="2400" u="none" strike="noStrike" kern="1200" cap="none" spc="267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2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阿尔茨海默病是一种复杂的神经退行性疾病，单细胞</a:t>
            </a:r>
            <a:r>
              <a:rPr lang="en-US" altLang="zh-CN" dirty="0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rPr>
              <a:t>RNA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测序技术为解析其分子机制和细胞异质性提供了新视角。然而，高维度和高噪声的数据特性使关键特征的提取面临挑战。特征选择方法能够从基因表达数据中识别重要特征，为疾病的早期诊断和机制研究提供支持。</a:t>
            </a:r>
            <a:endParaRPr lang="zh-CN" altLang="en-US" dirty="0">
              <a:solidFill>
                <a:schemeClr val="bg1"/>
              </a:solidFill>
              <a:latin typeface="-apple-system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3C3E96"/>
            </a:gs>
            <a:gs pos="100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辅助图形_画板 1"/>
          <p:cNvPicPr>
            <a:picLocks noChangeAspect="1"/>
          </p:cNvPicPr>
          <p:nvPr/>
        </p:nvPicPr>
        <p:blipFill>
          <a:blip r:embed="rId1"/>
          <a:srcRect r="54978" b="55192"/>
          <a:stretch>
            <a:fillRect/>
          </a:stretch>
        </p:blipFill>
        <p:spPr>
          <a:xfrm>
            <a:off x="5660813" y="248920"/>
            <a:ext cx="6531187" cy="6609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6372" y="2223144"/>
            <a:ext cx="11179256" cy="2411713"/>
          </a:xfrm>
        </p:spPr>
        <p:txBody>
          <a:bodyPr>
            <a:normAutofit/>
          </a:bodyPr>
          <a:lstStyle/>
          <a:p>
            <a:br>
              <a:rPr lang="en-US" altLang="zh-CN" sz="653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en-US" altLang="zh-CN" sz="4800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zh-CN" altLang="en-US" sz="186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endParaRPr lang="en-US" altLang="zh-CN" sz="1865" kern="800" spc="267" dirty="0">
              <a:solidFill>
                <a:schemeClr val="bg1"/>
              </a:solidFill>
              <a:latin typeface="+mj-ea"/>
              <a:ea typeface="+mj-ea"/>
              <a:cs typeface="Adobe Arabic" panose="02040503050201020203" pitchFamily="18" charset="-78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66304" y="3903864"/>
            <a:ext cx="4459393" cy="543560"/>
          </a:xfrm>
          <a:prstGeom prst="rect">
            <a:avLst/>
          </a:prstGeom>
        </p:spPr>
        <p:txBody>
          <a:bodyPr vert="horz" lIns="120227" tIns="62653" rIns="120227" bIns="62653" rtlCol="0">
            <a:normAutofit/>
          </a:bodyPr>
          <a:lstStyle>
            <a:lvl1pPr mar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207770" algn="l"/>
                <a:tab pos="1207770" algn="l"/>
                <a:tab pos="1207770" algn="l"/>
                <a:tab pos="1207770" algn="l"/>
              </a:tabLst>
              <a:defRPr sz="15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1335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35" b="0" i="0" u="none" strike="noStrike" kern="1200" cap="none" spc="-13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-Font" panose="00000500000000000000" charset="0"/>
              <a:ea typeface="微软雅黑" panose="020B0503020204020204" pitchFamily="34" charset="-122"/>
              <a:cs typeface="AI-Font" panose="00000500000000000000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79244" y="6292224"/>
            <a:ext cx="2700125" cy="316856"/>
          </a:xfrm>
        </p:spPr>
        <p:txBody>
          <a:bodyPr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86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特征选择算</a:t>
            </a:r>
            <a:r>
              <a:rPr lang="zh-CN" altLang="en-US" dirty="0">
                <a:solidFill>
                  <a:schemeClr val="bg1"/>
                </a:solidFill>
              </a:rPr>
              <a:t>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None/>
              <a:defRPr sz="2400" u="none" strike="noStrike" kern="1200" cap="none" spc="267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2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ECB019B1-382A-4266-B25C-5B523AA43C14-3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1617345"/>
            <a:ext cx="5295265" cy="2514600"/>
          </a:xfrm>
          <a:prstGeom prst="rect">
            <a:avLst/>
          </a:prstGeom>
        </p:spPr>
      </p:pic>
      <p:pic>
        <p:nvPicPr>
          <p:cNvPr id="13" name="ECB019B1-382A-4266-B25C-5B523AA43C14-5" descr="w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4089400"/>
            <a:ext cx="5369560" cy="2582545"/>
          </a:xfrm>
          <a:prstGeom prst="rect">
            <a:avLst/>
          </a:prstGeom>
        </p:spPr>
      </p:pic>
      <p:pic>
        <p:nvPicPr>
          <p:cNvPr id="14" name="ECB019B1-382A-4266-B25C-5B523AA43C14-6" descr="wp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" y="1536700"/>
            <a:ext cx="6094730" cy="24428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3C3E96"/>
            </a:gs>
            <a:gs pos="100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辅助图形_画板 1"/>
          <p:cNvPicPr>
            <a:picLocks noChangeAspect="1"/>
          </p:cNvPicPr>
          <p:nvPr/>
        </p:nvPicPr>
        <p:blipFill>
          <a:blip r:embed="rId1"/>
          <a:srcRect r="54978" b="55192"/>
          <a:stretch>
            <a:fillRect/>
          </a:stretch>
        </p:blipFill>
        <p:spPr>
          <a:xfrm>
            <a:off x="5660813" y="248920"/>
            <a:ext cx="6531187" cy="6609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6372" y="2223144"/>
            <a:ext cx="11179256" cy="2411713"/>
          </a:xfrm>
        </p:spPr>
        <p:txBody>
          <a:bodyPr>
            <a:normAutofit/>
          </a:bodyPr>
          <a:lstStyle/>
          <a:p>
            <a:br>
              <a:rPr lang="en-US" altLang="zh-CN" sz="653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en-US" altLang="zh-CN" sz="4800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zh-CN" altLang="en-US" sz="186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endParaRPr lang="en-US" altLang="zh-CN" sz="1865" kern="800" spc="267" dirty="0">
              <a:solidFill>
                <a:schemeClr val="bg1"/>
              </a:solidFill>
              <a:latin typeface="+mj-ea"/>
              <a:ea typeface="+mj-ea"/>
              <a:cs typeface="Adobe Arabic" panose="02040503050201020203" pitchFamily="18" charset="-78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66304" y="3903864"/>
            <a:ext cx="4459393" cy="543560"/>
          </a:xfrm>
          <a:prstGeom prst="rect">
            <a:avLst/>
          </a:prstGeom>
        </p:spPr>
        <p:txBody>
          <a:bodyPr vert="horz" lIns="120227" tIns="62653" rIns="120227" bIns="62653" rtlCol="0">
            <a:normAutofit/>
          </a:bodyPr>
          <a:lstStyle>
            <a:lvl1pPr mar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207770" algn="l"/>
                <a:tab pos="1207770" algn="l"/>
                <a:tab pos="1207770" algn="l"/>
                <a:tab pos="1207770" algn="l"/>
              </a:tabLst>
              <a:defRPr sz="15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1335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35" b="0" i="0" u="none" strike="noStrike" kern="1200" cap="none" spc="-13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-Font" panose="00000500000000000000" charset="0"/>
              <a:ea typeface="微软雅黑" panose="020B0503020204020204" pitchFamily="34" charset="-122"/>
              <a:cs typeface="AI-Font" panose="00000500000000000000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79244" y="6292224"/>
            <a:ext cx="2700125" cy="316856"/>
          </a:xfrm>
        </p:spPr>
        <p:txBody>
          <a:bodyPr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86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集成特征选择</a:t>
            </a:r>
            <a:r>
              <a:rPr lang="zh-CN" altLang="en-US" dirty="0">
                <a:solidFill>
                  <a:schemeClr val="bg1"/>
                </a:solidFill>
              </a:rPr>
              <a:t>策略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None/>
              <a:defRPr sz="2400" u="none" strike="noStrike" kern="1200" cap="none" spc="267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2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：简单组合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投票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加权平均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：堆叠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3C3E96"/>
            </a:gs>
            <a:gs pos="100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辅助图形_画板 1"/>
          <p:cNvPicPr>
            <a:picLocks noChangeAspect="1"/>
          </p:cNvPicPr>
          <p:nvPr/>
        </p:nvPicPr>
        <p:blipFill>
          <a:blip r:embed="rId1"/>
          <a:srcRect r="54978" b="55192"/>
          <a:stretch>
            <a:fillRect/>
          </a:stretch>
        </p:blipFill>
        <p:spPr>
          <a:xfrm>
            <a:off x="5660813" y="248920"/>
            <a:ext cx="6531187" cy="6609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6372" y="2223144"/>
            <a:ext cx="11179256" cy="2411713"/>
          </a:xfrm>
        </p:spPr>
        <p:txBody>
          <a:bodyPr>
            <a:normAutofit fontScale="90000"/>
          </a:bodyPr>
          <a:lstStyle/>
          <a:p>
            <a:br>
              <a:rPr lang="en-US" altLang="zh-CN" sz="653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en-US" altLang="zh-CN" sz="4800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zh-CN" altLang="en-US" sz="186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endParaRPr lang="en-US" altLang="zh-CN" sz="1865" kern="800" spc="267" dirty="0">
              <a:solidFill>
                <a:schemeClr val="bg1"/>
              </a:solidFill>
              <a:latin typeface="+mj-ea"/>
              <a:ea typeface="+mj-ea"/>
              <a:cs typeface="Adobe Arabic" panose="02040503050201020203" pitchFamily="18" charset="-78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66304" y="3903864"/>
            <a:ext cx="4459393" cy="543560"/>
          </a:xfrm>
          <a:prstGeom prst="rect">
            <a:avLst/>
          </a:prstGeom>
        </p:spPr>
        <p:txBody>
          <a:bodyPr vert="horz" lIns="120227" tIns="62653" rIns="120227" bIns="62653" rtlCol="0">
            <a:normAutofit/>
          </a:bodyPr>
          <a:lstStyle>
            <a:lvl1pPr mar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207770" algn="l"/>
                <a:tab pos="1207770" algn="l"/>
                <a:tab pos="1207770" algn="l"/>
                <a:tab pos="1207770" algn="l"/>
              </a:tabLst>
              <a:defRPr sz="15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1335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35" b="0" i="0" u="none" strike="noStrike" kern="1200" cap="none" spc="-13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-Font" panose="00000500000000000000" charset="0"/>
              <a:ea typeface="微软雅黑" panose="020B0503020204020204" pitchFamily="34" charset="-122"/>
              <a:cs typeface="AI-Font" panose="00000500000000000000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79244" y="6292224"/>
            <a:ext cx="2700125" cy="316856"/>
          </a:xfrm>
        </p:spPr>
        <p:txBody>
          <a:bodyPr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86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776605" y="-53340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总体步骤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None/>
              <a:defRPr sz="2400" u="none" strike="noStrike" kern="1200" cap="none" spc="267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2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ECB019B1-382A-4266-B25C-5B523AA43C14-9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" y="1183005"/>
            <a:ext cx="11727180" cy="47409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3C3E96"/>
            </a:gs>
            <a:gs pos="100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辅助图形_画板 1"/>
          <p:cNvPicPr>
            <a:picLocks noChangeAspect="1"/>
          </p:cNvPicPr>
          <p:nvPr/>
        </p:nvPicPr>
        <p:blipFill>
          <a:blip r:embed="rId1"/>
          <a:srcRect r="54978" b="55192"/>
          <a:stretch>
            <a:fillRect/>
          </a:stretch>
        </p:blipFill>
        <p:spPr>
          <a:xfrm>
            <a:off x="5660813" y="248920"/>
            <a:ext cx="6531187" cy="6609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6372" y="2223144"/>
            <a:ext cx="11179256" cy="2411713"/>
          </a:xfrm>
        </p:spPr>
        <p:txBody>
          <a:bodyPr>
            <a:normAutofit/>
          </a:bodyPr>
          <a:lstStyle/>
          <a:p>
            <a:br>
              <a:rPr lang="en-US" altLang="zh-CN" sz="653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en-US" altLang="zh-CN" sz="4800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br>
              <a:rPr lang="zh-CN" altLang="en-US" sz="1865" kern="800" spc="267" dirty="0">
                <a:solidFill>
                  <a:schemeClr val="bg1"/>
                </a:solidFill>
                <a:latin typeface="+mj-ea"/>
                <a:ea typeface="+mj-ea"/>
                <a:cs typeface="Adobe Arabic" panose="02040503050201020203" pitchFamily="18" charset="-78"/>
              </a:rPr>
            </a:br>
            <a:endParaRPr lang="en-US" altLang="zh-CN" sz="1865" kern="800" spc="267" dirty="0">
              <a:solidFill>
                <a:schemeClr val="bg1"/>
              </a:solidFill>
              <a:latin typeface="+mj-ea"/>
              <a:ea typeface="+mj-ea"/>
              <a:cs typeface="Adobe Arabic" panose="02040503050201020203" pitchFamily="18" charset="-78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66304" y="3903864"/>
            <a:ext cx="4459393" cy="543560"/>
          </a:xfrm>
          <a:prstGeom prst="rect">
            <a:avLst/>
          </a:prstGeom>
        </p:spPr>
        <p:txBody>
          <a:bodyPr vert="horz" lIns="120227" tIns="62653" rIns="120227" bIns="62653" rtlCol="0">
            <a:normAutofit/>
          </a:bodyPr>
          <a:lstStyle>
            <a:lvl1pPr mar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207770" algn="l"/>
                <a:tab pos="1207770" algn="l"/>
                <a:tab pos="1207770" algn="l"/>
                <a:tab pos="1207770" algn="l"/>
              </a:tabLst>
              <a:defRPr sz="15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1335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35" b="0" i="0" u="none" strike="noStrike" kern="1200" cap="none" spc="-13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-Font" panose="00000500000000000000" charset="0"/>
              <a:ea typeface="微软雅黑" panose="020B0503020204020204" pitchFamily="34" charset="-122"/>
              <a:cs typeface="AI-Font" panose="00000500000000000000" charset="0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79244" y="6292224"/>
            <a:ext cx="2700125" cy="316856"/>
          </a:xfrm>
        </p:spPr>
        <p:txBody>
          <a:bodyPr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86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65125"/>
            <a:ext cx="10515600" cy="107759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4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项目</a:t>
            </a:r>
            <a:r>
              <a:rPr lang="zh-CN" altLang="en-US" dirty="0">
                <a:solidFill>
                  <a:schemeClr val="bg1"/>
                </a:solidFill>
              </a:rPr>
              <a:t>计划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335"/>
              </a:spcAft>
              <a:buFont typeface="Arial" panose="020B0604020202020204" pitchFamily="34" charset="0"/>
              <a:buNone/>
              <a:defRPr sz="2400" u="none" strike="noStrike" kern="1200" cap="none" spc="267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8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2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5063808" y="5102860"/>
            <a:ext cx="2075815" cy="4076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结果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分析</a:t>
            </a:r>
            <a:endParaRPr lang="zh-CN" altLang="en-US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8333423" y="5102860"/>
            <a:ext cx="2075815" cy="40767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文章撰写</a:t>
            </a:r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及润色</a:t>
            </a:r>
            <a:endParaRPr lang="zh-CN" altLang="en-US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6797993" y="2948940"/>
            <a:ext cx="1824354" cy="5308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已有方法实现</a:t>
            </a:r>
            <a:endParaRPr lang="zh-CN" altLang="en-US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3382645" y="3009265"/>
            <a:ext cx="2095500" cy="5295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课题相关算法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1740853" y="2038985"/>
            <a:ext cx="2035810" cy="4121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资料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查阅</a:t>
            </a:r>
            <a:endParaRPr lang="zh-CN" altLang="en-US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任意多边形 20"/>
          <p:cNvSpPr/>
          <p:nvPr>
            <p:custDataLst>
              <p:tags r:id="rId9"/>
            </p:custDataLst>
          </p:nvPr>
        </p:nvSpPr>
        <p:spPr>
          <a:xfrm rot="10800000">
            <a:off x="3000058" y="3724910"/>
            <a:ext cx="3146425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55" h="1877">
                <a:moveTo>
                  <a:pt x="513" y="0"/>
                </a:moveTo>
                <a:lnTo>
                  <a:pt x="4017" y="0"/>
                </a:lnTo>
                <a:cubicBezTo>
                  <a:pt x="4535" y="0"/>
                  <a:pt x="4955" y="420"/>
                  <a:pt x="4955" y="939"/>
                </a:cubicBezTo>
                <a:cubicBezTo>
                  <a:pt x="4955" y="1457"/>
                  <a:pt x="4535" y="1877"/>
                  <a:pt x="4017" y="1877"/>
                </a:cubicBezTo>
                <a:lnTo>
                  <a:pt x="2637" y="1877"/>
                </a:lnTo>
                <a:lnTo>
                  <a:pt x="2637" y="1553"/>
                </a:lnTo>
                <a:lnTo>
                  <a:pt x="3995" y="1553"/>
                </a:lnTo>
                <a:cubicBezTo>
                  <a:pt x="4335" y="1553"/>
                  <a:pt x="4610" y="1278"/>
                  <a:pt x="4610" y="939"/>
                </a:cubicBezTo>
                <a:cubicBezTo>
                  <a:pt x="4610" y="599"/>
                  <a:pt x="4335" y="324"/>
                  <a:pt x="3995" y="324"/>
                </a:cubicBezTo>
                <a:lnTo>
                  <a:pt x="1165" y="324"/>
                </a:lnTo>
                <a:lnTo>
                  <a:pt x="1165" y="325"/>
                </a:lnTo>
                <a:lnTo>
                  <a:pt x="0" y="325"/>
                </a:lnTo>
                <a:lnTo>
                  <a:pt x="0" y="1"/>
                </a:lnTo>
                <a:lnTo>
                  <a:pt x="513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任意多边形 35"/>
          <p:cNvSpPr/>
          <p:nvPr>
            <p:custDataLst>
              <p:tags r:id="rId10"/>
            </p:custDataLst>
          </p:nvPr>
        </p:nvSpPr>
        <p:spPr>
          <a:xfrm rot="10800000">
            <a:off x="4602163" y="3726180"/>
            <a:ext cx="313436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0" h="324">
                <a:moveTo>
                  <a:pt x="0" y="0"/>
                </a:moveTo>
                <a:lnTo>
                  <a:pt x="3220" y="0"/>
                </a:lnTo>
                <a:lnTo>
                  <a:pt x="3220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>
            <p:custDataLst>
              <p:tags r:id="rId11"/>
            </p:custDataLst>
          </p:nvPr>
        </p:nvSpPr>
        <p:spPr>
          <a:xfrm rot="10800000">
            <a:off x="6146483" y="4718050"/>
            <a:ext cx="3129915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29" h="324">
                <a:moveTo>
                  <a:pt x="0" y="0"/>
                </a:moveTo>
                <a:lnTo>
                  <a:pt x="4929" y="0"/>
                </a:lnTo>
                <a:lnTo>
                  <a:pt x="4929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>
            <p:custDataLst>
              <p:tags r:id="rId12"/>
            </p:custDataLst>
          </p:nvPr>
        </p:nvSpPr>
        <p:spPr>
          <a:xfrm rot="10800000">
            <a:off x="9276398" y="4717415"/>
            <a:ext cx="251333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8" h="324">
                <a:moveTo>
                  <a:pt x="0" y="0"/>
                </a:moveTo>
                <a:lnTo>
                  <a:pt x="2878" y="0"/>
                </a:lnTo>
                <a:lnTo>
                  <a:pt x="2878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>
            <p:custDataLst>
              <p:tags r:id="rId13"/>
            </p:custDataLst>
          </p:nvPr>
        </p:nvSpPr>
        <p:spPr>
          <a:xfrm>
            <a:off x="6298248" y="2741930"/>
            <a:ext cx="2806065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19" h="1877">
                <a:moveTo>
                  <a:pt x="0" y="0"/>
                </a:moveTo>
                <a:lnTo>
                  <a:pt x="3481" y="0"/>
                </a:lnTo>
                <a:cubicBezTo>
                  <a:pt x="3999" y="0"/>
                  <a:pt x="4419" y="420"/>
                  <a:pt x="4419" y="939"/>
                </a:cubicBezTo>
                <a:cubicBezTo>
                  <a:pt x="4419" y="1457"/>
                  <a:pt x="3999" y="1877"/>
                  <a:pt x="3481" y="1877"/>
                </a:cubicBezTo>
                <a:lnTo>
                  <a:pt x="2136" y="1877"/>
                </a:lnTo>
                <a:lnTo>
                  <a:pt x="2136" y="1553"/>
                </a:lnTo>
                <a:lnTo>
                  <a:pt x="3459" y="1553"/>
                </a:lnTo>
                <a:cubicBezTo>
                  <a:pt x="3799" y="1553"/>
                  <a:pt x="4074" y="1278"/>
                  <a:pt x="4074" y="939"/>
                </a:cubicBezTo>
                <a:cubicBezTo>
                  <a:pt x="4074" y="599"/>
                  <a:pt x="3799" y="324"/>
                  <a:pt x="3459" y="324"/>
                </a:cubicBez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>
            <p:custDataLst>
              <p:tags r:id="rId14"/>
            </p:custDataLst>
          </p:nvPr>
        </p:nvSpPr>
        <p:spPr>
          <a:xfrm>
            <a:off x="82233" y="2741930"/>
            <a:ext cx="604139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63" h="324">
                <a:moveTo>
                  <a:pt x="0" y="0"/>
                </a:moveTo>
                <a:lnTo>
                  <a:pt x="8763" y="0"/>
                </a:lnTo>
                <a:lnTo>
                  <a:pt x="8763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5063808" y="2038985"/>
            <a:ext cx="2035810" cy="4121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数据获取及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预处理</a:t>
            </a:r>
            <a:endParaRPr lang="zh-CN" altLang="en-US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2" name="序号"/>
          <p:cNvSpPr/>
          <p:nvPr>
            <p:custDataLst>
              <p:tags r:id="rId16"/>
            </p:custDataLst>
          </p:nvPr>
        </p:nvSpPr>
        <p:spPr>
          <a:xfrm>
            <a:off x="2512378" y="261175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 sz="14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3" name="序号"/>
          <p:cNvSpPr/>
          <p:nvPr>
            <p:custDataLst>
              <p:tags r:id="rId17"/>
            </p:custDataLst>
          </p:nvPr>
        </p:nvSpPr>
        <p:spPr>
          <a:xfrm>
            <a:off x="5855653" y="261175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 sz="14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4" name="序号"/>
          <p:cNvSpPr/>
          <p:nvPr>
            <p:custDataLst>
              <p:tags r:id="rId18"/>
            </p:custDataLst>
          </p:nvPr>
        </p:nvSpPr>
        <p:spPr>
          <a:xfrm>
            <a:off x="7479983" y="359346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 b="1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5" name="序号"/>
          <p:cNvSpPr/>
          <p:nvPr>
            <p:custDataLst>
              <p:tags r:id="rId19"/>
            </p:custDataLst>
          </p:nvPr>
        </p:nvSpPr>
        <p:spPr>
          <a:xfrm>
            <a:off x="4179253" y="359473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4</a:t>
            </a:r>
            <a:endParaRPr lang="en-US" altLang="zh-CN" sz="1400" b="1">
              <a:solidFill>
                <a:schemeClr val="accent4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6" name="序号"/>
          <p:cNvSpPr/>
          <p:nvPr>
            <p:custDataLst>
              <p:tags r:id="rId20"/>
            </p:custDataLst>
          </p:nvPr>
        </p:nvSpPr>
        <p:spPr>
          <a:xfrm>
            <a:off x="5855653" y="458216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5"/>
                </a:solidFill>
                <a:latin typeface="+mn-ea"/>
                <a:cs typeface="+mn-ea"/>
                <a:sym typeface="+mn-ea"/>
              </a:rPr>
              <a:t>5</a:t>
            </a:r>
            <a:endParaRPr lang="en-US" altLang="zh-CN" sz="1400" b="1">
              <a:solidFill>
                <a:schemeClr val="accent5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7" name="序号"/>
          <p:cNvSpPr/>
          <p:nvPr>
            <p:custDataLst>
              <p:tags r:id="rId21"/>
            </p:custDataLst>
          </p:nvPr>
        </p:nvSpPr>
        <p:spPr>
          <a:xfrm>
            <a:off x="9104313" y="458216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6"/>
                </a:solidFill>
                <a:latin typeface="+mn-ea"/>
                <a:cs typeface="+mn-ea"/>
                <a:sym typeface="+mn-ea"/>
              </a:rPr>
              <a:t>6</a:t>
            </a:r>
            <a:endParaRPr lang="en-US" altLang="zh-CN" sz="1400" b="1">
              <a:solidFill>
                <a:schemeClr val="accent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任意多边形: 形状 35"/>
          <p:cNvSpPr/>
          <p:nvPr>
            <p:custDataLst>
              <p:tags r:id="rId22"/>
            </p:custDataLst>
          </p:nvPr>
        </p:nvSpPr>
        <p:spPr>
          <a:xfrm>
            <a:off x="11758613" y="4640580"/>
            <a:ext cx="226695" cy="346075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229" h="260315">
                <a:moveTo>
                  <a:pt x="222587" y="120936"/>
                </a:moveTo>
                <a:lnTo>
                  <a:pt x="14943" y="1017"/>
                </a:lnTo>
                <a:cubicBezTo>
                  <a:pt x="10018" y="-1822"/>
                  <a:pt x="3732" y="-136"/>
                  <a:pt x="893" y="4779"/>
                </a:cubicBezTo>
                <a:cubicBezTo>
                  <a:pt x="-2" y="6331"/>
                  <a:pt x="-479" y="8084"/>
                  <a:pt x="-488" y="9875"/>
                </a:cubicBezTo>
                <a:lnTo>
                  <a:pt x="-488" y="249714"/>
                </a:lnTo>
                <a:cubicBezTo>
                  <a:pt x="-459" y="255391"/>
                  <a:pt x="4170" y="259982"/>
                  <a:pt x="9847" y="259954"/>
                </a:cubicBezTo>
                <a:cubicBezTo>
                  <a:pt x="11637" y="259944"/>
                  <a:pt x="13390" y="259468"/>
                  <a:pt x="14943" y="258572"/>
                </a:cubicBezTo>
                <a:lnTo>
                  <a:pt x="222587" y="138653"/>
                </a:lnTo>
                <a:cubicBezTo>
                  <a:pt x="227483" y="135871"/>
                  <a:pt x="229188" y="129642"/>
                  <a:pt x="226407" y="124756"/>
                </a:cubicBezTo>
                <a:cubicBezTo>
                  <a:pt x="225502" y="123165"/>
                  <a:pt x="224178" y="121841"/>
                  <a:pt x="222587" y="1209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470015"/>
            <a:ext cx="679831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项目地址</a:t>
            </a:r>
            <a:r>
              <a:rPr lang="en-US" altLang="zh-CN">
                <a:solidFill>
                  <a:schemeClr val="bg1"/>
                </a:solidFill>
              </a:rPr>
              <a:t>:https://github.com/Justin-12138/ArticleofGdesign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D4194F"/>
            </a:gs>
            <a:gs pos="0">
              <a:srgbClr val="3E419D"/>
            </a:gs>
            <a:gs pos="100000">
              <a:srgbClr val="D4194F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辅助图形_画板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762" y="1137074"/>
            <a:ext cx="4152900" cy="4222327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201247" y="2959947"/>
            <a:ext cx="5707380" cy="1234440"/>
          </a:xfrm>
        </p:spPr>
        <p:txBody>
          <a:bodyPr vert="horz" lIns="120227" tIns="62653" rIns="120227" bIns="62653" rtlCol="0">
            <a:noAutofit/>
          </a:bodyPr>
          <a:lstStyle/>
          <a:p>
            <a:pPr>
              <a:lnSpc>
                <a:spcPct val="50000"/>
              </a:lnSpc>
            </a:pPr>
            <a:r>
              <a:rPr lang="zh-CN" altLang="en-US" sz="8000" spc="-267" dirty="0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rPr>
              <a:t>谢谢</a:t>
            </a:r>
            <a:r>
              <a:rPr lang="zh-CN" altLang="en-US" sz="8000" spc="-267" dirty="0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rPr>
              <a:t>观看！</a:t>
            </a:r>
            <a:endParaRPr lang="zh-CN" altLang="en-US" sz="8000" spc="-267" dirty="0">
              <a:solidFill>
                <a:schemeClr val="bg1"/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65793" y="3858260"/>
            <a:ext cx="3442547" cy="543560"/>
          </a:xfrm>
          <a:prstGeom prst="rect">
            <a:avLst/>
          </a:prstGeom>
        </p:spPr>
        <p:txBody>
          <a:bodyPr vert="horz" lIns="120227" tIns="62653" rIns="120227" bIns="62653" rtlCol="0">
            <a:normAutofit/>
          </a:bodyPr>
          <a:lstStyle>
            <a:lvl1pPr mar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207770" algn="l"/>
                <a:tab pos="1207770" algn="l"/>
                <a:tab pos="1207770" algn="l"/>
                <a:tab pos="1207770" algn="l"/>
              </a:tabLst>
              <a:defRPr sz="15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1335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65" b="0" i="0" u="none" strike="noStrike" kern="1200" cap="none" spc="-13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I-Font" panose="00000500000000000000" charset="0"/>
              <a:ea typeface="微软雅黑" panose="020B0503020204020204" pitchFamily="34" charset="-122"/>
              <a:cs typeface="AI-Font" panose="00000500000000000000" charset="0"/>
            </a:endParaRPr>
          </a:p>
        </p:txBody>
      </p:sp>
      <p:pic>
        <p:nvPicPr>
          <p:cNvPr id="99" name="图片 98" descr="未标题-1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0" y="651933"/>
            <a:ext cx="2570480" cy="614680"/>
          </a:xfrm>
          <a:prstGeom prst="rect">
            <a:avLst/>
          </a:prstGeom>
        </p:spPr>
      </p:pic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874495" y="6323859"/>
            <a:ext cx="2700125" cy="316856"/>
          </a:xfrm>
        </p:spPr>
        <p:txBody>
          <a:bodyPr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186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065_5*m_h_a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065_5*m_h_a*1_6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5_5*m_h_a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065_5*m_h_a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5*m_h_a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4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5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9"/>
  <p:tag name="KSO_WM_UNIT_FILL_FORE_SCHEMECOLOR_INDEX_BRIGHTNESS" val="0"/>
  <p:tag name="KSO_WM_DIAGRAM_USE_COLOR_VALUE" val="{&quot;color_scheme&quot;:1,&quot;color_type&quot;:1,&quot;theme_color_indexes&quot;:[]}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6_3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6_3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0"/>
  <p:tag name="KSO_WM_UNIT_FILL_FORE_SCHEMECOLOR_INDEX_BRIGHTNESS" val="0"/>
  <p:tag name="KSO_WM_DIAGRAM_USE_COLOR_VALUE" val="{&quot;color_scheme&quot;:1,&quot;color_type&quot;:1,&quot;theme_color_indexes&quot;:[]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1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5*m_h_a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5*m_h_i*1_1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1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5*m_h_i*1_2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2"/>
  <p:tag name="KSO_WM_UNIT_LINE_FORE_SCHEMECOLOR_INDEX" val="6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5*m_h_i*1_3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3"/>
  <p:tag name="KSO_WM_UNIT_LINE_FORE_SCHEMECOLOR_INDEX" val="7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4_1"/>
  <p:tag name="KSO_WM_UNIT_ID" val="diagram20231065_5*m_h_i*1_4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4"/>
  <p:tag name="KSO_WM_UNIT_LINE_FORE_SCHEMECOLOR_INDEX" val="8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5_1"/>
  <p:tag name="KSO_WM_UNIT_ID" val="diagram20231065_5*m_h_i*1_5_1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9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5"/>
  <p:tag name="KSO_WM_UNIT_LINE_FORE_SCHEMECOLOR_INDEX" val="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6_2"/>
  <p:tag name="KSO_WM_UNIT_ID" val="diagram20231065_5*m_h_i*1_6_2"/>
  <p:tag name="KSO_WM_TEMPLATE_CATEGORY" val="diagram"/>
  <p:tag name="KSO_WM_TEMPLATE_INDEX" val="2023106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6"/>
  <p:tag name="KSO_WM_UNIT_LINE_FORE_SCHEMECOLOR_INDEX" val="1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65_5*m_h_i*1_6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356.15,&quot;left&quot;:6.47503937007874,&quot;top&quot;:128.1,&quot;width&quot;:937.2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0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commondata" val="eyJoZGlkIjoiNGExOTE3ZDgyZjdiM2ZhN2I2MzY2NTJhZjE4OTdjZjIifQ=="/>
  <p:tag name="resource_record_key" val="{&quot;65&quot;:[20205176],&quot;70&quot;:[3314137]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3">
      <extobjdata type="ECB019B1-382A-4266-B25C-5B523AA43C14" data="ewoJIkZpbGVJZCIgOiAiMzU5MTg5MzE0Nzc4IiwKCSJHcm91cElkIiA6ICI2MzE1ODM4NzYiLAoJIkltYWdlIiA6ICJpVkJPUncwS0dnb0FBQUFOU1VoRVVnQUFBMm9BQUFHZkNBWUFBQUF1NnlHSUFBQUFBWE5TUjBJQXJzNGM2UUFBSUFCSlJFRlVlSnpzM1htY3pXWC94L0hYTlp1eEMwVWtZNmZRakNWSzFLMVMzTWl1NUVjM1NwdFN5bEswUzNXYjdLRmJSYktrVW5laVRBbVJ5aEpaeXpyZGxaMWtCc01zMSsrUDd6bW5NM1BPbVJsak9ZZDVQeDhQajVtNXZ0ZjNlejdIWXc3ZnovZTZyczhG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a2grWllBY2drbCtWcTFLN1FsUmtSSlZneHlFaUltZkh5Wk1uZCszWnRlWFhZTWNoSWhjSEpXb2lRUkFURXh0RHRIMEhRODFneHlJaUltZk4vOUpPcGQzOSs0NU4yNE1kaUloYytDS0NIWUJJdmhSTkRJYWFZU2FzYk1Ib2FNSWp3b01ka1lpSTVGRjZlZ1luVHB3Z3c5cm9pSWp3cW9BU05SRTVZMHJVUklLb1dOR2k5SHZnUHE2cVZTUFlvWWlJU0I1dDI3NkRjUlAvdzRGRGg0SWRpb2hjUkpTb2lRUlJaR1FrVjlXcVFlTnJHd1E3RkJFUnlhTUNVVkVVS0JBVjdEQkU1Q0lURnV3QVJFUkVSRVJFSkRNbGFpSWlJaUlpSWlGR2lacUlpSWlJaUVpSVVhSW1JaUlpSWlJU1lwU29pWWlJaUlpSWhCZ2xhaUlpSWlJaUlpRkdpWnFJaUlpSWlFaUlVYUltSWlJaUlpSVNZcFNvaVlpSWlJaUloQmdsYWlJaUlpSWlJaUZHaVpxSWlJaUlpRWlJVWFJbUlpSWlJaUlTWXBTb2lZaUlpSWlJaEJnbGFpSWlJaUlpSWlGR2lacUlpSWlJaUVpSVVhSW1JaUlpSWlJU1lwU29pWWlJaUlpSWhCZ2xhaUlpSWlJaUlpRkdpWnFJaUlpSWlFaUlVYUltSWlJaUlpSVNZcFNvaVlpSWlJaUloQmdsYWlJaUlpSWlJaUZHaVpxSWlJaUlpRWlJVWFJbUlpSWlJaUlTWXBTb2lZaUlpSWlJaEJnbGFpSWlJaUlpSWlGR2lacUlpSWlJaUVpSVVhSW1JaUlpSWlJU1lwU29pWWlJaUlpSWhCZ2xhaUlpSWlJaUlpRkdpWnFJaUlpSWlFaUlVYUltSWlJaUlpSVNZcFNvaVlpSWlJaUloQmdsYWlJaUlpSWlJaUZHaVpxSWlJaUlpRWlJVWFJbUlpSWlJaUlTWXBTb2lZaUlpSWlJaEJnbGFpSWlJaUlpSWlGR2lacUlpSWlJaUVpSVVhSW1JbklSU1VsSllmWHExU1FuSndmc2MrTEVDUll2WHN5UkkwZnkvRHBIamh6aGh4OSt5Tk0xa3BPVCtldXZ2d0llUDNueUpFZU9ITUZhbStmNDNLK1RtSmg0UnRjUUVSRUpGaVZxSWlJWGtiMTc5OUszYjErMmJkdm1jMnpyMXExTW56NmQvZnYzODhRVFQ3QjkrL1k4djg3bXpadDU4TUVIMmJ4NTgybWR0My8vZmxxMWFzVy8vLzF2djhldHRUend3QVBjZSsrOWVZN05iZmJzMlhUdDJwV0RCdytlOGJWRVJFVE90NGhnQnlCeW9haGJ0Mjdoc0xDd2E5YXRXN2NTU0F0MlBDSzVOV0RBQU5hdlg4L2h3NGNwWGJvMGwxeHlDUUNIRHgrbVNaTW1tZnErOTk1N1ZLcFVDWURWcTFkejZOQWh2OWZjdW5VckFHdldyQ0VwS2Nsdm4yTEZpbkhkZGRkNWZrNUxTMlBZc0dFY08zYU0yTmhZVnF4WWthbC9oUW9WV0x0MkxULzk5Qk1kTzNia3UrKys4N2xtOWVyVmlZaUk0Tk5QUC9YN21qRXhNVFJyMW95VEowL3kvdnZ2Yy9YVlY1T1ltT2d6c2xhaVJBbXFWcTNxOXhvaUlpS2hRSW1hU0M2Rmg0ZVhOc1o4R3hjWHR5TWpJMk5LV0ZqWXA5YmEzZXZXclVzQzBvTWRuMGdnMzM3N0xiZmVlaXU5ZS9jbUppYUczMzc3RFlDaVJZdnkrdXV2QTdCNzkyNWVldWtsMHRQLy9sVis3NzMzV0xWcWxkOXJabVJrQURCejVrekN3dnhQenFoV3Jab25VVXRQVCtmNTU1OW45ZXJWbEM1ZG1pbFRwdmowYjlpd0lZc1hMNlpRb1VKODg4MDNmUFBOTno1OWhnd1pRdm55NVJrelpnd1ZLMVlrT1RtWnBLUWtycmppQ2c0ZVBFaURCZzFvMXF3WjgrZlA1L0Rod3h3K2ZKaStmZnY2WE9mR0cyLzB2SGNSRVpGUXBFUk41RFFaWTZxRWg0ZVBzTlkrYll4WlU2OWV2VlVaR1JucmdHL1hyVnVuQlRFU0ZBc1dMR0Rod29XY09IRUNnTEZqeDFLc1dESCs5YTkvQVZDclZpMWlZbUl5blJNWkdVbURCZzBBL0U2REhEMTZkTURYVzdGaUJmMzY5U00rUHA3cnI3OCsyOWlTa3BJWU9uUW95NWN2NSs2NzcrYVJSeDdoeVNlZnBGYXRXdlRxMVl1SWlBaE9uanpKM1hmZlRVeE1ES05IajJiYnRtMk1HVE9HUVlNR0VSY1hsK2w2N2xqZmZQTk5GaXhZUUVKQ0F1Kzk5eDZ2dnZvcUJ3OGVKRGs1bVVtVEpsR3laRWsrK09BRG9xS2lQT2ZPbXplUDExNTdqV2JObW1VYnM0aUlTTEFwVVJQSkEyc3R4cGdpd0kzVzJtWmhZV0ZKMXRyOWNYRng2NDB4VTQ4ZVBacXdmZnYyazhHT1UvS1A1T1JrOXUzYlIycHFLdUJNYXp4eDRnUW5UenEvaHIvKytpcy8vUEFEQUlVS0ZmS2N0M0hqUm80ZE84YnUzYnN6WGUvZ3dZT3NXYk1tNE92bFp1b2pRUDM2OVFIWXNtVUxEejMwRUwxNjlRS2dmLy8rREJvMGlHYk5tbEd6WmsxbXpKaEI2ZEtsR1QxNk5OSFIwWlF1WFpwVnExWXhmLzU4bjBRdEoyUEdqT0g0OGVPRWg0ZnowVWNmMGJ0M2I4L2Z5YVJKazRpTGkrT09PKzQ0cld1S2lJaWNiMHJVUlBMSXF5S2RzZFlXQTRvWlk2b0NIWW9XTGJvdkxpNXVUbnA2K3RSVHAwNzltcEtTY2l3eE1URWxlTkhLeGE1TGx5NTA2ZEtGeE1SRU9uYnN5SFBQUFpjcHdmbmtrMC80N0xQUEFIamtrVWM4N2FOSGoyYkxsaTArRlJhM2J0M0tVMDg5UllFQ0JUREdaRHFXa1pIQnFWT25pSWlJWVBiczJYN2pzZFp5OHVSSnhvMGJ4L1hYWDgra1NaT0lqbzcySklTUmtaR1pwbDMrOXR0djdONjltOE9IRDN1dTBhbFRKODl4dDhzdXV5emJ2NGMvL3ZpRHI3LyttZ0VEQmhBWkdjbm8wYU81L3ZycnFWYXRHa09IRGlVOVBaMWh3NGI1dkNjUkVaRlFvMFR0QWxTN2R1MEtFUkVSVllJZFIzNWpqQ25qOWIybjNmc0cxLzI5cTIrL2lJaUlleU1pSXJZVUxGaHdRL0hpeFZjQjMvNzAwMDlyejFmTUltNlBQdm9vM2JwMUEvQ3NVUU04YThXMmI5OU8xNjVkZmM2Yk1tVUtWMTExbGVmbmZmdjI4ZGhqajJHTUlUNCtuckpseXdMT3RnRFIwZEdlZnBzM2IrYi8vdS8vUEQ4UEdqU0luVHQzNWhobm16WnRzajArYjk2OGJJK1hMMStlYnQyNjBiSmxTOExDd2xpNmRDbjkrL2NuTGk2T05XdldNSDc4ZUNwV3JKaGpIQ0lpSXNHbVJPMENFeHNiRzJPTWVjY1lVelBZc2VRMzF0cHdmMC9oL1NWdFhnbGJOQkFIeElhSGgzY0I5c2ZHeHY2U21tNS9QSlptOVVoZnpxa1RKMDZjMVpHakgzNzRnYUZEaDlLNGNXT2VmdnBwVDJLMmR1MWFoZ3daUXBzMmJYam9vWWY4bnZ2MjIyOW5LbFNTMVlRSkUxaTVjaVhUcGszTE5vWml4WXJsbVBDMWJ0M2E4LzJUVHo1SjU4NmQrZkxMTCtuV3JSc05HemJNOWx3UkVaRlFvVVR0d2hOampLbHByUzBESEVObDRzOGJZOHhwN3p2b1dzdm0vakVjS0dTTUtRNUV3Wmx0NWl1U25hbFRwN0p1M1RwUFFaRDQrSGppNCtNejlmRlhEZEd0WHIxNmZQTEpKNVFwVTRhOWUvY3lidHc0RWhJU3VQdnV1Mm5Sb2dXYk4yOG1KU1dGalJzM01tM2FORHAzN2t6UG5qMDk1MWV0V3BWUFB2bUVTeSs5RkhBcVRKNDhlZEt6dGkycjVPUmswdExTTW8zMmVTdGN1RENWSzFmTzFIYmJiYmQ1dm5ldmhXdmV2TG1uYmNHQ0JjVEh4MU9zV0RHcVZLbkN6Smt6MmJwMUszMzY5S0ZldlhxRWg0Y0hmUDhpSWlMQnBrVHR3blhNV2pzTVdCZnNRUElMMTNSR253VTVXZGYyZVBVSFNMSFcvZ3hzc05hdVNrOVAvM2I5K3ZVL3h0U012UWxqN2pxbkFVdStjdVRJRVJJU0VqejdpKzNZc1lOT25UcHg1WlZYY3ZmZGQxT2xTaFVxVktnQU9OTVhCdzBheEtCQmc2aFZxeGJnSkVyZmYvODlKVXFVQUNBNk90clRmKy9ldlh6eHhSY1VLVktFeFlzWHMzcjFhdjczdi85eDdOZ3htalp0eXV6WnN5bFpzaVRyMTYvM2xPT1Bpb3J5bk8rMlo4OGU3cm5uSHIvcjN0TFMwa2hMUytQKysrLzNlVytwcWFsY2M4MDEvT2MvLzhuVS9zb3JyN0J5NVVwV3IxN040TUdEZWYvOTk4bkl5R0Rod29WTW5UcVZyVnUzY3R0dHR6Rnc0RUJLbENqQm9rV0xpSStQNS83Nzc2ZEVpUkxjY3NzdERCa3k1RXovNmtWRVJNNEpKV29YcmpSZzNicDE2NVlFTzVEOElpNHVycUw3NWpLSDVBeHI3UUZyN1grdHRUUFMwdEoycEthbUh2bmxsMThDbDhZVE9VTVRKMDdrd3c4LzlHemkvT0tMTDNxS2lmVHIxeTlUWDNjeVZybHlaZXJVcWVOcDk5NmMybHRzYkN5TEZpMmlSSWtTZlBQTk43ejExbHRVcmx5Wmh4NTZ5RE9WOE5OUFArWEZGMStrUTRjT0RCZ3dJRk5KL0t3bVRKamdVOGx4NU1pUnJGaXhncmx6NS9yMEh6cDBLUHYyN2ZOcGo0dUxZOCtlUFd6WnNvVkdqUnF4Wk1rU2R1M2FSWHg4UERFeE1VeVpNaVhUNjl4ODg4M2NlT09OTEYyNmxJOC8vampiR0VWRVJJSk5pWnBJSG5rbFpkWVljd0k0bXBHUnNkRVlNemtwS1dtZXl2UEwrZFM4ZVhQYXRtMUw0Y0tGNmRpeG82ZDk3OTY5bVg3MjFxOWZ2MHliVlE4WU1JQU9IVHI0OUR0eTVBaUxGaTNpZ3c4K0FPREJCeC8wN0VOMjh1UkpqaDA3Umx4Y0hQMzc5MmZNbURHc1g3K2VrU05IVXI1OCtWekZ2bUhEQmhJU0V2anp6eitaTTJjT1hicDB3VnJyMlZSNzM3NTl1WjZtV0xSb1VlYk1tVU44ZkR3UFAveHd3SDdlMHpKRlJFUkNrUkkxa1R3d3htQ3RUUWJXR0dOV1dtdC9URTlQLzJIOSt2VzdnaDJiNUUrTkdqVUNJREV4ODU3cmwxeHlDYSsvL2pyZmZQTU5jK2JNWWZEZ3dWeHh4UldaK3J6eHhodHMzYnJWTXczUzI5ZGZmODJUVHo0Sk9MLzNGU3BVNE9XWFgyYllzR0djT0hIQ3AwQklaR1Frdi83Nks5MjdkMmZFaUJFMGJ0dzQyN2puejUvUFN5KzlSTEZpeFNoVXFCRGp4NC9udDk5K28yL2Z2dHg4ODgwWVkwaE5UZlhzdjVZYkpVcVVJQ1VsaGNzdnY1d2VQWHBrT3JadDJ6Wm16cHpwU1FKRlJFUkNsUkkxa2ROa3JVMEVwcWVucHk5SVMwdEwzTHg1OHlFZ05kaHhpZmhUb0VBQkdqVnFSSU1HRGRpMmJSc3pac3pnelRmZnBIVHAwcHc2ZFlwLy8vdmZiTnk0a1ZkZmZkVnZvdGE0Y1dQYXRXdEhpUklsU0UxTnBYcjE2aFFwVW9RaVJZcncwRU1QMGFWTEYzcjM3azJCQWdVQVowVHI2TkdqREJnd2dQLzk3MytaRXJXeVpjdnl4aHR2VUsxYU5mNzY2eTllZWVVVmxpeFp3ckJodzlpOGVUTXJWcXhneElnUjlPdlhqNVVyVjlLalJ3OHFWS2pBcFpkZTZrbEVUMGZwMHFWcDI3WnRwclpseTVZeGMrYk0wNzZXaUlqSStYYmFWZXhFOHF1VEowOGVzdGJldEhidDJ1cHIxNjU5WnYzNjlkOXYzcng1TDByUzVBSVFIaDVPZkh3OFpjcVVvV3ZYcnJ6Ly92dmNkZGRkSkNRa01IcjBhRzY1NVJhLzV4VXFWSWoyN2R1ellzVUtGaTVjU1BQbXpibnBwcHRvMEtBQnhoaUtGQ2xDNmRLbCtlaWpqMmpkdWpXalJvM2krUEhqL09jLy82RkxseTZacmhVZEhVMzkrdlg1NG9zdjZOU3BFenQzN3VUZGQ5K2xWYXRXbmo0MWF0Umc5dXpabEN0WGpxbFRwN0p5NVVyS2xpMmJhWXFtMjF0dnZjVzMzMzdML3YzN0dUdDJMT3ZYcnorN2Yya2lJaUpCcEJFMWtWemF2SGx6TXJBMDJIR0laTWM5RmRIZi9tbFJVVkYwN3R5WjU1NTdqdGRlZXcyQWJ0MjZVYWxTSmIvWFNreE1aT3JVcVh6MjJXZlVyRm1UMGFOSFU2aFFJUUF5TWpMSXlNand2RTZuVHAzSXlNaGc1c3laekpvMWkxdHZ2WlY3N3JtSGF0V3FBYzZHMkY5ODhRWFRwazFqLy83OTlPalJnMy85NjE5K0MzcVVMRm1TVWFOR3NXalJJc2FPSFV2bnpwMXAxS2dSTFZxMHlGUitmOW15WllTSGgxT3dZRUVXTFZyRWtTTkhLRmV1M0JuODdZbUlpSVFPSldvaUloZUJiZHUyTVcvZVBMWnYzdzQ0NjdUMjd0M0w1czJiMmJadEd6Ly8vRE1yVjY0a0pTV0Z4bzBiMDdKbFN4SVNFcGcxYXhZelo4NmtmUG55VktwVWlTdXZ2Skx1M2Jzelpjb1U1czZkUzZsU3BSZzBhQkFkT25SZytmTGxyRjI3bHVqb2FOYXZYMDk2ZWpxWFgzNDVBRVdLRktGWHIxNTA2OWFOdVhQbk1tWEtGTDc0NGd2UDFNZzc3N3lUcEtRa1dyVnFSZCsrZlNsYnRteU83OGxkcFhIZXZIbk1tREdEVjE5OWxSbzFhaEFaR1VsWVdCalRwazJqVktsU252NEpDUWtrSnlkN2Z0NjdkeS92dnZ0dXBtdnUycVZscENJaWNtRlFvaVlpY3BHWVBYczJCUXNXcEczYnRzVEV4SkNRa01DUUlVT0lqSXlrZHUzYTlPN2RteFl0V25pS2liUnUzWm9EQnc2d1pNa1Nmdnp4UjM3KytXY09IRGhBLy83OXVmbm1tN244OHN2cDFxMGIwZEhSQU96Y3VaUHg0OGNEempUR1cyKzlOZE8wUlhkN3QyN2RhTnUyTFZPblR1VzY2NjZqZE9uU0RCOCtuSmlZR01xVUtYTmE3eWtpSW9MMjdkdlR2bjE3L3ZqakQwOGx5VldyVnZuMGJkR2lSYWFmOSs3ZDY3TWU3ZFNwVTZmMStpSWlJc0hpT3pkR1FscHNiT3hOWVdGaHM2eTEwZGJhOXRwSDdjTGtiSGh0WjExYXFuVFpzZkd2MFBqYUJzRU9TUzVTTzNmdTVNb3JyeVFpNHV3OWw4dkl5UEM3Wmt3a3YxcTdiajJQUERHWTMzZnZPVUpHeGwySnY2ei9JdGd4aWNpRlR5TnFJaUlYc2NxVks1LzFheXBKRXhFUk9mZjB2NjJJaUlpSWlFaUlVYUltSWlJaUlpSVNZcFNvaVlpSWlJaUloQmdsYWlJaUlpSWlJaUZHaVpxSWlJaUlpRWlJVWFJbUlpSWlJaUlTWXBTb2lZaUlpSWlJaEJnbGFpSWlJaUlpSWlGR2lacUlpSWlJaUVpSVVhSW1JaUlpSWlJU1lwU29pWWlJaUlpSWhCZ2xhaUlpSWlJaUlpRkdpWnFJaUlpSWlFaUlVYUltSWlJaUlpSVNZcFNvaVlpSWlJaUloQmdsYWlJaUlpSWlJaUZHaVpxSWlJaUlpRWlJVWFJbUlpSWlJaUlTWXBTb2lZaUlpSWlJaEJnbGFpSWlJaUlpSWlGR2lacUlpSWlJaUVpSVVhSW1JaUlpSWlJU1lwU29pWWlJaUlpSWhCZ2xhaUlpSWlJaUlpRkdpWnFJaUlpSWlFaUlVYUltSWlJaUlpSVNZcFNvaVlpSWlJaUloQmdsYWlJaUlpSWlJaUZHaVpxSWlJaUlpRWlJVWFJbUlpSWlJaUlTWXBTb2lZaUlpSWlJaEJnbGFpSWlJaUlpSWlGR2lacUlpSWlJaUVpSVVhSW1JaUlpSWlJU1lwU29pWWlJaUlpSWhCZ2xhaUlpSWlJaUlpRkdpWnFJaUlpSWlFaUlpUWgyQUNMNVdXcHFLcHUzL0JMc01FUkU1QXhzMjc2RGt5ZFBCVHNNRWJuSUtGRVRDYUtqU1VtTW0vZ21rWkdSd1E1RlJFVHlLQzB0amFOSlNjRU9RMFF1TWtyVVJJTGdsTTNZRTJYTW5neHJvNDhjUFJyc2NFS0dzUmdBYTdEQmprVWtmM0ovOUV4UW83aGdXYnN2UFkzZmd4MkdpRndjbEtpSkJNSHVYOVp2dTdMcTFkM0RJaUl2QzNZc29TSXFQS05xd1lqdzNzWVFjVHcxZmZLcDlMRHR3WTVKSkw4cEZHWCtHWWFOU2o3Rng4R081VUtVYnV6QjMzYXMzeHpzT0VUazRxQkVUU1E0TXY2M2ZkTm1RUCtodThURnhWbGpUSXkxTnJwd1ZQaTJyV3ZYTGcxMlRDTDVUVnhjM0ZQV1Vpeng1M1dQQmpzV0VaSDhUbFVmUlVSRWhOcTFhOWN5eHRRSUN3dXJFaHNiMnpEWThZaUk1SGRLMUVSRVJJU0lpSWg2d0tYVzJtTEFUY0dPUjBRa3YxT2lKaUlpa3MvRnhNUkVHMk9hV0d1amdVaGpUT01hTldvVURYWmNJaUw1bVJJMUVSR1JmSzVZc1dMRmpERTNtTDlkRlI0ZWZrbXc0eElSeWMrVXFJbUlpT1J6WVdGaEZZRnE3cCt0dFpVaUlpS3FaWE9LaUlpY1kwclVSRVJFOGpsalRBOGcybHFMdFJaalRJSHc4UEE3Z3gyWGlFaCtwa1JOUkVRa0g3dmlpaXNLQWwzOUhHcFhybHk1UXVjN0hoRVJjU2hSRXhFUnljZEtsU3JWMGhoenFiWFcwK1lhVlN0ZHBreVpPNElZbW9oSXZxWkVUVVJFSkI4TEN3dnJHZWlZdGZiZTh4bUxpSWo4VFltYWlJaElQaFVYRjFmUkdITzFlelROR0lNeEJ2Q01xbDFWcDA2ZG1zR01VVVFrdjFLaUppSWlrazlsWkdUVUJ5NExkTndZVXpROFBQeUc4eGlTaUlpNEtGRVRFUkhKbjhLTk1YV3N0VVVDZGJEV0Znd0xDN3UyZnYzNmtlY3pNQkVSVWFJbUlpS1NMOVdwVTZlWU1hYXBjYzExZEU5NTlQN2VHR09zdGJISGp4OHZIWndvUlVUeUx5VnFJaUlpK1ZCRVJNU1Z3SFU1OVRQRzFJbUtpcXB5SGtJU0VSRXZTdFJFUkVUeXA3YkdtRUxlWmZtemNoMkxEZ3NMYTNYZW9oSVJFVUNKbW9pSVNMNXoxVlZYUlFHOUlYT2xSMjlaMnUrdVdyVnFnZk1Yb1lpSUtGRVRFUkhKWjZLam8yOHd4bFRNYlg5anpKWEZpaFc3NlZ6R0pDSWltVVVFT3dBUkVSRTV2NHd4eTRBUzNtMFpHUmtOZ2ZlTU1kRkFMMlBNSXUvakowNmNPSEVlUXhRUnlmZVVxSW1JaU9RemE5YXNTUVgrOG02clc3ZHVVa1JFaExYV1dtUE1zVFZyMXZ3VjRIUVJFVGtQTlBWUlJFUkVSRVFreENoUkV4RVJFUkVSQ1RGSzFFUkVSRVJFUkVKTVNLNVJLMWVsZG9Xb3lBaHRydW5IOGRTTXF0R1JiQTB6SnZKNGFrYlZtSnF4d1E0cEpKMDhlWExYbmwxYmZnMTJIQ0lpSW5MdTZkNVJ6bFFvM2p1R1hLSVdFeE1iUTZSOUIyTnJCanVXVUhRcUExSlRiQmhZck9GRlRPQ05Tdk96QXRGUi80dUppZTJhbUxndU1kaXhpSWlJeUxtamUwYzVHMEx4M2pIa0VqV2lpY0ZRMDJES0ZpcFlrUENJOEdCSEpCZVE5TFIwVHFTa2tHRnROTkhFQUNIellSTVJFWkZ6UVBlT2NnWkMrZDR4OUJJMWwwSUZDL0w0SXc5eFZhMGF3UTVGTGlDYnQvekN1SWx2Y3VUbzBXQ0hJaUlpSXVlUjdoMGxMMEw1M2pGa0U3WHdpSEN1cWxXRHh0YzJDSFlvY29HSmpJd01kZ2dpSWlKeW51bmVVZklxVk84ZFZmVlJSRVJFUkVRa3hDaFJFeEVSRVJFUkNURksxRVJFUkVSRVJFS01FalVSRVJFUkVaRVFvMFJOUkVSRVJFUWt4Q2hSRXhFUkVSRVJDVEZLMUVSRVJFUkVSRUtNRWpVUkVSRVJFWkVRbzBSTlJFUkVSRVFreENoUkV4RVJFUkVSQ1RGSzFFUkVSRVJFUkVLTUVqVVJFUkVSRVpFUW8wUk5SRVJFUkVRa3hDaFJFeEVSRVJFUkNURksxRVJFUkVSRVJFS01FalVSRVJFUkVaRVFvMFJOUkVSRVJFUWt4Q2hSRXhFUkVSRVJDVEZLMUVSRVJFUkVSRUtNRWpVUkVSRVJFWkVRbzBSTlJFUkVSRVFreENoUkV4RVJFUkVSQ1RGSzFFUkVSRVJFUkVLTUVqVVJFUkVSRVpFUW8wUk5SRVJFUkVRa3hDaFJFeEVSRVJFUkNURksxRVJFUkNSUHJMVjNXR3VuWkhPOGpMWDJLMnR0aS9NWjE3bGlyYjNFVDl1TndZaEZSQzUrU3RSRVJFUWtyK29BZDJaenZDQndNMUF1TnhlejFsNXFyZjJ2dGJiMm1RUmxyYjBpajMvS1puUE42NEM5MXRwL2VMVmRBeXkyMWo1MUp2R0tpUGlqUkMyTFgzLzlsYUZEaC9MSEgzOEU3RE4wNkZEZWZmZmQ4eGhWOW5idTNNbU9IVHV3MXA3MnVVZVBIdlZwKytXWFgwaEtTam9ib1ltSXlFWElXdnR2YSsxdFovbWFVY0Q3UUhNZ3dscDdwejA5UmJ3dTkxc2UveXdQRUZza01BRllCU3h4dHh0amZuSzEzMk90TFhBVy96cmtBdlBNTTgrd2ZMbmZYeDhBM24zM1hZWU9IWG9lSXpwM2twT1R5Y2pJeU5SMitQQmhkdTdjR2FTSUxsNFJ3UTRnMUJ3K2ZKalBQLytjYnQyNlViNThlYjk5MXE1ZFMzaDRlSzZ1WjYzbDJXZWZwWG56NXR4MDAwMW5NMVRBK2VDUEdUT0draVZMTW5mdVhJb1dMWnJyYzVPVGsrbllzU05kdTNhbFQ1OCtBSnc2ZFlwSEhubUVhdFdxTVc3Y09Jd3haejFtRVJHNTRQVUJkbWR0dE5ZT0FYcDZOVVc2dm82dzFnNzI3bXVNcWVsMVhqUk9rdFlNdU1NWXM4NWFleHg0ek05clB3M3NBbVptYVQvcDlYMzdYTDRQZ0VyQVMwQWg0S3NBZlo0SDRvQlRRRktXQjZOaGdBRU9CWGhnT3NFWU0rZzA0cEVMME9lZmYwN1ZxbFc1NFlZYi9CN2ZzV01IYTlldXpmWDFwazJiUmtaR0JqMTY5TWoxUFdkV3ljbkpIRHQyTEUvbkZpOWVuT2pvYUwvSEJnOGVUSHA2T2hNblR2UzB2Znp5eTJ6Y3VKRlpzMlp4eVNVK000UWxqNVNvdWN5ZE81ZFRwMDVSbzBhTnMzcmROOTU0Zy9uejV4TVhGOGZCZ3dlNTdiYmNQNEFjUFhvMFRaczJEWGg4NmRLbGpCMDdscXV1dW9wdDI3Ynh4Qk5QTUg3OGVDSWpJd09lNDIzQ2hBbWtwcWJTcmwwN1QxdFVWQlNEQmcxaTJMQmhiTisrbldyVnFnVThmL2p3NGN5ZE96ZkgxNmxXclJxelo4L09WVXdpSWhMYXJMWEZnUkpBSW5CMWxzUGI4UnB4QW9vQ2xZR2ZnVjhDWEs4TThDRndQWEMvTVdZK2dERm1LN0RWVC8rSGdjM0dtTkdCWWpUR2ZKTEw5OUlKZUJZbjBiclhHT096M3M1YTJ3NFlCR3pDU1ZDeitob1lDY3dQOERKN2NoT0xYSGpXcmwzTGwxOSt5ZU9QUDM1V3IvdnR0OTh5WWNJRWJydnROc0xEdytuUW9RTy8vdnBycnM3dDNyMDdqejNtUE4rWU1XTUdiNzc1WnA1aWVQSEZGMm5WcXBWUCs2SkZpL2p1dSs4WVAzNThwdllCQXdiUXRXdFhsaXhaUXZ2MnVYdE9zbkxsU3ViTW1jT0dEUnY0ODg4L0NROFA1N0xMTHVPR0cyN2d5U2VmekZQY0Z4c2xhaTdmZnZzdEdSa1pQb25heXBVcmVlV1ZWeksxSFRod2dNV0xGN05odzRaTTdTKzg4QUsxYS84OXJmN3R0OS9tN2JmZnBtZlBuclJ2MzU2VWxCUUdEQmpnODlvSkNRa2tKaVp5MzMzM1pXcXZYTGx5d0hpLy9QSkxoZzRkU3JWcTFaZzBhUkkvL1BBRGd3WU5Zc2lRSWJ6MDBrc0JuNEs0ZmZmZGQ4eVpNNGV3c0REdXVPTU9uK05wYVduY2M4ODlmcyt0VnEwYVU2ZE9wVktsU2pSczJORFRmdWpRSVhidTNFbVpNbVc0OHNvclBlMFZLbFRJTmhZUkVibWd1Sk96bVRpalNWSFcybVJYVzNkanpQM3VqdGJhR0tBYk1NMFlNelhBOVJZRE1VQW5ZOHpIMXRvR1FEbGp6S2ZuSm56UENON3J3QU00U1dRWFk4d0dQLzJhQUROdzNtY3FjTkRmNVlDa0FNZU9HMk44Umg3bDRyQmx5eFkrKyt3ekJnNGNtS245MkxGai9OLy8vVittdG9NSEQ1S1Nra0tIRGgweXRYZnQycFd1WGJ0NmZ2N2hoeDhZT0hBZ2Rldlc1WmxubmdHZ1Y2OWVQa3RWdG16WndvSUZDK2pUcHcvRml4ZjN0TmVxVmN2ei9XMjMzVWIxNnRWei9YNW16NTdONnRXcktWR2loTjhIOVFjT0hHRDQ4T0VBUFBIRUV6N0gwOUxTR0RseUpDTkhqdlI3L1lVTEYxS2tpRE5EZWZ6NDhienp6anVBYzU5WXNXSkZEaDA2eE83ZHUwbElTRkNpNXFKRXpXWDM3dDNVcTFmUHA3MUVpUkxVcjE4L1U5disvZnNwVmFxVVQ3dDcycUg3Ri9XRER6N2duLy84Si8zNjlRTWdPanFhYnQyNitiekc5dTNiT1hEZ2dOOWovc3lhTll2NCtIZ3FWNjdNdUhIaktGeTRNTTJiTjJmWXNHRzgrT0tMM0hmZmZZd2FOWXBTcFVyNVBmLzMzMy8zekpPZVBIbXl6d2pjcUZHaktGS2tDUGZlZTYvZjg5MUpZTGR1M1RMRnZHREJBb1lORzBiejVzMzlmb0JGUk9TaTBCaElCdjRGZEFUYUFlNG5lNnZ5Y0wzeHdGcGp6SGZXMmpCZ01sRE9XdnUxTVNZNWgzTlBtN1cyT3M0MHkxaGdPdkNBTWNabmZwaXJVTWhDWUIxT01uZVA2L3VzQ2dFdkFNLzRPYllZYUhOMklwZFFzMmZQSHNxVjg2MlRFeDRlN25PUHVIcjFhZzRjT09EVDduMytwNTkreXZEaHc2bFVxUkx4OGZHZSs3UFdyVnY3dk1hQ0JRdFlzR0FCZDl4eGg5OFlBR0ppWW9pSmljbnhmZnoxMTE4OCsreXpyRjY5bW5yMTZ2SHl5eSt4NXdYREFBQWdBRWxFUVZSejZhV1hadXB6OHVSSkJnNGN5RjkvL2NXQUFRT29VNmRPcHVPZmYvNDVYMzMxRmZIeDhRRmZwMkRCZ2dCczJMQ0JkOTU1aDZKRml6SnExQ2ppNHVJOGZZNGRPOGFpUll0eWpEbS9VS0lHcEtlbms1aVl5TTZkTy9uNDQ0OEI2Tk9uRDhZWU9uYnN5Tk5QUDUycC80b1ZLNmhidDY1UHU5dHJyNzNHUng5OVJNK2VQZW5YcngvSGpoMWozcng1ZE83Y21ZaUl2UCtWSHpseWhKZGVlb25GaXhkVHIxNDlYbi85OVV4cjB0cTJiY3NsbDF6QzRNR0R1ZlBPT3hrNGNDQzMzbnBycG1zY09uU0lSeDU1aENOSGpnQk9JcG8xVVl1TWpDUXFLb29TSlVyNHhHQ000WW9ycnNqemV4QVJrUXZlUDRCbHhwZ1ByYlUxZ1RhdTd5c0NUYk9zMDNMZjdUV3kxcVprdWM0eFk4dzhZOHdiWG0yUEF2V0Fkc2FZWk5lNnRuTEdtRWZPUnVDdXFvNXJjRWJJZWh0ajNzNm0rMmFjVWJkWGNCS3hWY2FZeG42dW1RdzhuTTJJb1Z5a2R1ell3ZmJ0MjJuU3BBa1pHUmxNbURDQnlaTW5VN2x5WmFaUG41NnByenNSQ25Udm1KQ1F3UFBQUDAralJvMTQ3YlhYS0ZLa0NMTm16YUpseTVaKzc4Zk9sblhyMXZIVVUwK3hmLzkrZXZmdVRkKytmWDNXeEtXbHBURnMyRERXcjE4UFFKRWlSWHhpS2xpd0lHRmhZUUZqdmV5eXl6elhYYjE2TlFELy9PYy9NeVZwQUlVTEY2WnQyN1puNWIxZERKU29BVnUzYnVYVXFWTTg5dGhqcEtTa01ISGlSUHIyN1V2NTh1WHpORzJ2VmF0V1ZLOWVuVTZkT2dFd2NlSkUzbi8vZmVyVXFaTnBhdVRwK1BMTEx4azVjaVFIRHg3a3JydnU0dEZISC9XN0ZxMXAwNmE4ODg0N0RCa3loTUdEQnpOLy9ud2VlT0FCYXRTb1FVcEtDbjM2OU9IWXNXTTgrT0NEdlBIR0d6NUQ4K0FVRkRIRzhOMTMzL2tjaTRpSVlPblNwWGw2RHlJaWNtR3oxaFlEYnNWL2tZL0dnTDg5MVk0Qi8rZjY0KzFYWUo3WHRhOEJSZ0N6akRIL2RUVTNBS3FlWWRqZWlyaitQSmREa29ZeEpoWFhLSmtyK1d6b05jWFRXMkZna3JWMnZKOWppNDB4R2xHN0NHVmtaTEJwMHliYXRHbERreVpOR0R4NE1MZmRkaHZObWpYelRPODdIZGRmZnoxMzNYVVgvZnYzSnlJaWdzV0xGek55NUVqUzB0TDgzcXVkS1dzdFU2ZE9aZUxFaVJRclZveng0OGZUdUxIUGN3Z0Fubi8rZVpZc1djS1FJVU1ZTVdJRUkwYU1JQ3dzYytINHRMUTAwdExTdVBOTy83dDFUSnc0a2JwMTZ3Si9qNnk1Qncwa01DVnFPSmw5b1VLRnVQUE9PejNyemhvMmJFamx5cFZadW5RcGlZbUptZnFucEtUd3h4OS9zSERoUXA5ck5XdldqTmpZV0dKall3SFl0R2tUYytiTTRhNjc3cUoyN2Rvc1c3YU1Eei84a0ZkZWVjWHppNXFkalJzM0VoOGZ6L3IxNnlsWnNpUmp4NDZsU1pNbTJaNVR2WHAxWnN5WXdaZ3hZL2pnZ3c5WXRtd1oxMTEzSFNOSGpxUno1ODQwYTlhTVhidDJBZkQxMTE5VG9FRG1pc0tQUHZvb0pVcVU0UG5ubjg4eFBoRVJ5VCtNTVVldHRYZmdqRXA1V0d2RGdReWd2REhtTDMvbldtdHZBZDREYmpiR2JNcHlyQlR3QVZBQUNEeDM2bTkzdXdxQnVNMHp4dHhscmMycC9ubEoxOWNiY3VpNzN4aVR0UXJEQnZ6dkdiY0dwMnJreDM2TzVhM2tub1M4WDM3NXhWTTl1M2J0MmhoanFGcTFLcmZjY2d2TGxpM3p1VWY4NDQ4L1NFbEo4WHZ2V0x0MmJjcVhMKzlaTnBLY25NeklrU09wVmFzVzNicDFZKy9ldll3WU1ZSStmZnI0VERuTXF6Rmp4akI5K25RYU5HakE4T0hES1YyNmRNQytyVnExb2tXTEZ0U3ZYNThSSTBZUUh4L1A5ZGRmbjZuUHUrKyt5L3Z2djgvOCtZRnE2dnp0eGh0dlpOU29VU3hjdUpEYXRXdlR0V3RYbjhSUEhFclVjQ3JZTkduU3hHZGFZbEpTRWkrODhJTGZjN1pzMmVMMzJFY2ZmZVJKd0k0ZlA4NVRUejFGdVhMbGVPaWhod0JuTGR6eTVjdEpTMHZMVld3Yk5teGc0OGFOZE8zYWxhaW9LSjU2NnZUMjFKdytmVHBqeG96aDBrc3Z6YlJHenAyb05XL2UzT2NjOTRqYVYxLzVWaW5XaUpxSVNQNW1qTWw2cDFrQXA5cGpERkFmK0RIQXFkRkFHZjR1MlErQXRiWXd6c2lhdTNwQmVpN0NXSWV6enN4dG0rdnJZRDk5dmJuM25Ha0dYSmROdjgxQTFrUXRBcWZhcGI5ckZncHdySVMxTnNvWXN5T0h1T1FDODlWWFgxR3FWQ211dXVvcW4yTVRKa3pndDk5KzgzdWV2M3ZIcDU5K090T1dVTU9IRCtmZ3dZT01HVE9HOFBCd2twT1RXYjU4ZWFZcTNXZnE0TUdEaElXRk1YSGl4QnlUcE91dWN6NHF4NDhmQjV3S2o0RkcxQUlOSm5pUHFGMSsrZVdldWdvalI0N2t2Ly85TC9mZmYvODUyY2JxUXFkRURSZzJiQmlwcWFrKzdYdjM3dVh0dDk4T1dMSS9KU1dGTm0zYThNQUREL2hVOGNuSXlPRFpaNS9sOTk5L3AzLy8vamxXWWR5N2QyK21YKzZpUll2eXhSZGZjT2VkZDNMZGRkY1JFeFBEdW5YcktGbXlaS2J6MHRMU21EQmhBZzBhTlBENzRhaFpzeWFUSmswS21CaE9uVHJWWndybHl5Ky9UTkdpUlQxRlVFUkVSTnhjRlJQL0NYUUZXdVBjU3hRQy9vMnpScTF1Z0ZPdmNYMXRhNjJOeFVuSTVydisxTWNaa2NydC9tZWJqREUrcGVXTU1kbk9PYlBXVnNWSjZsNDB4cnlVeTlkeXE0WHZQbXVGWFY4ZncvOTBVSEJHRWU4UGNFd3VVSGZmZlRjTkdqVHdTVmoyN05uREk0ODg0alBpNU8zaGh4K21kT25TUFBmY2N6N0haczJhUlVKQ0FrMmJOcVZxMVp4bi9YYnUzRG5UejFPblRpVXBLWWtmZnd6MHZNU3hmZnQyckxXOC9YYTJNNEM1NVpaYmZBcVNEQnc0MEdkdDJYLy8rMThXTEZqQTVNbVQvVjZuYk5teW1YNXUzYm8xTld2V0pENCtucFVyVnpKZ3dBQnExYXJGNE1HRDg3eE02R0trUkEyb1VxV0tUOXRUVHozRmI3Lzl4bU9QUFJZd1Vjdkl5T0R3NGNPa3BHUmRIdzJ2di80NlgzLzlOVUN1Tmlvc1dyUW92WHIxOHZ6c25vNW9qUEY4UUx5blZMb2RQMzZjQ1JNbWNQWFZWOU9qUjQrQTF3OVV4Q1FwS2NrblVVdExTeU0xTlpXa3BDUy81L3o4ODgvVXJGblQ3ekVSRWJub2JRZks0MnordkE4b0JWUXd4cHl5MWliaXJBSHp4LzJmeldNNFNWcUs2L3o2UUdlY3dpT25zMUgxK1RRYW1HS00rZG03MFZyN0hsREVHSFAyaGpya2dsQ3laRW5QU0pQYkJ4OTh3TGh4NDJqU3BFbTJpZHFSSTBlSWlvcnlhViswYUpHbmFtSnVwd0oyNjlZdFUyRzUwcVZMczJ6Wk1rL3ArMEJTVTFPeDF1YllyMHFWS2o2SjJva1RKM3p1RVUrZVBJbTFOdUM5WTFKU0VqVnExTWowdnF0V3JjckVpUk5adTNZdEV5ZE9aTTJhTmZUcTFZdG5ubm5HYjZYTC9FaUpHczZDeW5YcjFwR1FrTUNYWDM0SndMNTkrMmpac2lWaFlXRjgrcW4vclZ6Y28zQWJOMjcwOUduU3BBbVRKMC9tbzQ4K29rV0xGaVFrSk9RcWhzS0ZDMmViYUowcldVZk4zRWxuZEhRMGE5YXM4WGNLbDE5K09SOSsrT0U1ajAwa0s5ZmFtRGJHR0grYnpybzN6cDBCdkdhTXlkMkhMNFJaYXk4eHh2eVpwZTFHWTR6bUgwc3dmWWd6TmZBRDRDRmdzREhtRklBeEpzYTFEMW9OWTh3TTc1T3N0YTF4cGpqK3d4aXp6cXY5Vm1QTVVtdXQzODkxTUZsckcrT1ZlRnByczVZOUxnc1VkSzIvQytTa01XYlp1WWhQZ2lzeE1aR0VoQVFXTGx4SVJrWUd1M2Z2cG1IRGhzVEd4Z2E4ZHdRblVjdkl5UEQwcVZXckZyLzg4Z3N2dlBBQzlldlhaL3YyN2JtT29YMzc5ajdsK1h2MTZwWHA0YjgvUTRjT1plSENoWHo3N2JlNWZpMjNjZVBHWlVva3ZRY3M3cjgvOE9EeFJ4OTk1RE95QmhBWEY4ZWJiNzdKWjU5OXh2UFBQOC9MTDc5TXZYcjFBbTQ3a0o4b1VjT1ordmo1NTU4RFVMNThlZjc4ODA4bVRweEliR3dzVHovOXROL3FoOTZXTGwzSzk5OS9Eemo3WWN5ZlA1OGVQWHJRb1VPSFhDZHFPZm56eno5WnNtU0pUN3M3V2R5MmJadG5hd0Z2WmN1VzlYbmlBODZIWXZyMDZkU3FWUXRqaktmOTQ0OC9adlRvMFZxSEpxR3FEczVpL2tBM2RBV0JtM0dtR3VYSVduc3BUcFc2cDQweEcvTWFsSitidDl4S004YnNEWERONjRBbDF0cmJqVEdMWFczWEFJdXR0VU9OTVMvbjhUVkZ6b2d4cHIvNyt5eWwrTjI2QWdPc3RSSEdtR201dUY0by80Y3pGdkJkaE9TVTkvZXVDUFlsY0FLbm9FcFcrd0RmcVR0eVFmdjQ0NDk1NlNWbjlxdzdvWGp3d1FmcDNiczNjK2JNWWZUbzBRSFBUVTVPNXNDQkE1NCs5OTU3THdzWExpUTJOcFl4WThhYzFiVm9aMU4wZERUVHAwL255aXV2ekZUWjhyZmZmcU5kdTNiTW5Ea3o0Q3kwM0dqZHVqVnIxcXpoMDA4LzVadHZ2Z2xZUVRJL1VhS0dNNld3WXNXS3RHelprZ01IRHRDblR4L1AwT3p3NGNNNWRPZ1E4K2ZQcDN2MzdwbWVJQncvZnB5bVRadnkwRU1QWmRyNGVjeVlNVFJvMENEZ1F0SzgrUDMzM3ozL0lQaXpZc1VLVnF4WTRkTiszWFhYWlVyVUVoTVQyYmR2bitmbmxTdFhadXEvYTljdTB0TFMrT0dISDdLTjU1cHJyc2x4M1ozSTJXS3QvVGUrYTBQTzlKcFJPTVVJR2dJUjF0bzdnVm1uY1ltaVhwdng1dlhEdmdNL3BjZXR0WkhBQkp6Tmd6MVBhSXd4UDFsckp3RDNXR3ZqalRFbjgvaTZJdWZTUUtBQzhKYTE5amRqek5mQkRpaXZqREhYWm0xempReitHempnYWlxSWs2U1ZCWVlCSHhoai9DVnNjaEdwVktrU1hicDBvV1hMbHRTdFc1ZUdEUnQ2bHBKMDZkS0ZEaDA2TUdQR0ROcTFhMGZ4NHNVem5kdTllM2N1dSt3eVhuLzlkVTliM2JwMXFWeTVja2plV3gwK2ZKaHQyN1o1ZnQ2MEtWUFJWZzRjY0Q0S0d6ZHV6TGJrZnFWS2xianNzc3V5ZmExaXhZb0JUaklyU3RRQVBQdWR3ZCsvYk40MmJkckUyTEZqU1V4TVpOaXdZWmxHb1B4cDBLREJXWSt4VHAwNmZxY2l1cFBGbmoxNzhzZ2pPZThIT25mdVhENzY2Q08veDd5SHJoOTg4RUVpSWlJQ3JtMmJPWE1tRlN0V3pHWDBJbWVzRDdBN2E2TzFkZ2pRMDZ2SnZRWm1oR3VqWEE5alRFMnY4Nkp4a3JSbXdCM0dtSFhXMnVQNEx3YndOTEFMbUptbDNUdEpPcDExTlpWd1Nua1hJbkR5K1R3UWg3TUdLQ25McUVVWVRwVzVRd0ZHTXlZWVl3YWRSandpWjVVeHhscHJld0JMQWU4cGYrN0NHMzUvY2M4VGQwV3UzSlZlZG5GVnB1eUk4MjlFU1p6UDZEdkFkSnlwa2UxeC9wMkt4L24zNTAxZ2pqRm01MW1LVzBLTXY3b0IzdmJ0MjhlNzc3NUxRa0lDa3lkUHpuRnZ0YXV2dnZwc2gzalcvUFRUVHd3ZDZuODNpMU9uVHBHUjRUeVhlUG5sbHdrTEMvTzcvZzdneVNlZnBGMjdkc3lZTVlOQ2hRclJzbVhMVElucHJsMjdQRFBjc3Z1N3pVK1VxT1ZDczJiTkdEaHdJSysrK2lwbHk1Ymx2dnZ1QzNaSWVmYjQ0NC96K09PUFoycmJ2bjA3bzBlUFp0ZXVYY1RGeGJGNDhXSmF0bXpKVjE5OVJZOGVQYmpycnJ0eXRlZWJ5TGxnclMyT1UvWTZFY2o2UDlsMnZFYWNnS0pBWmVCbjRKY0ExeXVEczhibWV1QitZOHg4QUdQTVZtQ3JuLzRQQTV1Tk1RSG5zUmhqUHNubGUra0VQSXVUYU4xcmpQSFpITmhhMnc0WUJHekMveFRQcjRHUk9KWHkvTm1UbTFoRXppVlhZWkczZ0xIVzJpTTRVd0s3NGhRUnlYRUUybG83QldlYWN6UmdzbXcwWFFpb21HVWZOWUR1V1QrTDF0b1d3SVBBRVp3OXpWcTREbTNKUlF6bGdMWTQwNmxiNGZ5YjhnWXd6YjBtei8yd3hCaGpnZjlZYTk4Ri9nWDB4VW5ZTmdITGdiZU1NYXR5ZWsyNWVKUXZYNTZ4WThkeTMzMzNNV0RBZ0lEVkVDOEUvL2pIUDN6V3NoMDVjb1RKa3llellNRUMyclJwdzZ4WnMralFvUU1MRnk3azFsdHY1ZDU3Ny9XN0hnM2cwS0ZEdlA3NjY3ejY2cXRVclZxVjRzV0xjK2pRSWMrb1hkdTJiYy9Kb01lRlNJbGFMblhwMG9XQ0JRdG1Lb0YvNHNTSklFWjBadExUMDFtMWFoV3paODltelpvMTNIbm5uYnoyMm1zc1hMaVFaY3VXTVhUb1VHNi8vWGJHakJuRHRHblRhTjI2TlMxYnR1VHFxNi9PY1VSUjVDeHpKMmN6Y1VhVG9yeHUycm9iWXp3cmw2MjFNVUEzbkJ1cHFRR3V0eGhudjZkT3hwaVBYWVVQeWhsakFxLzhQa091RWJ6WGdRZHdrc2d1eHBnTmZ2bzF3U21HRWdha0FnZjlYUTVJQ25Ec3VESEdaK1JSSkJoY3lWcHJ3TDJHY3pmUXp4aHpPQmVuejhYNXJKeU96WDdhMG5DMkVIQ1hYejZNcys0c041LzNWS0FkemhUa0VjYVk3T3VkQTY3cHlKT0FTYTR0Q05vQURYQWVLa2srYy9YVlZ6TnExQ2pQZEQ2M0V5ZE9CUDFlNnErLy9zcFZWZktzdG0zYnhvY2Zmc2o4K2ZOcDJyUXBzMmJOSWowOW5WbXpadEdwVXlkNjl1ekoyTEZqdWVPT08yaldyQmwzM0hFSDExNTdiYVpSdHZidDIzUHExQ2wrL1BGSEVoTVRPWFhxRk1XTEY2ZEpreWEwYmR1V1cyN0pyalpQL3FKRTdUUzBhZE9HdDk5KzIxUFNmdDA2cDJpVjl5YUZnY3liTjQ5WFhubkZzNS9aN2JmZjdqbVdtcHBLZW5xNnp6NW9IVHQyNVBISEgyZldyRmwrdHdCd253dk94dGpabFZpOTRZWWJxRkNoQWt1WExtWDE2dFVzV2JLRThQQncycmR2ejdQUFBzc2xsMXppYzA2REJnMllQbjA2eTVZdFk4NmNPZHh6enoyVUtsV0srdlhyYzlOTk45R2lSWXRNL1Z1MWFrV3JWcTF5L0xzUU9VMk5nV1NjcDlRZGNXNmM3bkVkeThzVDZ2SEFXbVBNZDliYU1HQXlVTTVhKzdYWG1yT3p4bHBiSFdlYVpTek9OS2tIakRISC9QUzdCbGlJczVIdnp6anZjVjNXZmppakNTOEF6L2c1dGhqbnhsRGt2SER0UlJad0FiVXhwc0pwWEdzS1RuRWZjSDczRjV4WmRPQmFIeGNCWUswTk44Ymtaak50OTdrSGdOdHo2Tk05bTJQcjhQOFpsbnprMm11djVhdXZ2bUwrL1BrVUxGaVFmZnYya1ppWW1HMzVmcmZmZi8rZHJsMjdla1p1bjNycUtVK3RoUFIwNTFjNTZ6NXFsU3RYWnZyMDZUN1hldmJaWnpsMTZoUkZpaFFoS1NtSkZTdFdVTDE2OVZ5OWgrKy8vNTZWSzFmeXpUZmZzR2ZQSG02Ly9YYW1UWnZtMmQ3S3V5YkRGVmRjd1d1dnZjYTJiZHVZT1hNbWd3WU5JaXdzakhyMTZoRWJHMHZQbmoycFVLRUNUenp4Uks1ZU83OVRvbmFhZHUzYXhZSUZ6djhkUllvVW9WMjdkalJ0MmpUSDgycldyRW5mdm4xUDY3WGNlNVhObWpXTHYvNzZLMkMvSWtXS3NIWHJWclp1OVptMTVWRzJiRm1xVktuQzk5OS9UMlJrSk04Ly96eU5HalhLMWRPVXBrMmIwclJwVS9idDI4ZlNwVXRac1dKRnJwSlRrYlBrSDhBeVk4eUgxdHFhT09YNVA3VFdWc1RaWE5lNzc2V3VyNDJzdFZtZmJod3p4c3d6eHJ6aDFmWW9VQTlvWjR4SmRxMXJLMmVNeVhuQlp5NVlhOHNDYTNCR3lIb2JZN0xiV1hRenpxamJLemlKMkNwalRHTS8xMHdHSHM1bXhGQkUvRGlkSkUza2JFcEtTbUxtVEdlWmMxUlVGQTBiTnFSbno1NDVuQVhGaXhjLzdYdkhFaVZLK0czZnMyZVBwOVpCUkVRRTFhdFg1K21ubjg3Vk5STVRFL245OTkvcDFhc1h6Wm8xeTNHOUhVQzFhdFY0OXRsbmVlS0pKMWkrZkRuTGx5K25hTkdpdWQ0ZlRod2hONGN0cG1ic1RSZzdxMWpSb21Vbmp4dEY0MnREYzQ2cXRUYm93OWJpNi91VnEzbGt3R0FPSERwMEJFdjd4Si9YK2U1cElDRXBMaTd1Um1QTWJOYzB3WFpyMTY1ZGFxMHRCdXdISGpQR1RMVFdEc1haczZtSXRiWXI4Tlpwdk1TdnhoalBHamZYQ05ZUHdGeGpURGRYMjRkQVZXTk1yRmUvN2NCeVk4dzlXUytZRTJ0dFZXQWI4Snd4NXZuVE9HOGtUdEVDZi9PckMrTVVNdkZYREdHeE1VWWphcEluZGV2V2JSUVJFZkdKdFRiYUdIUG5qei8rdUREWU1ZbmtodTRkY3k4akl3TmpUTkRqQ0NXaGZPK29FYlU4MGkrNHlMbG5qRG5xMnVRNlU4bFRhMjA0VG5HQzhzWVl2OFBOcmcxbzN3TnVOc1pzeW5Lc0ZNNW12UVZ3cXJUbDVPNHNoUXZtR1dQdWNpV08yWEZYbUxzaGg3NzdqVEZ2Wm1uYmdGTk1JYXMxT0ZQTmZEZE9kSW9saUloSUNBcUZlMGVOYUYxWWxLaUpTRWd6eG1SOXFsOEFaMkYrREZBZkNMVEFQeG9vdzk4bCt3RlBtZTE1UURWWFUyNm1RNjNEV1dmbTV0NVFackNmdnQ3Yy95czNBM3gzbnYvYlppQnJvaGFCVSszUzN6VUxCVGhXd2xvYlpZelprVU5jSWlJaUV1S1VxSWxJU0hOTmhmd25UbW52MWpqL2JoWEMyWEMycWJXMmJvQlRyM0Y5YmV1cXZwYU9VOUorUGs2Qzl6RzUzLzlza3pGbVpOWkdZMHkyRS9XOXBqNis2Q3E2Y0RwcTRidlBtbnNmcXNmd3YrY2JPS09JOXdjNEpoTFNyTFZkY05hVCttdy80UnJWN2dROGE0enh1LzFHbHY1MWdCUmp6TFpzK25RQmZqYkdyRCtEc0VWRXpna2xhaUlTNnJZRDVYRTJmOTRIbEFJcXVFcC9KK0pzTnV1UGV5VHRNWndrTGNWMWZuMmdNMDdoa2RQWnFQcDhHZzFNTWNaa0trOXVyWDBQS0dLTWFSZWNzRVFjcnFtODI0MHhzOC95cFljRHY1TmxuMERYZm9wdjRIeHVEd0Q5Y25HdHNVQjFhMjJNTVNZMVFKK1pPUHNTQmt6VXJMVkZnU2FCanVkZ1pTNjNJeEFSOGFGRVRVUkMzWWM0VXdNL0FCN0NLU1p5Q3NBWUUrUGFCNjJHTVdhRzkwbXUvWnZtQWY5d2xjbDJ0OTlxakZscXJmVzNtWFJRV1dzYjQ1VjRXbXV2eU5LbExGRFF0ZjR1a0pQR21HWG5JajRSQUd0dEZFN1orbXV0dFllTU1WKzYybzhRK01GSlZxdXpWalcxMXRZQ3FnS2ovUFIvQldjNjg3UEFjOWJhajR3eEFSZjhXMnZyQXpmaDdOc1dLRW5MclNyQTUzazg5eDlBeUJRbUVKRUxpeEkxRVFscHhwais3dSt6bE9KMzZ3b01zTlpHR0dPbTVlSjZTODlpZUdmYldPQXFQKzFoUUVHdm43L0VxUWlaNGFmdlBwd2JTNUZ6d2pXYWZRZXdBcGhyclcxbWpGbUxzN2RmVkpidWp3Ri9BVm0zcHRqcjU5SjM0V3d5UGNlNzBWcjdmempUZVI4d3hreXkxallDUHJEV05qSEdCTnFYNWhsZ0Y2NjFuNjYxcVpVQzlDMXRyYTJkcGUyVW4ydmZBbVQ5OStPL09NbnB6Vm5hNndQZkIzZzlFWkZjVWFJbUloZTZnVUFGNEMxcjdXK3VEVzR2U01hWWE3TzJ1VVlHLzQwejNRdWNoTzBFenVqYU1PQURZNHkvaEUza25ESEdISElsYXl1QkhzQmFZQnhRMEJoejNOM1BXdHNkK04xN2phZTF0bkRXVGQ5ZG04LzNCRDR6eGh6MGFyOFZaMVA2OTR3eGsxek5QWENTeEFScjdlMStwZ2hmQzdRRjduWWxsUVZ4aXZsOEdlRHQ5SGI5OGZZclRzRWliK25HbUV6Yllsam42WkgxMDY0OTIwVGtqQ2xSRTVFTG1qSEdXbXQ3NER6cDlwN3k1eTY4NFhjWTdqeHhsK2YzdCtkWlFLNm4veDF4UmlOS0FzOEQ3d0RUY1o3ZXR3ZjY0R3d0TU1KYSt5WXd4eGl6OHl6RkxaSWpZOHpQMXRxYmNLcWlnalBWK0NqUUxkQTVycTAxdnJQV0xqREdlRmROdlEyNEV1ZDMzTjIzSFRBYitBN245OTM5dW9lc3RTMXhwaFQrWUszdGFZejV4T3RhbzNFU3lGbXV2UmkzQUxPQWhuNUMraDZuQU0vNExPMG4vZlQ5M0U4Q0ZnMFkxMGIwM2xRRFhVVE9tQkkxRWJuZ3VaNmF2d1dNZGEyVHljQ1pFcGtPL0piVCtkYmFLVGg3bHZtNzZTb0VWTXl5anhwQTl5dzNoMWhyV3dBUEFrZHc5alJyNFRxMEpSY3hsTU1aQmJnWmFBWDhnbE04WVpwN1RaNTc2cWN4eGdML3NkYStDL3dMNkl1VHNHMENsZ052R1dOVzVmU2FJbWZLR09POVBjWUNZSUsxOWwxanpCY0JUdWtMMUFIR1pHa2Y1UDdHV2h1SlUxVGtDWnhSc0hiR21FeUprekZtcDJ0TjV3TGdZMnZ0Zk9CaG9DWFFDTGpPOVJCbkdIQTU4S0V4Wm5YV1lGeWZxYjMranZueExMNUZSNTdIR2VVZW1LVzlHczVVWmhHUlBGT2lKaUlYQlZleTFocHdGK0RZalZOSUlEY1YxK1lDUCtmWUs3UE5mdHJTY0xZUUNIZjlmQmpuWnUzVFhGd3ZGV2dIckFKR1pMa0I5c3QxOHpvSm1PVGFncUFOMEFDblVxYklPV0d0dlJkblAwTndTdW0vNC9wK0VzN0kxemhyN2RYdUJ3eGU1MTJCazRCOVpZeDV5NnY5ZXVCR3I2NTNBMCs2cmpjUXVOcGF1OE1ZODZmWE9aVnhIcXhjNTdybUhVQVM4QWpPYU5nYjF0b0NRRTFnc2pIbWJLd1hXNW0xZ0ltMTltR2NTcXhmWkdrL2lJaklHVktpSmlJWEROZGVaQUgzSXpQR1ZEaU5hMDBCcHJoK1hJZnpaUDZNdU5iSFJZQXp4Y3NZayt0MUtzYVlBemlWOUxMcjB6MmJZK3Y0ZXdxYXlMazBGQ2lPTTVMMEo4NjBYSXd4R2RiYUo0QkZ3S000YXl1OVRjYlpOdU5lZDRPMTF1Qk00ZDBCWE9LNnpsUnI3VTVqekRldXZRaFg0UlFhOGQ0SzREV2dxakVtRm5qY1d2dVVNU2JGV2pzQ3FPeUs2Mm5nSURERTlWcnVrWE52NGE3ekg4N1MzdFJWSU1WYmMydHQyU3h0NVlCb2EyM1c2MVpHUk9RTUtWRVRFVGtIVGlkSkU3bVFHR01xQWxoclI1TWw4VEhHZk8xSzF0NzNjK3JyT0dzcEU3M2F1Z0tOZ1M0NHhVamMxL25tTkdOS2NYMTkxeFZiVDV3OTF6b1lZNDY0dXIxUDdoOW0vTzZuN1VtYzZkVGVvZ0hEM3c5OTNMUkdUVVRPbUJJMUVSRVJ5VE5yYlFUT0ZFTzNoVUFKYTIwSm5FU21xS3Y4L1Q1Z24xY3AvQlJnUC9DbE1lWURhKzA0ZkJuWDExdy8rSEN0OXh3RnpEREdmT3k1a0xQZlc2REtqOW5aZzFOaGRib3g1dGNzci9VWnp0VEhtN0swWDQ1VFNYSlhIbDVQUkFSUW9pWWlJaUpucGpTd0ladmpOUUljMzRSVFdDUzc5YUh1eXFsL1p0UEh3MVZWY2diT0ZoYjlyTFdYQUxWY2h6ZTRZc25KY1dQTVpsY0NHdXRxK3dLNDFGcDdhWmEreFlGQzF0b0dmcTdqZmM1Rzk2aWZpRWh1S1ZFVEVSR1JNM0VZdURYQXNVazQ2OFNHK2ptVzdLcGd1anViYTEvbStwcmI0aHo5Z1p0dzloM2NpcE5FQW96RTJZeDdjUzZ1OFJOT2dsWUNaMzFjYnVUVXJ3NndNWmZYRWhFQmxLaUppSWpJR1hCVmQvekszekhYVmhjSGpURitqK2RDUTV4cGo3bmRJL0IzWUEzT2xoaGJjTGE1MkFwc3cxa0xCOUFaQ0ZTTy93MmNBaUhnak9MVjh0T25BTTVlYlhWeEVzZ29vQmp3Q2I0RlZOeTB4NkdJbkRZbGFpSWlJbkpHckxVVmdmckdtTGxuK2RLM0FXdU1NVWR6MDlrWTh6NytDNWw0OWlIRTJUY3RNVUNmNDE3WFNpZkx0RXhyYlYzZ2JaeVJ1cVk0MVNlTDRHd0w4QlZRRk9odmpNbHVsRkJFSkZkVWxVaEVSRVR5ekZwN0Q4NUcwUDg0eTlkdEFsd0xmSmJIODR0YmEyKzExZzROVUtqa2RLNVZ4bG83Q21lMExoR0lOY1o0OWxJMHhxekgyY1B3Y21DcnRYYTRLM2tWRWNrekpXb2lJaUtTRnpXQU1zQmJ3SnM0NWV2UENsY2hqNUU0bTFpUFA0M3o3clhXdm1PdDNZd3pkVEVCR0lSVGZUSXZjVnh0clIyTE0zV3hQWENYTWFhajkrYmJic2FZLytHc2p4dUNzL0gzVG12dFltdnQwOWJhYW5sNWZSSEozNVNvaVlpSXlHbXgxaGJEV2ZPMUMyZHo2Q2ZQY2xYRHlhN3J2K3d2S2NwR1g2QWxzQmw0SEdlVXE0UXg1bDZ2UHN0c0FFQkhkeWRyN1ZYQUQwQW40Qm1nbGpIbXcreGUzQmlUYm93Wmg3UGhkWCtnTUhBUGtLdXBteUlpM3JSR1RVUkVSRTZMTWVhb3RiWVZzQ20zNjhkeXkxcHJjRWJEUGdGZURkRHRLUDVMOXQvaXRjRjFJTU1JdkNYQUFLQWdnS3RFZjMwZzBSaHpNc2ZBdlJoamp1RnM0RDNPV2h0cGpFazluZk5GUkVDSm1vaUlpT1NCTWVhN1hQU0p6YW1QVjkreVhqOCtZYTJOY0pYdjk5ZTNWNEQyZ0VtYU1XWUpmMitnSFVpbUVUTmp6Qy9aZFRiR3RNN2hlaWhKRTVHODB0UkhFUkVSQ1RuR21MUmd4eUFpRWt4SzFFUkVSRVJFUkVLTUVqVVJFUkVSRVpFUW8wUk5SRVJFUkVRa3hDaFJFeEVSRVJFUkNURksxRVJFUkVSRVJFSk15SmJuVDA5TFovT1diS3ZpaXZqWXZPVVhVbE5WQ1ZsRVJDUy8wYjJqNUVVbzN6dUdiS0oySWlXRmNSUGZKREl5TXRpaHlBVWtOVFdWbzBsSndRNURSRVJFempQZE8wcGVoUEs5WThnbGFxZHN4cDRvWS9aa1dCdDk1T2pSWUljakZ5cHI5NTJ5ZGsrd3d4QVJFWkZ6Uy9lT09UUFcyZXpkR3Z4dUlpK0U1TDFqeUNWcXU2eUhWSkVBQUJQOVNVUkJWUCsvdlhzUGpxbzgrRGorZTNhVEVKSndTMER6eXVXTmdDVk5BNGFybDFBdlV3cHRVYlRLVkxsWXNiVk9HRVU2clZvNndsc0RaWUFnSlJXaEJTK0FVcWdqRnNwQVJFVWsvQUVvYWlFTzBCREVVSkFJQkF4Sk1MZmRmZDQvSUdtV1hGaUM1QnlXNytldnpUblBudjBsRExQNzIrZWM1K1RuRmZUby9iM3hub2pJYTV6T2dpdVgzOWppby8vT0szQTZCd0FBdUx6NDdIaGhiYU0wMGlNYlZWNXQxamlkeGEzYytOblJkVVZOVXVBL0IvYnNsYlRYNlNBQUFBQndQVDQ3WHNDQUFRUCt6MXJidnZEZi81cnNkQmFFamxVZkFRQUFnRERWcjErL0FaSjZHV1ArOTl4alhDRW9hZ0FBQUVDWThucTlReVIxc2RhMlAvY1lWd2lLR2dBQUFCQ0d1blhyMXRaYU85UmFHeTBwMGxvN3RIZnYzdTJkem9YUVVOUUFBQUNBTUJRZkg5L080L0VNTlAvVk55b3FxcVBUdVJBYWlob0FBQUFRbm5wYWEzdlcrems1S2lxcWoyTnBjRkhjdU9vamdEQjM0NDAzRHZkNnZlODB0czhZSTBsYkJnd0l2dDdaNy9mZnZYdjM3dld0RUE4QWdMRGc5WG9uR0dPaXJEMTcrelJqVEpReFpxeWs5NXhOaGxBd293YWcxWjArZlhxcnRmWndxT090dFYrZVBuMTYwK1hNQkFCQU9FbEpTWW1UTlByODdkYmFVWDM2OUdublFDUmNKSW9hZ0ZaWFdGaFlLV21wSk5WK3k5ZVlldDhBcmp6M0hBQUFFSUxJeU1pUnhwaUUrdSt6MWxvWlkrSmpZbUorNm1BMGhJaWlCc0FSZ1VCZ3JhUktZMHlqWmUzY200a2tWVnByT2VVUkFJQ0w0UEY0eGphMXoxbzdvVFd6b0dVb2FnQWNFUWdFQ3EyMS83clF1SE5qRHJSQ0pBQUF3a0svZnYzNkdHTlM2NTJaVXZ2bForMFhvU245K3ZWalVSR1hvNmdCY01Sbm4zMVdab3o1c0tuOXRXOG94cGdQcTZxcWlsc3RHQUFBVnpoanpLM1cybXVhMmQvZTQvRU1hczFNdUhnVU5RQk84Zm45L2p4cmJia1VmSzJhdGJiMjV3cS8zLy9KM3IxN3F4M0tDQURBbFNiQzYvWDJNOGJFMVo5Sms0Sm0xdHA2UEo1QktTa3BVWTZseEFWUjFBQTR4bHE3elJoenZKbjlwZGJhbmEyWkNRQ0FLMW5mdm4zYldXdHZraHBmc0t0Mm03WDJwalp0Mm5SdTNYUzRHQlExQUk3Snk4dkxEd1FDK2ZYUG02OS9QcjIxOWtCZVhsNitreGtCQUxpU2VEeWVKR05NL3d1Tk96ZW1keXRFUWd0UjFBQTR5bHE3dktsOXhwZ2xyWmtGQUlBcm5jZmp1VmRTZEwzVms0UFVXMjA1MmhoelYydm5RK2dvYWdBY1ZWTlRzOEZhZTdMK3RuTnZJcWUrK2VhYk5VN2xBZ0RnU3BPVWxCUXQ2UkZKalphMFd2WE9aQmw3N2psd0lZb2FBRWZ0M2J1M1hOTHE4OTlRakRIcjh2UHp5NXhKQlFEQWxhZERodzYzR1dPNmh6cmVHTk8xUTRjT3d5NW5KclJjaE5NQkFNRHY5eS96ZXIyUFNJcVNKR3R0ZFNBUVdPVndMQUFBcmlpN2QrOStWMUxRTjU5cGFXbDNlRHllVmRiYWFHdnRUM2Z0MnJYRm9YaTRTTXlvQVhDRGc1SUs2eTBiWE9EeGVGaEVCQUFBWExVb2FnQWNkK3JVcVRKcjdVNzdYN3ZLeXNxK2Rqb1hBQUNBVXlocUFCeDM1TWlSQ2tuYmpURlZrbW9rYlQ5dzRFQ3B3N0VBQUFBY1ExRUQ0QXFCUUdDN3BPUEdtTkp6andFQUFLNWFGRFVBcnBDWGwvZXBwTThsL2VmY1l3QUFnS3NXcXo0Q0RybXVWMnIzcU1pSVhrN25jSk9xbXNBdXlVWWxKYWZkNFhRVzRHcFQ0Zk5mSDJQc2w4YWp5TXFxUUMvK0gxNjhxcXFxTDRxKzJIZkk2UndBd2dORkRYQkFVbEpha2lMdFVobWI3SFFXTi9uR2QyNUpZV1B2ZHpnS2NOV3BzVWFsVlFHUEpGblphV3JtWnJsb1hKdm9xUDkwNi9XOWNVYyszM1BBNlN3QXJud1VOY0FKMFVxU1ViTEhlQkxiUmtmTEcrRjFPaEVBb0lYOC9vQXFLaW9Vc0RZNklzTGJXeEpGRGNBbG82Z0JEbXJmcnAwbVRYeE1LZC90NDNRVUFFQUxGUno0WEF2KzhwSk9uRHpwZEJRQVlZU2lCamdvTWpKU0tkL3RvNXVIREhJNkNnQ2doZHBFUmFsTm15aW5Zd0FJTTZ6NkNBQUFBQUF1UTFFREFBQUFBSmVocUFFQUFBQ0F5MURVQUFBQUFNQmxLR29BQUFBQTRESVVOUUFBQUFCd0dZb2FBQUFBQUxnTVJRMEFBQUFBWElhaUJnQUFBQUF1UTFFREFBQUFBSmVocUFFQUFBQ0F5MURVQUFBQUFNQmxLR29BQUFBQTRESVVOUUFBQUFCd0dZb2FBQUFBQUxnTVJRMEFBQUFBWElhaUJnQUFBQUF1UTFFREFBQUFBSmVocUFFQUFBQ0F5MURVQUFBQUFNQmxLR29BQUFBQTRESVVOUUFBQUFCd0dZb2FBQUFBQUxnTVJRMEFBQUFBWElhaUJnQUFBQUF1UTFFREFBQUFBSmVocUFFQUFBQ0F5MURVQUFBQUFNQmxLR29BQUFBQTRESVVOUUFBQUFCd0dZb2FBQUFBQUxnTVJRMEFBQUFBWElhaUJnQUFBQUF1UTFFREFBQUFBSmVocUFFQUFBQ0F5MURVQUFBQUFNQmxLR29BQUFBQTRESVVOUUFBQUFCd0dZb2FBQUFBQUxnTVJRMEFyZ0lWRlJVNmZ2eTQwekVVQ0FUMHlpdXZhT1BHalUyT3ljbkowYXV2dmlwcjdTVy9YbjUrdmc0ZlBuekp4d0VBb0xWUjFBQWdqUGg4UG1Wbloydjc5dTFCMng5Ly9ISDk1amUva2MvbmEvQ2M2ZE9uYThtU0pRb0VBcGM5MytyVnE3Vm8wU0pkZSsyMWplNC9ldlNvTWpNelZWWldKbU5NbzJQS3k4czFZY0lFdmYzMjJ4ZDh2V2VlZVVhTEZpMjZwTXdBQURnaHd1a0FBSUJ2ajhmajBZRURCN1JtelJvdFg3NWNTVWxKa3FTSkV5Y3FJeU5ETDcvOHNqSXlNdXJHcjF5NVV2Lzg1ejgxZE9oUUJRSUJlVHovL2Y1dXlaSWwrdXFycjFxYzViZS8vYTFpWTJQcmZqNTU4cVFXTGx5b2lJZ0l6Wmt6cDhINGlSTW5hdE9tVGZMNWZQcmdndzhhbEUxSm1qRmpocTY3N2pxMWI5OWVVNmRPMWY3OSt6VnAwcVNnM0FBQWhBT0tHZ0NFRVkvSG81a3paK3JCQngvVTVNbVQ5YmUvL1UxeGNYRWFQSGl3N3JyckxyMzY2cXNhT1hLa3VuZnZybzgrK2tqejU4OVhhbXFxNXN5Wm80aUk0TGVFYmR1MnFhQ2c0S0l6MU5UVXlPLzM2OWUvL25YZHRzcktTdjMrOTc5WGx5NWROSG55WkMxWXNFQTMzWFNUaGd3WlVqZm0wS0ZEeXNuSlVVWkdocnAxNjZibm4zOWV2L3psTDlXOWUvZTZNWW1KaVlxTmpkWDgrZk0xZS9ac3ZmYmFheW92TDllenp6N2JncjhXQUFEdVJWRURnRERUb1VNSFRaOCtYWVdGaFlxTGk2dmJQbm55WkkwYU5hcXUrSFR0MmxXMzNucXJNak16RlIwZDNlQTR5NVl0YTlIcno1Z3hRMnZYcnEwcmZqVTFOWHI2NmFlMVo4OGVyVml4UXRkZmY3MDJiOTZzbkp3Y2pSczNUb21KaVNvdkw5ZlVxVk4xNDQwMzZ0RkhINVhmNzllYU5XdjB4aHR2YU9uU3BZcVBqdzk2RGEvWHEyZWZmVmJkdW5YVG5YZmVLVWthTldxVVRwNDhHVFN1c3JKU1JVVkZTazlQRDlyZXJsMjdacStUQXdEQWFSUTFBQWdUMDZaTjArYk5tNE8yWldkblgvQjVJMGVPckh1Y25wNnVyS3lzb1AxRlJVVXFLaXJTZ0FFRFFzcmg5L3NsU1pHUmtaS2tQWHYyNk9PUFA5YThlZk1VRXhPanc0Y1BhOHlZTWRxM2I1KysvUEpMMWRUVVNKSWVmUEJCOWV2WFQwZU9ISkVrVFpvMFNjOC8vN3hPbkRnUlZOUnFhbW9VRVJFaFk0d2VmdmpodXUyUFB2cW9LaW9xZ3JJc1diSkVpWW1KR2pWcVZORDIybXdBQUxnVlJRMEF3a1JsWmFYYXRtMnJYL3ppRnkxNi9vb1ZLMVJWVmRWZys2SkZpNVNUazZQazVHU05IejllUC96aER4dWNKbG5mK1VVdExTMU5hOWFzVVdKaW9zYVBINitEQncvV3plQTkvZlRUUWM5OTg4MDNnMzZ1cXFyU1k0ODlwdHpjWEVtU3RWWlRwa3lSeitkVFptYW1PbmJzV0RmMi9ESW1uYjBHcjBlUEhucmdnUWRDK1JNQUFPQWFGRFVBQ0NQdDI3ZlgyTEZqVy9UY25KeWNScmYvNFE5LzBNQ0JBN1YwNlZKTm5UcFZMNzc0b243Kzg1L3JubnZ1YWZTVXlacWFtZ1l6Vm9tSmlYV1BIM2pnQVQzKytPTWhaZnJIUC82aGhRc1gxdjFzakZGNmVycG16NTZ0Y2VQR0tUczdXemZjY0VOSXh3SXVOeHV3OHNyK1QxcGFXcHJUV1lCNmVvdlAvRmNrL3RFQUlFeDA3TmhSQ1FrSmtxUVBQdmhBUlVWRklUMHZMUzFOS1NrcGlvK1BENXFocWhVUkVhRjc3NzFYZDk5OXR6WnUzS2pGaXhjckt5dExyN3p5aXJLeXNuVCtaOUxHaWxwOUsxYXMwS3BWcTBMS0ZnZ0UxTFp0MjZCdDk5MTNuN3AwNmFJcFU2Ym9WNy82bGRhdlh4OTBMUjdnRk9PUjR0cDR4M284bm1lY3pnTFVFeU9wbzZSeXA0UGc0bERVQUNCTTFGLzVjUDM2OWRxeFkwZXo0NnVxcW1TdDFSTlBQS0dVbEJTOThNSUx6WTczZXIwYU9YS2tSb3dZb2JWcjEycmR1blg2em5lKzAyQ2N6K2RUVkZSVWs4ZDU2S0dIOU9TVFQxN2d0emxyOWVyVldyQmdRWVB0My8vKzk3Vnc0VUlkUFhwVWNYRngycjU5dTg2Y09kTmdYRVZGaFk0ZE82Wk5telkxMkJjWEY2ZWJiNzQ1cEJ4QUtJeU1qREdkSkNVNW5RVTRqODhZVXlycHVOTkJFRHFLR2dDRW9Ybno1alc1cjdDd1VILzk2MSsxYWRNbURSczJUQ05Hakxpb1kwZEVSR2owNk5FYVBYcTBKS21zckV6dnYvKyt0bTNicHF5c0xGVlZWVFZiMUZhdVhLbTMzbm9ycE5kcWJuWXVMUzJ0Ympadjd0eTVPblRvVUtQalRwNDhxZDI3ZHpmWTNyTm56d2JYeEFHWEloQ3dxcWp5cllxSml2amM2U3pBK1FLQlFGRmVYbDYrMHprUU9vb2FBRndsaW91THRYRGhRcTFmdjE0REJ3N1VhNis5cHBTVWxCWWRxN3k4WEZ1M2J0Vjc3NzJuYmR1MnllZnpxV2ZQbnBMT2xxdm1pdHJQZnZhem9KdHVOMmZ0MnJWYXZIaHhvL3NLQ2dwMCt2UnBEUm8wU0N0WHJsUWdFS2piZCtqUUlVMllNRUdwcWFtTnpzaEo0aWJaK05ZWmoxRzEzN05uLzY1ZDNQc0J3Q1dqcUFGQUdLaW9xRkJ4Y1hHell6WnUzS2gxNjlacDBxUkorc0VQZmlCSk9uejRjSU54blR0M2JuQmRtQ1NWbEpSbzY5YXQycng1czNiczJLR2FtaG9sSkNUb3Z2dnUwL0Rodyt0bXR5b3JLeHRkWktUV2lSTW45TmxubjRYMGV4MDllclRKZlcrKythYmVldXN0YmRpd0lXaXhFa242ODUvL0xHT01wazJicHBpWW1KQmVDd0FBTjZHb0FVQVkyTEZqaDU1NjZxbVF4aTVZc0tESldTWkptak5uam9ZTkd5YnBiRkhLemMxVmJtNnVQdjMwVS9uOWZuWHExRW1qUm8zUzhPSEROV0RBZ0FZelU1V1ZsVTB1N3RHN2QyOGRQSGhRYytmTzFSZGZmQ0ZqakpLVGt4dU0yN2R2bnlRcEpTV2wwVmsvYTYxeWMzT1ZrcExTb0tSdDJMQkJPM2Z1VkVaR2hwS1N6bDRxdEdYTEZyMzAwa3RhdkhneEM0OEFBSzRJRkRVQUNBUDkrL2R2OGhUQldybTV1VnE1Y3FWbXpKaWhhNjY1cHNseHZYcjFVa2xKaVRJeU1sUlFVQ0JKYXRldVhkMUNJb01IRDViWDYyM3krU1VsSlUwZS83bm5ucE4wZGxidFJ6LzZrZjcwcHovcHR0dHVhekR1NVpkZjF1dXZ2NjdYWDMrOTBlUHMzcjFieGNYRkRXNUZVRnBhcXZuejV5czVPVm1QUFBKSTNmYk9uVHRyLy83OW1qVnJsbWJPbk5sa2RnQUEzSUtpQmdCaG9HUEhqaG8wYUZDell3b0xDeVZKZmZ2MlZmZnUzUzk0ek9qb2FQMzR4ei9XaUJFamRNc3R0elI3ayt0YXg0OGZWMGxKU2RBczE3WnQyeHJjMkxyVzczNzN1MGF2RmZQNWZQTDVmRXBQVHcvYS9zUVRUMmpNbURGNi8vMzNKYW51RkU3cDdGTCttWm1acXFxcTB1elpzNFB5cHFhbTZxR0hIdEx5NWN1Vm5wNnVuL3prSnhmOFhRQUFjQkpGRFFDdUV0WFYxWkxPM2pRNkZNdVdMV3R5bjkvdmJ6Q3JWbEpTb2xtelprbVNicm5sbHJydHFhbXBldkhGRjRQR1ptZG42NnV2dnRMczJiTWJQZjZHRFJ1MGNlUEdCcWRvZHUzYVZZRkFRTysrKzY1dXVPRUdkZXZXVFpKMDVzd1p6Wm8xUzF1MmJOSE1tVE4xN2JYWHFyaTRXS1dscFRwOStyUktTMHZWdFd0WFJVUkVLQ3NyUzBPR0RGSG56cDFEK2pzQUFPQUVpaG9BaEtuQ3drSzk4Y1liaW9tSlVWUlVsSEp5Y21TTVVhZE9uUzc1Mk8rODg0NHlNek1WR3h1cjZPaG9WVmRYNit1dnY1WjB0cVRWbitscTM3NjkrdmZ2cjFPblR1bmpqei9XMy8vK2R4VVVGR2p1M0xucTM3OS9vOGYvNUpOUDVQVjZHOTMvMFVjZnFiaTRXUGZmZjMvZHRnOC8vRkJ2di8yMkpHbjY5T2xCOTVTckZSa1pxWVNFQkIwN2RreC8vT01mbFoyZGZVbC9Bd0FBTGllS0dnQ0VxY2pJU0sxZXZicHUyZnAyN2RwcDh1VEppbzJOdmVSanA2U2tLQzB0VGRYVjFmTDcvWkxPbmxJNWRPaFEzWFBQUFExbTI4NmNPYU9ISDM1WVo4NmMwZTIzMzY3bm5udE9QWHIwYU5GcmI5bXlSWkoweHgxMzFHMjcvZmJiTlhMa1NNWEV4Q2doSVVFSkNRbUtqNDlYcDA2ZEZCOGZyL2o0K0xyZmU5cTBhY3JKeWRIT25UczFlUERnRm1VQUFPQnlDKzM4RndEZnFxVGt0RHRrN0tvdUNaMFRYNWczV3pjUGFmN2FJdUJTV0dzVkNBU2FYUUNrTlpTWGx5czJOamJrVXkrYjR2ZjdsWmVYMStSczNJV2NPblZLK2ZuNVFhZG5BcGZpWDd2eTlPUlRVM1RrYUZHSkFvRXhoZmw1M0VjTndDVmpSZzBBd3B3eHh2R1NKdWxiV3hhL3FWTWlReFVmSDA5SkF3QzRYc09sdGdBQUFBQUFqcUtvQVFBQUFJRExVTlFBQUFBQXdHVW9hZ0FBQUFEZ01oUTFBQUFBQUhBWmlob0FBQUFBdUF4RkRRQUFBQUJjaHFJR0FBQUFBQzVEVVFNQUFBQUFsNkdvQVFBQUFJRExVTlFBQUFBQXdHVW9hZ0FBQUFEZ01oUTFBQUFBQUhBWmlob0FBQUFBdUF4RkRRQUFBQUJjaHFJR0FBQUFBQzVEVVFNQUFBQUFsNkdvQVFBQUFJRExVTlFBQUFBQXdHVW9hZ0FBQUFEZ01oUTFBQUFBQUhBWmlob0FBQUFBdUF4RkRRQUFBQUJjaHFJR0FBQUFBQzVEVVFNQUFBQUFsNkdvQVFBQUFJRExVTlFBQUFBQXdHVW9hZ0FBQUFEZ01oUTFBQUFBQUhBWmlob0FBQUFBdUF4RkRRQUFBQUJjaHFJR0FBQUFBQzVEVVFNQUFBQUFsNkdvQVFBQUFJRExVTlFBQUFBQXdHVW9hZ0FBQUFEZ01oUTFBQUFBQUhDWkNLY0RBRmV6bXBvYTdkMlg3M1FNQU1BbEtEand1YXFxcXAyT0FTRE1VTlFBQjVXV2xXbkJYNVlvTWpMUzZTZ0FnQmJ5K1h3cUxTdHpPZ2FBTUVOUkF4eFFiUU5GVWNZVUJheU5MaWt0ZFRvT0FPRGJZTzB4djA5SG5JNEJJRHdZcHdNQVZ5bFBqOTdmUy9aRVJGN2pkQkFBd0xmRGJ3TEZoL2ZsN1pVVWNEb0x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grbi8zYUROMytmN3pCUUFBQUFCSlJVNUVya0pnZ2c9PSIsCgkiVGhlbWUiIDogIiIsCgkiVHlwZSIgOiAiZmxvdyIsCgkiVXNlcklkIiA6ICI1NTE4MTE4MTAiLAoJIlZlcnNpb24iIDogIjIiCn0K"/>
    </extobj>
    <extobj name="ECB019B1-382A-4266-B25C-5B523AA43C14-5">
      <extobjdata type="ECB019B1-382A-4266-B25C-5B523AA43C14" data="ewoJIkZpbGVJZCIgOiAiMzU5MTg4ODA4MjcwIiwKCSJHcm91cElkIiA6ICI2MzE1ODM4NzYiLAoJIkltYWdlIiA6ICJpVkJPUncwS0dnb0FBQUFOU1VoRVVnQUFBcW9BQUFGSUNBWUFBQUNZNGR4K0FBQUFBWE5TUjBJQXJzNGM2UUFBSUFCSlJFRlVlSnpzM1htY3pYWC8vL0hIKzh3d2c3R0VVWkVNSWJJMEtDM0tsYTdTbGFLb0tLbUVFdnBSU2N1VlNJWHFzbFNqUkN2WnVxNldieXFpdEVnNzJjbFNpT3haQjJObXpubjkvamhuVG5ObXpveXhualBqZWIvZDNPYWM5K2Y5ZVg5ZXgvWjVuZmZudll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oSTBlRWlIWUJJWVZmNXJQcFZpeGVMUFN2U2NZaklrVGw0OE9DYVRXdVdyNHQwSENLU214SlZrYU9RbEpTY1JMeTlpYU5PcEdNUmtTUDJCd2RjaDdWckY2eU5kQ0FpRWlvMjBnR0lGR3J4Sk9HbzQzQ25sU3hSZ3BqWW1FaEhKQ0lGNU0zMGNpQXREWjlaUFBFa0FVcFVSYUtNRWxXUlk2QmtpUkk4MExzWDU5UTlPOUtoaUVnQkxWdStncFRSWTltMVowK2tReEdSUENoUkZUa0dZbUpqT0tmdTJWelk5THhJaHlJaWg2RllzV0tSRGtGRTh1R0pkQUFpSWlJaUl1RW9VUlVSRVJHUnFLUkVWVVJFUkVTaWtoSlZFUkVSRVlsS1NsUkZSRVJFSkNvcFVSVVJFUkdScUtSRVZVUkVSRVNpa2hKVkVSRVJFWWxLU2xSRlJFUkVKQ29wVVJVUkVSR1JxS1JFVlVSRVJFU2lraEpWRVJFUkVZbEtTbFJGUkVSRUpDb3BVUlVSRVJHUnFLUkVWVVJFUkVTaWtoSlZFUkVSRVlsS1NsUkZSRVJFSkNvcFVSVVJFUkdScUtSRVZVUkVSRVNpa2hKVkVSRVJFWWxLU2xSRlJFUkVKQ29wVVJVUkVSR1JxS1JFVlVSRVJFU2lraEpWRVJFUkVZbEtTbFJGUkVSRUpDb3BVUlVSRVJHUnFLUkVWVVJFUkVTaWtoSlZFUkVSRVlsS1NsUkZwRkRZdEdrVEJ3OGVqSFFZYk4yNmxaZGVlb25GaXhlSFBXNW12UDc2NjB5Yk51Mm9yNVdSa2NIaXhZdlpzV1BIVWJjbElsSVlLVkVWa2FpeVk4Y08rdmZ2ejVZdFc0Smx1M2Z2cGtPSERxU2twT1NxdjMvL2ZycDE2OGFYWDM1NVF1SWJObXdZNzcvL1BrbEpTV0dQZi9ycHA3ejg4c3VVTFZzMnp6WldybHpKelRmZnpJb1ZLL0s5MW80ZE8ramN1VE5mZlBIRlVjVXNJbEpZeFVZNkFKRklPUGZjYzF2KzlkZGYzMnpZc09GQXBHT1IzT2JObThmOTk5L1BHMis4UVh4OFBHWExscVZqeDQ2OCt1cXJORy9lbktaTm13TCszc3NCQXdZd2YvNThtalZyRnRKR1dsb2F6ejMzM0JISGtKaVlTSThlUFVMS3Z2dnVPMmJObWtYcDBxVzU2NjY3Y3AwellzUUlYbm5sRlFCU1VsSnlKZGJGaXhkbi9Qanh4TVhGY2VEQUFicDA2Y0xBZ1FOcDJiTGxFY2NwSWxLVUtWR1ZrMUpNVE15TXhNVEVQeXRXckRqZXpQNlhtWm01YnVuU3BYdUF6RWpIZHJJclg3NDh6ejc3TEYyN2RtWGd3SUU4Kyt5ekFIVHQycFVaTTJZd2VQQmczbnZ2UFdKall4azdkaXhmZnZrbEhUcDA0TTQ3N3d4cEp6TXpreGt6Wmh4UkRHbHBhZFNxVlNza1VkMndZUU9EQmcyaVpjdVdYSExKSlF3ZlBweDc3NzJYeE1URVlKMnhZOGV5ZWZObWhnd1p3cVpObTVnd1lRSVBQL3d3OGZIeEFIZzgvb2RZMWFwVlk5eTRjZlRwMDRkSEgzMFVyOWZMMVZkZmZVU3hpb2dVWlVwVTVhVGxuS3ZpbkhzVXVOL2o4U3hxM0xqeGQyYTJ4T2Z6ZmJOdzRjS1ZrWTd2Wk5hd1lVUDY5dTNMMldlZkhTd3JWcXdZUTRZTW9YVHAwc1RHK3YvcmF0Q2dBYTFidCtiQkJ4L00xVVpDUWdMZmZ2dnRFVjMvdXV1dUMxNERZUFBtemR4enp6MlVMVnVXZ1FNSDRwempyYmZlNHVPUFAyYnMyTEhFeHNZeWQrNWNQdnJvSTdwMDZjSlZWMTNGbGkxYm1EaHhJdE9uVCtjLy8va1BNVEV4SWRjb1Y2NGNyN3p5Q3ErLy9qb3RXclJnM2JwMWRPellNV3c4dzRZTlkrVElrU0ZselpzM1oralFvVWYwK1VSRUNnc2xxbkpTTXpPY2MvSE91YVpBVTJCZlRFek1sdVRrNUYvTmJISkdSc2IvTFZ1MkxEWFNjWjRzcnJubUduYnQyblhZNTMzMjJXZkIxL2ZlZXkrMzNISkx5UEZGaXhaeHlpbW5VTFZxMVFLMTUvVjZReExWNmRPbjQvVjZlZjc1NTltMmJSc0FQWHYyNU8yMzMrYVBQLzZnV0xGaUpDWW0wcVpORy83MXIzK3hmdjE2QVByMDZjTVhYM3pCenAwN3FWaXhZckM5Z3djUEVoY1hSNGtTSmJqMzNuc0JmMDl5Nzk2OVErTFl1M2N2bzBlUHBrV0xGaVFuSjRjY3ExS2xTb0UraTRoSVlhWkVWVTVxempuTUxQZ2FLR1ZtTlR3ZVR3MmdsY2ZqMmQ2b1VhT3BYcS8zMVppWW1OKzJiZHVXcW5HdHg4K0JBd2VvWGJzMlYxNTU1V0dmbTVHUndZc3Z2a2hHUmtaSWVXWm1Kbzg5OWhpYk5tMmllZlBtM0hiYmJUUnExQ2pmdHJ4ZUw4V0xGdysrNzl5NU02MWF0YUowNmRKY2V1bWxsQ3BWS3BqSWR1dldMZVRjcjcvK091VDl2bjM3R0RKa0NDTkdqQUJnMTY1ZGRPN2NtU3V1dUlJZVBYb0VlMXBMbHk1Tmh3NGRRczdkc21VTG8wZVBwa21USnR4NDQ0Mkg4YnNoSWxJMEtGRXRoQm8xYWxUTnpLcEhPbzZpSXBDZ2hzaVd2RllFdXNURXhIUnl6cTFNVEV4Y1VyRml4Ujk5UHQ4UGl4WXQrdUVFaDNwU3FGbXpacDZQd1BPemYvOStYbnp4eFZ6bHNiR3h2UDMyMjB5ZVBKa3BVNmJ3OWRkZjA2QkJBKzY4ODA2YU4yOGU5czgvSXlNakpGRjF6bkhxcWFleWYvOStBSVlNR2NLRkYxNVlvTGo2OSs5UGVucDY4SDFDUWdLTkdqWGl6VGZmWk1tU0pUejMzSE9VS1ZQbWNEK3VpTWhKUVlscUlWT3ZYcjJhd0VTUHgzTm1wR01waXJLU2xxeEVOVnZDV2h5bzc1eXJEN1NMaVluWmxweWN2RExEeTRMOW1lVE9kT1NJSkNZbUJwTzJkOTU1QjYvWFc2RHpXclpzU1VKQ0FvbUppWlFxVlNyWDhYTGx5dEdqUnc5dXUrMDJKazJheElRSkUzamdnUWVvWGJzMm8wZVBwbHk1Y2lIMU16SXlRaDc5NTlTM2I5K3dDVzQ0bVptWk5HL2VQUGcrTmphV2dRTUhjdHBwcHpGMjdGajY5ZXZIbURGakN0U1dpTWpKUm9scUlSTVhGMWZUekdxYldSbm4zRDR6SzlpZFhFSVVOTW5JRWhqTG1uV3V4OHhLZUR5ZXNuaTl4UTl4cWh5R2Q5NTVKL2g2ekpneGgxemdQeTB0RGZCUHFtclFvQUdmZnZwcHZ2VVRFaEs0Kys2NzZkQ2hBMis5OVJhYk4yL09sYVNDUDduTTNxT2EwOGlSSTduNDRvdnp2VmFXUng5OU5Pem42TjY5T3hVcVZPRGNjODhsUFQyZDJiTm41NnF6Wjg4ZUFGYXNXTUhubjMrZTYzalZxbFZESnB5SmlCUTFTbFFMcjEwK24rOXhZRm1rQXltTW5ITmhWNGZQNmtITlVSY3pTemV6VmNCaU13cysraytxazN3WnptNDQzdkdlalBKYjVQNkhIMzdncFpkZTRyZmZmdU9XVzI2aFpzMmFoOVYyMmJKbDZkT25UL0Q5eG8wYitmVFRUemx3NEFDOWV2VWlQVDJkdUxpNFBNL3YxNjlmdmoydTJhV2xwZVZhNHpWTDFyalQ3ZHUzOC9EREQrZlp4dnZ2djgvNzc3K2ZxN3g5Ky9iNW5pY2lVdGdwVVMya25IUHBYcS8zRjQyVFBES05HemNPdnM0eG1Tcmt0Wm50QUtiN2ZMN3hIbzlueGU3ZHUzZjkvdnZ2dTA5b3NCSzBiTmt5WG5qaEJYNzU1UmZhdEduRGlCRWpRdFl4UFJ5Yk4yOW0xcXhaZlBiWlo4SHRVRys2NlNhOFhpOCtueS9mSHRXbm4zNmFDeTY0b0VEWEdUaHdZSjVER0w3Ly9udE9QLzEwcWxXcnhqZmZmQk55N09PUFArYlpaNStsYytmT2RPM2FOZXo1eFlvVksxQU1JaUtGbFJKVk9hbGxmNlFQNEp3N1lHWjdmRDdmYXVmY20vdjM3Ly92aWhVcjlrWXd4SlBHcmwyNzJMczMvOS9xTVdQR3NHVEpFa2FNR0VGU1VoSnBhV25CcGFDeXExS2xTbkJ4L2V6V3IxL1BGMTk4d1JkZmZNR1NKVXNBcUZHakJ0MjdkNmRseTVZa0pTV3hiOTgrZ0h4N1ZOZXVYVXZKa2lVTDlMbDI3OTVOUWtKQzJHUERoZzBqSXlPRHFWT25oclMzZS9kdXhvd1p3NWxubnNuZGQ5K2RieXdpSWtXWkVsVTVxUVdTMURRelcrU2MrODdNNW51OTNoOFhMVnFVL3lic2NzeTk5dHByVEo0OHVVQjE3N3Z2dm55UHo1bzFLemoyZFBueTVYejk5ZGQ4OWRWWHJGcTFDb0NrcENUdXV1c3VXclpzU1kwYU5VTE96UnBQbXJXYlZIWWVqNGY2OWV2enhSZGY4TW9ycjVDWm1VbTFhdFhDSnEzTGx5OEhvRjY5ZXRTclZ5L1g4YlZyMTdKMjdWcHV2LzMyWE1lZWYvNTVkdTNheFgvKzg1OWdrdnJLSzYrd1pzMmE0RTVkSWlJbkF5V3FjdEl5czgzT3VTbG05b0hQNS9zdEl5TmoyN0pseTlJUGZhWWNEeDA2ZE9DeXl5N0x0ODZycjc3SzZ0V3JENW1zSlNRa01HL2VQUHIzNzgvV3JWc0JmeTlyNTg2ZHVlcXFxNmhkdTNhZTUyWnRPQkJ1OVlENCtIakdqUnNIK0RjQjZOKy9QMisvL1hiWXV2ZmNjdzhsUzVZTXJwK2EwNnhac3dENDV6Ly9HVkkrZi81OHBrNmRTb2NPSFVLR3FKUXFWWXJQUC8rYzk5OS9uM2J0MnVYMzhVVkVpZ3dscW5KUzhucTlyYmR0Mi9iRnhvMGI5MGM2RnZHcldyWHFJWGVPZXUrOTl5aFdyQmpublhmZUlkdExTa3JDNC9IUXNXTkhXclpzU1lNR0RRb1V4NisvL2dyQXFhZWVHaXg3NmFXWG1EUnBVa2k5ckhHbkxWdTJETnRPMXRxcE9TZFN2Zjc2NjlTcFU0ZFpzMlp4Mm1tblViOSsvZUN4WGJ0Mk1XREFBR3JYcnAycjEvaldXMjlsMXF4WkRCOCtuQ1pObWxDdFdyVUNmUjRSa2NKTWlhcWNsQll1WFBoeHBHT1F3NWVlbmw3Z3BjVXFWS2pBSjU5OGt1Znh6TXpNWERQM1Y2OWV6YXV2dmtwTVRBeE5tellObHJkdDJ6WmtPYXI5Ky9mVHYzOS96ai8vZkxwMDZSSzIvZUhEaHhNZkgwK3ZYcjFDeXM4ODgweldybDNMaWhVclFyWjYzYkJoQS8zNjlXUG56cDJNR2pXS3pNeE1kdXpZd1o0OWU5aTllemQ3OSs0bE9UbVp4WXNYODhRVFQvRDY2NitISFljcklsS1VLRkVWa2FqMTFWZGY4ZlBQUDFPcVZDa3lNelA1NFljZmNvMHBQVkpEaGd4aCt2VHBsQ3BWaXJpNE9GSlRVMGxOVFFXZ1I0OGVWS3BVS1ZpM2N1WEtuSDc2NmZ6NTU1OTg4ODAzVEpnd2dZU0VCQjU1NUJHcVZLa1N0djJFaEFSS2xpd1pkcnZXYWRPbUFkQ2lSWXRnMmFSSmsxaTVjaVd4c2JHMGI5K2V6TXpNWE9lVktGR0NDaFVxc0dqUklpWk1tQkIyZkt1SVNGR2lSRlZFb3RhZVBYdDQ1NTEzZ2t1SVZhNWNtWHZ2dmZlWXRIM2hoUmV5ZnYxNk1qSXk4SHE5VktwVWljcVZLM1BOTmRlRVhjei8xMTkvcFhQbnpsU3FWSWsyYmRwd3l5MjNIUEhXcDE5Ly9UWGx5cFVqT1RrNVdOYWhRd2QyN3R4SnhZb1ZLVisrUEJVcVZLQkNoUXFjY3NvcGxDOWZubE5PT1lXNHVEalMwOU5wMzc0OXI3MzJHbTNidHFWMDZkSkgvSHNnSWhMdHRQVmpJZE80Y2VOL21kbGs1MXhhWm1abVc2MmpHbG1CQmY4bmx5bGQrclF4S1NPNXNPbWh4MDdLNFRNenpDemlqN3IzN05senhNbHBkZ2NPSE9EMzMzOFB1eHBBUVN4WnNvU0VoQVNTa3BLT09wYVQyUTgvemFWMzMwZlk5dGRmdXpEYXJ2MTF3VmVSamtsRVFxbEhWVVNpbm5QdXNMZTlQUjZPUlpJSy9rZjRSNXFrQWlFVHNFUkVpaktOeEJjUkVSR1JxS1JFVlVSRVJFU2lraEpWRVJFUkVZbEtTbFJGUkVSRUpDb3BVUlVSRVJHUnFLUkVWVVJFUkVTaWtoSlZFUkVSRVlsS1NsUkZSRVJFSkNvcFVSVVJFUkdScUtSRVZVUkVSRVNpa2hKVkVSRVJFWWxLU2xSRlJFUkVKQ29wVVJVUkVSR1JxS1JFVlVSRVJFU2lraEpWRVJFUkVZbEtTbFJGUkVSRUpDb3BVUlVSRVJHUnFLUkVWVVJFUkVTaWtoSlZFUkVSRVlsS1NsUkZSRVJFSkNvcFVSVVJFUkdScUtSRVZVUkVSRVNpa2hKVkVSRVJFWWxLU2xSRlJFUkVKQ29wVVJVUkVSR1JxS1JFVlVSRVJFU2lraEpWRVJFUkVZbEtzWkVPUUtRbzhHWjZXYlo4UmFUREVKSERzR3o1Q2pJeU1pSWRob2prUTRtcXlERndJQzJObE5GaktWYXNXS1JERVpFQ3lzaklZTS9ldlpFT1EwVHlvVVJWNUNpa20yOVRjZWMyK2N6aWQrM1pFK2x3VGk0K3d6bm53REREOExoSVIzVGNPTU1CbU1NaUhVdVJaTFlsM1d4VHBNTVFrZHlVcUlvY2hZMHJGcTA2czJhOVRwN1lZcFVpSGN2SnBuaXMxU3dSNitucW5JdmRuK0Vkays1MXF5TWQwL0ZTb2pqWGVMRGlxZW51ZzBqSFVoUjVuVzNmK091aVZaR09RMFJ5VTZJcWNuUjhmNnhldWd4WUZ1bEFUamFOR2pVeTUxeVNtY1dYS2g2emF1WDgrVjlIT3FianBWR2pSdjgybzh6YVh4ZjBpWFFzSWlJbmttYjlpNGhFc1hQUFBiZWVjKzVzajhkelZzT0dEUytNZER3aUlpZVNFbFVSa1NqbW5Fc0dFczJzak1manVUVFM4WWlJbkVoS1ZFVkVvdFFaWjV4UkFtaHVadkZBTVkvSGMzSE5talhMUkRvdUVaRVRSWW1xaUVpVUtsKytmR21QeDNPUkN3RHFGQzlldkZ5azR4SVJPVkdVcUlxSVJDbVB4MU1OcUpYMTNzeXF4OGJHMXNybkZCR1JJaVVxWi8xWFBxdCsxZUxGWXMrS2RCelJhRithTjZsRW5HZTUxK2ZMU1BONnprNnFreHdmNlppaTBjR0RCOWRzV3JOOFhhVGpFRGthenJtdVFMeVpaYjJQaTQyTjdRVE1pbWhnRXBWMDc1U2pGWTMzenFoTFZKT1NrcE1vWm0vaXJFNmtZNGxHQjgxSVArRHpBUGl3Wi94UEF5V251UGppZnlRbEpYZFl1M2JCMmtqSEluSWtBdU5UMitVc043TnJLMWV1WEhManhvMzdJeENXUkNuZE8rVllpTVo3WjlRbHFzU1RoS09PdzUxV3NrUUpZbUpqSWgyUkZDTGVUQzhIMHRMd21jVVRUeElRTmYvWVJBNUhoUW9WMmpqbkVyTjZVd0hNRE9kY3hWTlBQZlhHalJzM2pvOWdlQkp0ZE8rVW94RE45ODdvUzFRRFNwWW93UU85ZTNGTzNiTWpIWW9VSXN1V3J5Qmw5RmkwbmFrVWRoNlBwMk5leDh5c002QkVWWExSdlZPT1JEVGZPNk0yVVkySmplR2N1bWR6WWRQekloMktGRExGaWhXTGRBZ2lSNlZCZ3dZMW5IUDFzNDFOQmZ3OXFvRmUxWFBPUGZmY2Vnc1hMbHdheVRnbCt1amVLVWNxV3UrZG12VXZJaEpsWW1Oakc1dFpwYnlPTytmS0FKZWN3SkJFUkNKQ2lhcUlTSFNKTWJONlFLbThLcGhaZkV4TVRKTW1UWnBFWnhlSWlNZ3hva1JWUkNTS05HalFvSXh6N3JMQUF2OWtYOWtqNjNYZ1dCT2Z6NWNZa1NCRlJFNFFKYW9pSWxFa05qYjJUS0JwQWFxZTQvUDVhaHp2ZUVSRUlrbUpxb2hJZEdubm5Dc1ptRFNWNjZCempzQWtxL2lZbUpnMkp6dzZFWkVUU0ltcWlFaVVTRXBLaWdmdUJNSW1xVm15clFMUU1YQ09pRWlScEVSVlJDUktsQzFidHJsenJtcEI2enZucXBRdFcvYUs0eG1UaUVna1JlMDZxaUlpSjV1RkN4Zk9CRUs2VWhzMmJIaEJiR3pzLzVsWnZIUHU1bDkrK1dWR2hNSVRFVG5oMUtNcUlpSWlJbEZKaWFxSWlJaUlSQ1VscWlJaUlpSVNsWlNvaW9pSWlFaFVVcUlxSWlJaUlsRkppYXFJaUlpSVJDVWxxaUlpSWlJU2xaU29pb2lJaUVoVVVxSXFJbEtFbU5rNE0ydVZ6L0YrWmpiaFJNWlVFR1oyYWo3SFNwdFpxUk1aajRoRUJ5V3FJaUpGeTYzQU9ma2Nyd2RjVXRER3pPd2hNM3ZFekdLT0ppZ3pPOTNNSnBqWlpqUGJiMlpYWkR0V0VkaGdaaS9tY1hwdllLZVoxVCthR0VTazhGR2lLbklTQ1NRY2ZmTTUzdExNUHMrdmQwdWlqNWxkWW1Zdm10a3gzUmJieks0R0JnUDFuSE5lTS92VkNtNVl0bmFLQWRQeEo5RkxnQStCakd5WGFvOS9TKy8zOHdpbExmQ0hjMjdKc2Z4OEloTDlqdWwvYWlJUzlhNEEwb0RoZVJ5dkRQd1RLRkdReHN6c011QU80RUhuM0Y5SEdwU1p4UUdQNFU5a3pnQ0dPT2NHSFdsN0o2RW13QjNPdWQ1bUZpdzBzOUxBenpucW5nNlVOTE5mYzVTUGNzNk55bmJ1RmNDN3dIZEExMER4RUtCOG1HdDNBcDRDZG1Rcm41ZnRkWFBnWE9CZDU5eE4yYTVSQ25CQU4yQTVNTmZNRWdLSER6cm5Nc3pzbk1BMVVzenNqRENmZmJkemJtK1ljaEVwQXBTb2loUnhabFlPZjJJNjlCaTNXdzJZQk93RU1zM3NGYUI3QVUrZjU1dzdMOXY3NTRGN2dLWEFsRUNiVW5CSndOb3c1Wm5BVnpuS1d1RC9RcEt6UEhpK21kMEp2SUkvZVd6cm5Fc0hjTTZOejNrQk0rdUVQMUY5d3prWExnYUFtb0dmUCtVb1h3ZFV5UFkrZThMWkR4aUdQNGtGK0grQlh6bGwxUk9SSWtpSnFralJWdzNvQW96S2VjRE1QZ0RxWmlzcUcvZzV5OHl5UDVyOXlUbDNlN2J6cWdHZjRSOCsxTW81dDl2TS9ndms3S1VyQ3p3QlRDWTBTZG1TcmEwNDRDN2dUNkNKYys3ZzRYMDh3VC91dEw2WnBRSXh3R0F6ZXdKWTVweHJtcjJpbWIwRlhPYWN1eWRjUTJiV0FYZ0QvNS92amM2NVBXYldHNWg0RkwzbXhRSS9NOEljbXcyOG1lMTlBcEFTaUtVYy90N2M2Y0RZSE9kVncvOEZKLzBJWXhLUlFrQ0pxa2pSbHhUNEdhNjNheTdaa2tiZ2JPQTA0QWRDZTdkV1pyMHdzNmJBQi9pSEI3UjB6cTBEY001OUFYeVJ2ZkhBbzlvbmdKbk91YmZ5aVM4R1dLZ2s5ZkNabVFjNEgzZ0xmMEwzRHY1ZTZZK0EzVWZRNUhUZ0JhQmY0TkY3MjhEN1l1UTlaQ1N2MkM0RXZzOVdOTkxNUmdKL091ZXlIdU92eXY1M0l6Q3hLaVh3OWo2Z05QQ3djMjV4anJZYkJWNHFVUlVwd3BTb2loUjk5UUkvMXdQeEFJR2VONEJxMlh2SnpLd3pjQm53V0xqSHVHWldGZmdHMkFqODB6bjNxNW0xQjVZNjU1WWVZWHo1OWJiSm9UVUN5Z0ZqbkhNL21YK1E2bUxuM0x0bWRvMlozWnlqZm5XZ1ZKaHlnQitkYzJ2d0o0aVlXVm44dlpaemdlZk43RXpnWmVCcDU5d1BCWWh0TS9BUzBBRC9PTlU1d0VJS05yU2pJdjVIL1pOekpxa0JXYXNRNk11TlNCR21SRldrNkxzUStCSC9PTDRCK0h1Z25na2NPNnhKS002NTlZRWxoSVk3NXpZSGVremZBTDRFV2g5dVlHYVdCc1FGM2w1bmY4OEVxdVdjVzMyNDdaMmtic1NmRU00TmMyd0ljRlllNTcwV3BxdzdzQ2JiK3pINGU5aXZDY3o2THdOY2s4ZTV1UVMrN054clp2ZmlUMVRmYzg0OVg1QnpnZTNBbGNCZU0rc1BESFhPZWJNZHo3cC9xVWRWcEFoVG9pcFNoQVdXSzdvVS8wMytYVE83QjBnTHZENGZhSmQ5bGpod1FlQm5helBibHFPNU5jNjVINTF6L2JLVnZRUjRnWjZCNjAwRXZuTE92VnJBRUVjRHB3SzM0RStRcGdYS2R4WHdmSUdSd0pmT09WLzJ3c0E0NG9lZGM1L21kYUtaZlFwc2NzN2RHZVpZYjZBRDhIRUJsNFZhYXFGL21TN0tveWUwd0p4ejM1blo5ZmhYRkNnUFBKRHRjUEhBVC9Xb2loUmhTbFJGaXJaLzRuOHMvRkdZWTNjQW5jT1U3eVA4Q2dFVDhQZk1BaEJJZXRzQTNaMXo2d1BGVndFNUU5dzhPZWZ1RHl6aWZndXd5RGwzYjBIUEZUL24zRlpnWm83aW52aDd6YWNCZVNhcStCK3ZwK1VzTkxNYjhDZkE0UDhpVWhEUEUvcElmM01Ceit0cVpsM3pPdWljK3o4ekd3WGNiMllMblhQakFvZXlob3dvVVJVcHdwU29paFJ0WHdFM09lZVdaeThNcksvNVhYNkpvWmtOQUc1MXpwMGQ1dGdGd0FoZ3IzTXU1MnpzY0Y0SkpCdFpIbkxPdlZ5Z1R5Q0haR1puQXpmajd3R053VDlCN1V2ZzI4QzQ0N3hVQUR6WjZzekRQK2IxZGVCcjRIQjJnbm8xbitXcDhwUG5yUDlzK3VKL012Q3ltZjNzbkZ2RzN6MnF1Ukp0RVNrNmxLaUtGR0dCV2ZUdjVpZytIOWlBZjZIMVNmbWNYZ2IvWS9rUVpsWWJmdzl0Q1FvK3Evei9DQjFEV1pDSk9GSUFadFlOeUJwcXNRWXc0SEhuM0dBejYwbithNHlXeGIrbWFsYWRKL0VudkhPQWE4bTIyc054bE4rc2Z3Q2NjK21CWlBwbi9LdEl0Q2N3TVJBbHFpSkZtaExWSTdCMzcxNThQaDlseTViTnM4NkdEUnRJVEV3a0xpNHV6enJaRFJnd2dKWXRXM0xKSmVHMzRCNC9mandyVjY3azZhZWZQcUtZajlhZVBYc29VNlpNU05tOGVmTm8wcVJKUk9LUmdqT3pSUHdUYmpyZzc1WHk0Ri9JL2YzQXd1Nld4Nm4xZ09MWmV0dit4RC9CNVZQOEUxaStwZUE5YnAvbXN6eVZISjNsK05mSW5lU2MrOTdNTWdrOERuZk92V3htcndMM0E2ODU1N0x2SElXWnpRVTJPT2V1ejFiMlBmNzFWL2ZuR0w4Y1VjNjVCV2JXQ244UExFREp3RThscWxFaTJ1OWp4MUpxYWlvbFM1YkU0L2w3Si9vZE8zYXdhOWN1YXRTb0VjSElpcDZUSWxFMU03emVnZzZ6Q2k4bUpnYm5IQUFmZnZnaEkwZU81S09QUHFKeTVjcTU2dnA4UG5yMTZrVmNYQnp2dlBOTzhMejhUSjgrblpvMWErYjVEL3kzMzM1ai92ejVCWTUzM0xoeCtIdytici85ZG1KaVlnNTlRajRXTFZyRVhYZmR4YWhSb3pqLy9QTUJXTGx5SlhmZmZUZTlldldpUzVjdVI5VytIRDltVmdkWWpQL2Yrazc4azVSK2NjNWRhV2JuQXJQeU9iMGsvbDZyck42MldjQnYrSGM3YWdFTTVQQWVEY3R4NEp6N0Z2K1hocnljQVR3SWREQ3p5NTF6K2ZhQ08rZHlicmthTlp4em4yVjdXeXJ3YzM4a1lwSGNvdkUrbHBxYXlyNTkrNDdvM0xKbHl4SWZIeC8yMkNPUFBJTFg2MlgwNk5IQnNpRkRockJreVJJbVQ1N01LYWVjY2tUWGxOeE9pa1IxK3ZUcFBQNzQ0MGZWeHZQUFA4K2xsMTRLd1ByMTY0bUxpK08wMDA0TFcvZkxMNzlrdzRZTkRCbzBLTjhrZGY3OCtYejIyV2M4OE1BRGVkWTVFdDkrK3kwdnZmUVNWMTExRlRFeE1iUnIxNDUxNjlZVjZOeE9uVHB4Ly8zM0I5OW5abWJ5ekRQUFVLOWVQYzQ3Nys4ZEwydlhyazM3OXUyWk9uVXFuVHAxb25qeDR1R2FBeWp3OVcrNTVSWWVmUERCQXNVcEJiWU9lQi8vemxEVEFyK3lldHNXQWhYTjdGYmdWK2RjOXIzWk1iTmhRRGZuWE1Wc1paV0J0NXh6cTZLcHQwM3k1cHhiWTJiWDRCK3orZ0Z3ZVlSRE9sYXlIbW1sNWx0TGpxdG92NDlObkRpUnNXTUxNb3crdDZlZWVvcFdyVnJsS3A4MWF4YmZmLzg5bzBhRmJ2Ylh0MjlmT25Ub3dGZGZmVVhidG0wTGRJMmZmdnFKLy83M3Z5eGV2SmlkTzNjU0V4TkRwVXFWdU9TU1MralhyOStoR3pnSm5CU0phcGFlUFh1U21KaVlxM3pTcEVsczJMQ0JmdjM2NVpsWTFxNWRPL2o2anovK0lDa3BLYVRMUDR1WjhkcHJyM0hXV1djRi80TC8vUFBQckYrL25uYnQyb1hVWGI1OE9SOS8vREVQUGZSUVNQbStmZnU0N2JiYlFzcTJiOTlPV2xwYXJqWTZkT2hBaHc0ZGd1OS8vUEZISG5yb0lSbzJiTWlBQVFNQTZOS2xDM3YyN01sMTdXblRwdEd0VzdlUUlReDE2OVlOcWZmS0s2K3dZc1VLWW1OamMzMUxOalBNakJZdFd1VDZmUUJvMzc0OWZmcjA0ZHh6ejZWU3BVckI4alZyMXJCOSszWnExYXBGdVhMbGd1WFZxbFVMMjQ0Y09lZmNBZnlQL0FIL24xbDJabFlNL3d6eHVtYldJcEM4NXRmZXh1TVJweHhmenJtZnpldzZZRWVPUTZYSWUrakhpWEpISHBzUEhNckYrRmNrMkhLb2luTDhSUHQ5N0txcnJncTVmeC9LbENsVG1EdDNMdVhLbGFOV3JWcTVqbS9idG8zQmd3Y0RoTzFZeWN6TVpOaXdZUXdiRm41bytJd1pNMGhJU0FCZzFLaFJ2UG1tZng1aDFhcFZxVmF0R24vOTlSY2JOMjVrNXN5WlNsUURUcXBFOVIvLytBYzFhOVlNS2R1MWF4ZERodzdsbGx0dTRicnJyc3Z6M016TVROYXY5Ni9BODhjZmYxQ3JWcTNnZTRES2xTc1RFeFBEWjU5OXhzcVZLM25oaFJlQ2llemN1WE1aTjI0Y1RaczI1WXd6emdpZXMyblRwckJEQjJKaVluS04vWnc3ZHk3YnRtM0xWWjc5L0tsVHB6SjQ4R0NxVjYvTzhPSERLVmJNdjNyTHRkZGVtK3NhMDZaTlk5cTBhVngzM1hWaFl3Qi96L0JiYjcxRmpSbzFndjlaWk5lOWUzZHV1KzIyWUU5elRoVXIranZpQmc0Y0dGTCs1Sk5QOHVHSEg5SzllL2M4azF3NU1RSmJaTGJHLytoNGhwazFEQ3gzSkVXTWMyNldtZDE3Y3QrTkFBQWdBRWxFUVZSb1pyZmhYNEtzS2xBSC81YXArVEt6R3NBaS9PT2JBU2FiV2RaNHFxejdTTTUxVkpjNTU1b0dyajBLL3pqYWNCYmluMnlYcFNUd2FJN3JEOGMvZVc4YmNBQTRGN2dlLzVxOUdxTWFRZEYrSDB0S1NpSXBLU25zc2V4Mjc5N053SUVEbVR0M0xvMGJOMmJJa0NHNU9yWU9IanpJUXc4OXhPN2R1K25idHk4TkdqUUlPVDU5K25RKy8veHpoZy9QZTZmaEVpVktBTEI0OFdMZWZQTk5TcGN1emNpUkkyblVxRkd3enI1OSs1ZzFLNzlSV1NlWGt5cFJ6ZEszYjE5KytNRS82ZGpuODVHZW5zN2t5Wk41NTUxM2N0VnQxS2dSbzBhTll1dldyVngvZlhDK0FaczNiK2FiYjc0SnZwODJiUnJseXBWajFLaFJYSHJwcFNHOWo3ZmZmanZ2dnZzdS8vblBmM2poaFJlQzViLzk5aHVyVjYrbVdiTm0rSHcrWG5ycEpjYU1HVU9OR2pWNCsrMjNRK0xJK2dmMDJHT1BoZjFNTTJmT1pOQ2dRVnh3d1FVODk5eHpKQ1FrTUhueVpLNisrdXFRWHN1Q1dyQmdBZjM3OThmTWlJMk5EZHVHYzQ1U3BVcUZQUllmSHgrMjkxcWlqM051aDVuOUMyaWFJMG1OaHQ0Mk9iYks0WjlZQmY1SlNGOEEveW5BZVR2d3o3WS9ITnNMV0crQmN5NDR1eVl3Ni8vUkhIWEtFN3JtcncvL2w2dHVoeG1USEdQUmZCOHJxQVVMRnZEdmYvK2JyVnUzMHJWclY3cDM3NTVyVEd4bVppYVBQLzQ0aXhZdEFpQWhJU0ZYVENWS2xNRGo4ZVFaYTZWS2xZTHR6cDNyWHdUbG1tdXVDVWxTQVVxVktrV2JObTJPeVdjckNrN0tSUFhnd1lOVXExYU51KzY2Szk5NjQ4YU40K0JCLzFyUzVjdVhKeVVsaGRXclYvUENDeS9RcDA4ZmF0YXN5WGZmZmNma3laT0ppNHZqbFZkZVlldldyYno4OHQvTFEzcTlYcnhlTDIzYXRHSDgrUEY4Ly8zM1hIVFJSZmg4UHBZdVhVcnIxcTFwMXF3Wmp6enlDRmRkZFJYTm16Y1BQaFk0SEJkZmZERzMzSElMOTkxM0g3R3hzWHo1NVpjTUd6YU16TXpNWEk5ZkRtWGx5cFgwNnRXTDJyVnJrNVNVeEVjZmZjVE5OK2QrTXBlV2xzYm8wYVBEanY4NS8venplZjc1Z3U2VUtKSG1uRnRuWm1YTkxBWFlnMzhTVlNkZ1ZVSE9ON01WUUJYOHlXM1B3SkpKNEY4Q0MzS3Zvd3BRelRuM1YyRFhvMFBQT0pRQ2NjN2wrZis2Yys0MTREVXpjODY1UTM0SmNjNmRrZTF0ZnN0Y0hhbEc1SmdNNVp6YlRvNi9EODY1T3dPYkFwUUkvTm9iV0hwTklpaWE3Mk1GWVdhODlkWmJqQjQ5bWpKbHlqQnExQ2d1dlBEQ3NIVUhEUnJFVjE5OXhhT1BQc3JRb1VNWk9uUm9ydUYvbVptWlpHWm1ocjFmQW93ZVBacUdEUnNDZi9lczd0cWxUZmdPNWFSTVZNR2ZlQjdxc2ZPMGFkT0NmNG5pNCtPNStPS0wyYmpSUDBTdlRaczJsQ3RYamw5Ly9aWDQrSGltVHAzSytQSGpLVm15SlBmZmZ6OTc5KzRsTlRXVkF3Y09oTFQ1MGtzdmNkRkZGN0ZpeFFwU1UxTzU0WVlicUYrL1BzNDVhdGFzeVJWWFhNRTMzM3pEakJrelFzNzc4ODgvU1V0THkxVU9VTDkrZmFwVXFSSWNMNU9hbXNxd1ljT29XN2N1SFR0MlpQUG16UXdkT3BSdTNicmxlbFFSVG8wYU5lalVxUk4zM25rbm8wZVBwbDY5ZW93Yk55NVh2V2JObXZId3d3L3JtMS9SY1FEb2hUOUo4QUsvQW4wS2VPNElvUFJoWGsrenRTT2tJRW5xaVpCdFI3T0MxUFhoSDdKd1pGTzQ1WmlMNXZ0WVFiend3Z3U4L2ZiYm5IZmVlUXdlUERnNFhDMmNWcTFhMGJKbFM1bzBhY0xRb1VNWlBudzRGMTk4Y1VpZDhlUEg4ODQ3Ny9ESko1OGM4dHIvK01jL0dEbHlKRE5tektCKy9mcDA2TkFoN0x3WE9ja1MxZXdUcGViTm04YzExMXlUYi8xZHUzWnh6am5uaEpTdFdMR0NLbFdxQkx2Mk4yL2V6R21ubmNZWlo1eEIrZkxscVYyN05oVXJWcVJpeFlxY2Nzb3BsQzlmbm5MbHlsRzZkR2xtejU3TkcyKzh3WmRmZnNtU0pVdW9VS0ZDcnZiQm44eG1ILythM1pOUFBwbXI3TEhISHFOS2xTckI5NE1IRDJiNzl1Mjg4TUlMeE1URWtKcWF5cHc1YzBLR0x1UW5OamFXSGoxNkJOOHZYYnFVWnMyYTVhcVhscGJHa0NGRGVQYlpaM01kVTQ5cWRITE9YWkhQc1ZYOFBRYXhJRzExeXZaNnpGR0dKaUtGek9lZmZ4NjE5N0dDMkw1OU94NlBoOUdqUng4eVNiem9vb3NBMkwvZi8vMjZiOSsrZWZhb2hydGZRbWlQNnVtbm44N2pqei9PVTA4OXhiQmh3L2p3d3crNTU1NTd1T3l5eTQ3Mll4VTVKMFdpbXBtWkNSQXk1cVJhdFdyY2Z2dnQrWjQzZWZMa1hHWExseThQK1RiMzIyKy9VYXRXTFM2Ly9ISmF0R2lSNzNKVTFhdFg1N3Z2dnNQajhYRHJyYmR5M25ubjVmcUx2bW5USm5yMzdwM3JtMXAyOTk1N0x4VXJWdVNKSjNJUEdaczhlVEl6Wjg3azBrc3Z6VFZ4TEp5YmJyb3A1UDFiYjcyVmE2Wmp6Wm8xZWVhWlozS2RlK3V0dDlLMWExY3V2enozYWpkNXJUMG5JaUpGUXpUZngvYnUzY3N2di95UzczbXJWNi9HekhqampUZnlyWGZGRlZma21wRDEwRU1QNVJwYit1R0hIekp0MmpUR2pBbi92VDNua3BiWFhuc3RkZXJVWWZqdzRmejAwMC8wN2R1WHVuWHI4c2dqajFDL3ZwYW96bkpTSktwWmkvMW56UjRFLzR6MGNPdWpaZmZsbDErR2pCL1p2MzgvSzFldURINmp5OGpJWU1XS0ZjRlo3d2NQSHNUbjgrWFpuc2ZqWWZ6NDhjR0VPZXNiV3BiLy9lOS9wS1NrMEt4WnMzei9nZS9hdFN2c3VxV3paczBLempZczZDT0VqaDA3VXJyMDMwOXN3ejM2OEhxOTdOMjdOMWU1bVpHV2xoYjIyTjY5ZThuTXpBeFo1VUJFUklxTzh1WExSKzE5N0p0dnZna3UvWlNYakl3TXpPeVE5YzQ2NjZ4Y2llcUJBd2R5M2ZzT0hqeUltWVc5SjRML3ZuajIyV2VIZk82YU5Xc3lldlJvNXMrZnoralJvNWszYng1ZHVuUmh3SUFCWVZjNk9CbWRGSWxxVmxkOXFWS2xnbVZidDI1bDZ0U3ArWjYzYWRPbTRJQm44Ty9RNVBWNmc0OG5GaXhZd0lFREIyamF0Q25nWDY1cHlaSWwrYmFaa3BJUy9NZTdkdTFhWnM2Y3lZd1pNL0Q1Zkd6Y3VKSHp6eitmNU9Ua2ZHUGJ0V3NYUHA4dldLZHUzYnFzV0xHQ0o1OThraVpObXJCNjllcDhZOGl1YmR1MmVTN3JrV1hObWpYY2M4ODlJV1ZwYWY0VllTWk9uTWpFaVJQRG50ZXFWYXM4WjNlS1NQUXdzNmI0dDh5ZEVsaDdOL3V4YzRBQndEdk91UThLMEZZRm9KNXpiblkrZFM0RFlwMXpueDlkNUJKcDBYb2Y2OUtseXlGM1RlemZ2ejh6WnN6ZzIyL3oyOWd0dkpTVWxKQkVPdXVlQ09TNlgyYjMzbnZ2aGQwc3FGR2pSb3dkTzVhUFAvNllRWU1HTVdUSUVCbzNibnpJKy9QSjRLUklWUC82NnkrY2M4RlppS2VlZWlycjE2OG5KU1VsV0dmdjNyMzRmTDZRUllOTGxDaEI5ZXJWZysvUE91c3N6anJyTEI1NjZDRUdEeDdNNTU5L1RtSmlZc2ppd3NuSnlYVHQyalZYREpzMmJXTElrQ0hCOXg5ODhFRnd2K09zdjRnOWUvYWthOWV1L1BlLy84MTNmR2RxYWlyYnRtMEwxcm5ycnJ1WU1XTUd5Y25KdlBEQ0M4ZDBERS9IamgxcDI3WnRybStUL2Z2M1ovLysvWXdZTWVLWVhVdEU4dmZ2Zi8vN3ZCdHV1T0ZLNTl5eDNzTHRidUFXSVBjYWZUQVNhQW5VTnJPUG5IT1poMmpyWG1CZ1lFM2V2TDY1OXdjU2dId1RWVFA3SjFBc3Z6cDVXTzJjSzNpbUkwZWtzTnpIanFYNCtIamVmdnR0emp6enpKQ1ZEZGF2WDgvMTExL1BwRW1UT1B2c3M0KzQvV3V2dlpaNTgrWXhkZXBVWnMrZW5lY0tBaWVUa3lKUi9mUFBQNmxZc1NLeHNmNlArL2pqanpONzlteisrT01QT25ic2lNZmpvVStmUG16WnNvVXBVNmF3ZHUxYVB2NzRZM3IyN0JueWpTa3hNWkUzM25pRCsrKy9uL3Z2djUvWTJGaTZkZXNXTWk2MWZQbnlZUjkzNVB4MldMMTZkZHEzYjgvVlYxOU53NFlOT2YvODg0TkRFOXEzYjArN2R1MllPSEVpMTE5L2ZVanlEUDd0NFNwVnFoU1NKRFpzMkpBYU5Xb2NzN0doaXhjdkR2WkVBMnpaRXJyNXkvYnQyemw0OENBLy92aGpubTBVTDE0ODF4Z2VFVGx5OWV2WFB4ZTR5Y3oyT3VjR0FaalpoMEQrTTBORGxYWE9CV2ZPbTVrTG5QK0pjeTVrSlFZejY0QS9TWDBVR0FqOEc4ZzlFK2J2K2lYdzczVDJmajVKNnVGNGo3KzNTajBjZ3pqOGRWL2xNRVg3ZmV4WTJyRmpCNnRXL2IxYTM5S2xTME9PYjl1MkRZQWxTNWJrdStSVTllclZRM1pxREtkTW1US0FQNW1Ya3lCUk5UTVdMbHdZTWlCNysvYnREQm8waUhMbHluSEREVGVFUE40SC8wSzhiNzc1SmhzM2J1VEpKNThNSnJqZ1grUjMxS2hSdEczYmxpMWJ0ckJ0MnpiTUxOOUpWT0VrSnllVG5KeWM1L0V0VzdZd2Z2eDRaczZjeVpneFl3NjVKbDI5ZXZVTzYvcUg4dHh6ei9INzc3L25LamV6NE5xeTRQLzJIQmNYRi9ielY2aFE0WkRESzBTazREcDI3UGo2dkhuekFKNHdzNDNPdVZlQnQ0QnZjbFJ0QTF3QWhCdDdrNTdqZlF2Z05HQkM5a0l6cXd1OGh2K1Ivek5tNWdPR210bHk1OXovOGdqeEhxQUMvaDdUckhiQ3pRb3BCWlRJNDlnSzUxeEd0dmRQa1RzNWZnQjRsdkM5clZxWThnU0o5dnZZc2JSdzRVTDY5KzhmOWxoNmVucHdmc3FRSVVQd2VEeGh4OThDOU92WGordXZ2NTZKRXlkU3NtUkpycjc2NnBERWZNMmFOVXlmN3Q4c0xyL2YyNU5Ka1U5VUZ5eFl3TFp0MitqWXNTUGdYd0hnb1ljZUlpMHRqZWVlZXk1WGtncHc0NDAza3BxYVNrcEtDaGtaR1R6enpETWhLd1pNbkRpUkxWdTIwS0JCQTk1Nzd6MzI3dDBiZHJtTm8xR2xTaFZlZlBGRjdyNzdidnIyN1p2bkxNTGpKZWVPSWdEZmZQTU56ei8vUEtlY2NncmdINU1USHgvUDl1M2I2ZG16SjFkY2NZWFdnUk01L2pvRHRZRjd6T3gxNTl3SFpwYmduQXQydjVqWkdVQmo1OXl3YkdVbGdMUXdhNmgyQWJZQzA3TFZyUVo4REt6RFB5d0EvRHRZblErOGJXWVp6cm5zMjU1aVpnbkF3OEFienJsZkE5ZkxBQmJuODFuQ0hhc09yTTMyM3BkenVFRWdhU2JjTUlUUVhWd2xraUo5SHp1V1dyUm9rV3NzNjY1ZHV4Z3paZ3pUcGsyamRldldUSjQ4bVhidDJqRmp4Z3l1dlBKSzdycnJyckRqVWNFL0pISEVpQkU4Kyt5ejFLeFprN0pseS9MWFgzOEZlMjNidEduRGVlZWRkOXcvVjJGUTVCUFZLVk9tNFBGNHVPcXFxd0QvK20wTEZ5N2txYWVlNHF5enpncldPM2p3WUVpdllPZk9uVWxOVGVYTk45L2tpU2VlNE1rbm44UTV4N1JwMDNqNTVaZnAwNmNQblRwMTRxbW5ubUxxMUttMGJOa1M4Q2R2V1pzQ1pKZjFXT0J3MUt0WGo1RWpSd1lmQTJRNWNPREFZZmZnSHFrREJ3NHdhOVlzSms2Y3lKNDllN2o3N3J0cDA2WU5qei8rT1B2MzcyZjQ4T0Y4OE1FSGpCZ3hncFNVRk5xMWE4ZVZWMTZwMmY0aXg0bHpicitaWFEra091ZDhadFlQdURzd0p2UkFQcWVPQU00MnMxYk91VFFBTXlzUHRBTit5VXI2ek94czRETWdCcmpDT2JjbmNGMHpzOXZ3SjdEdm05a2c0R25ubkRmUS9tTkFTZUR4d1B2M0EyMDBKZmRXdkM4RjZ0NFpKczZjLzRIKzI4eHlqc2t0Rm9nMTNMUFJVbUhLSkVLaTRUNldsOTI3ZCtmYUtyVWdWcTFheGJ2dnZzc25uM3pDcFpkZXl1VEprL0Y2dlV5ZVBKa2JiN3lSTys2NGd4ZGZmSkhycnJ1TzVzMmJjOTExMTlHMGFkT1FYdGEyYmR1U25wN09MNy84d3RxMWEwbFBUNmRzMmJJMGE5YU1ObTNhY01VVmVTNTVmZElwMG9ucWdnVUwrUHp6ejdubW1tczQ5ZFJUZWVhWlovamtrMC9vM2JzM3JWcTFZdkRnd1NRa0pKQ1dsc2I4K2ZOemJaM1dxMWN2L3Z6elQ2Wk5tOGJsbDEvTzc3Ly96cGd4WTdqdnZ2dm8xTW0vMXZtQUFRTzQvUExMdWZUU1MzbnJyYmY0N3J2dmFOMjY5VEg3REUyYk51WHp6ei9uazA4K29VU0pFbXpac29XMWE5Zm11K3hIbGcwYk50Q2hRNGRnRDhPLy8vM3ZZSTluMXBKZE9kZWZxMUdqQmlOR2pPRHJyNy9tcDU5KzR0dHZ2NlZhdFdyY2ROTk50RzdkT21TSkwvQnZvdEN1WFR1dXZmWmFwazZkeW52dnZjZW9VYU9vVWFNR3ljbkpYSC85OWJrZTV3d1lNSUFCQXdZYzhlK0p5TW5PT1plOXgzRUdNQVQvR05KSHd0VTNzd2JBWGNEa3JDUTFvRGYrTFVtejZuVUNYZ1oyQUMyY2MydHlYRGZOekZvQmIrQWZBM3FUbWZVQ2R1Si9IUCtZYzI2TG1WMEQvQXQ0MkRuM2M1aDQ5Z0xtbkp0YmdJLzdYM0lNU3dCdUFMb0JONGFwZjhpVkNlVEVpc1I5TE54VHdZRURCNUtlbms1Q1FnSjc5KzdsdSsrK28zYnQyZ1g2REQvODhBTS8vZlFUczJmUFp0T21UZnpyWC85aTNMaHh3UTZ2N0pzYm5ISEdHVHozM0hPc1dyV0tTWk1tOGZEREQrUHhlR2pjdURISnljbmNjY2NkVksxYU5iZ0xsK1N2U0NlcVpjcVVvV0xGaXZUczJST0FxNjY2aW9vVkszTEhIWGNBc0d6Wk1sYXNXSUdaVWJWcVZicDE2eFp5dm5PT0o1NTRndWJObTlPc1dUTm16cHhKU2tvS0YxeHdRVWlkckhWVUFTNjQ0QUllZU9DQlhMR3NYNy8raVA5Uzd0MjdsMG1USmdIK0NVcm5uMzkrOERQa3AyelpzblR2M3Yyd3JsV3VYRGxpWTJQNTZxdXZPT2VjYzdqenpqdERWalhJUy9IaXhibnh4aHU1OGNZYldiRmlCYk5uejJiWnNtVlVyVnIxc0s0dkl1RTFiOTQ4OXVhYmIyNXo0WVVYWnUzSU1jRTV0OHM1dDhqTVhnSWVNTE0zblhNcnNwOW5aakhBcThCZndIM1p5a3NEL3kvYis5cjRFOUFmZ2ZaQW9wbWQ2Wno3STF1ZFJLQWFjQWZ3RlRBVS81alhIa0J4NE5aQXIyczEvSS8xajhXeUlLdWRjNS9tK0V6MUFYS1dCNDU1YzVaSjVKM28rMWc0bXpadElqREdtOWpZV0dyWHJsM2dKUlRYcmwzTGhnMGI2TktsQzgyYk56L2tlRnVBV3JWcU1YRGdRQjU4OEVIbXpKbkRuRGx6S0YyNnRJYklGWFpKZFpJdlM2cDc3cWFHVFMreDczLzgyWTdXcmwyN2pycU5na3BQVDdlTWpJemoxcjdQNXp0dWJSY1YzLy80czUxL3lUOHRxVzd5enFRNnlkcUxyZ2hyMUtqUlB4bzNicnlwVWFOR094czFhdlNQU01kenZEUnMyUENDeG8wYmI1b3hZOGJCakl5TVZEUGJGL2pyWGllcmpwbVZON09kWnZaSjRQM3pGbmdzYm1iOUF2VkRlaC9ON0Jrenl6Q3pYOHhzVHFEc1lqT0xEYnplWUdhdjVEam4za0JiNVFMdjR3TS9tNW5aWURQcmEyYmZtcG5QekM0S0hMdkR6Rkp6L01vME0yK1k4dDQ1cnJmTHpONDFzNXR6L0pvUWlDTm4rYzFtbG1abUo5Mk0vMk45N3p4ZW91RSs1dlY2b3lLT2FCTE45ODRpM2FNSzVGb1M0M2pLK1ZqOFdJdjBlQjRSaVp4SEhubGt2M1B1NW5uejVwVWd4K050NTl3T00rc0JyQWx6NnJ0QWduUHUzYXdDODArV3VoOFlpMytXL2htQmRyNDduSml5aGhFNDU3NEZ2algvK05iQlFJcHo3dnRBdFovSlkwaENHSFBDbExYQlA0d2d1NnovYkY4TFV6K3VnTmVTQ0lpRys1aDZOQXVYSXArb2lvZ1VWV1pXaTc4VHN5V0JzdnI0azArUC9iMzgwLzhzZENtb0RjQjYvQk9mWHM2amVRY1UrREc2K1ljWXZBbjhnWC9kVlg4anppMERsaFcwblJ5ZUJuN0t1Y3VWK1NkWC9jYzVsK3Y1cTVrOUJQeHdoTmNUa1NpalJGVkVwUEQ2Q01odkc1eThsb1pLQkM0TDlNVG1kVzU1L0pPa0N1b0ovR3UzWGdLWW1aMExuT21jKzhqTUNyck96bnpubk5mTTZ1R2Y1UFVWL3NaeW5uOUdIdVVBWDJRN3RzNDVkL2hMcm9oSTFGQ2lLaUpTZU4xSitPV1llZ0N0Z0x5V0lObnRuTnVlVjZQbW4yZ1ZEK1JaSjBmOTgvQXZUM1VBbUFKVXhkOGpPeGQvTXAxcjVuOGVUc0cvWVA4N1FFRldmejlVdS84UEdGWEFhNHRJRkZLaUtpSlNTR1ViQnhyQ3pLNEZ2TTY1ejQrdzZmTURQMWNXc1A0VzRGZGdlZURucjhDS0hPY1BKKytrOFhiODI1NW1hVTM0c2FZOWdIdnhKOEJOZ1YrQXpFRDUvakQxTnhjd2ZoR0pVa3BVUlVRS0tUTXJDWFJ5em8wOXhrMWZoVDhCekxrMWExak91ZlhBT1llb3RpdkgrcTlCWnJZalIzdHJjaHhQQkY0QXJnYzZBRW40RTlWLzRsOUg5blhncmdLdXl5b2loWWltdm9tSUZFNFhBZ3ZJdGhicXNXQm1aWUN1d0d6bjNONGpPRC9PekM0d3M5NW1OdEhNVGptS1dPTE03UC9oNzZGdEFKeWZmZlVDNTl3dTRETDhrNmQrTlAreVZSZUViMDFFQ2lQMXFJcUlGQzVaazZmZUJLWUJkeC9qOWdmZ1h6VmdhRUZQTUxPcjhJK0p2UUJvaEgveC8wejhqK1lQSG00QVpuWXEwQm4vemxsbDhlKzhOZHc1bDZ1dHdMYXhQY3pzUStCWjRBY3pXd3A4Q2t6TnVXS0FpQlF1NmxFVkVTbGNXZ0w3OEQvcXZzWTU5K2V4YXRqTWJnZjZBak1PYzN6cmxVQVhJQlYvVXZsUG9LeHo3Z0xuWE5iWTBhZnlXbXdjU01rV1F3bjhNL2NIQXU4QnRaMXpROElscWRrRmRxbEt4cit0NmhyOFc4YjZEdU16aUVnVVVvK3FpRVM5NU9Ua1ZoNlA1NU53eHdJTGlIL1Z1SEhqa0hLZno5ZDJ3WUlGLzNjQ3dqdlJ1Z0hGYzI2VmVveWs0Vi96dEdNZXh3L2czNG8xWndJNENIakVPWmVaVDl0VDhDZWU0ZndMLzNBRG5ITUh6T3lmZ004NXQ3V2dnUWZPdGNBMTNqT3pZczY1ak1NNVgwU2lqeEpWRVlsNjI3ZHYvekl4TVhHamM2NXlRZXFiMmVhdFc3Zk9QTjV4UlVMT2lVWjUxTGtQdUsrQTdkMmM3ZlYvemV6OXZCSk81OXpyK0NjdTVTelBkeXlyTy9SMlJPL2lUOEN6NnVjN1c5ODVOd3dZZG9nNlNsSkZpZ0E5K2hlUnFMZGh3NFlEd0hpQWZCYW9EeDV6emszWnVIRmp1T1dLNUJBTzBTc3FJbkpDS1ZFVmtVTEI1L1A5RjBoenpvVk5WczBzYXhoQW1wbDljS0xqRXhHUlkwK0pxb2dVQ3BtWm1ldk1iTkdoNnBuWklwL1A5OXVKaUVsRVJJNHZKYW9pVWlnc1hicDBqM1B1dTd5T1p3MkRkTTU5bDVHUm9mM2RSVVNLQUNXcUlsSllaSnJaRWpQYkI2RmpWYzBzNi8wQk01dS9iTm15OUFqRktDSWl4NUFTVlJFcFRMNEg4bHl5eU16MjR0OEhYa1JFaWdBbHFpSlNhTXlmUDMrWm1mMmE5WmcvVzA4cWdVbFdxK2JQbjc4c2tqR0tpTWl4bzBSVlJBb1ZNNXVVMXpIbjNKc25NaFlSRVRtK2xLaUtTS0dTa1pIeGYyYjJWL2F5UUcvcWp2Mzc5LzgzVW5HSmlNaXhwMFJWUkFxVlpjdVdwUUlmNXR6c3lEazNmY1dLRmZudWtDUWlJb1dMRWxVUktYUzhYdStyWmhhYzJXOW02VjZ2ZDN3a1l4SVJrV05QaWFxSUZFYS9BMnVkYzFucnA2N3llRHdySWh5VGlJZ2NZMHBVUmFUUTJiNTlleXJ3UzdhaXhidDM3OTRWcVhoRVJPVDRVS0lxSW9YT3hvMGI5NXZaSENETnpOTE5iTTd2di8rK085SnhpWWpJc1JVYjZRQkVSSTZFYys1SFlKdHpyaVR3WTZUakVSR1JZMDg5cWlKU0tNMmZQMzh1c0JwWUYzZ3RJaUpGVE5UMnFIb3p2U3hicnJrUmNuaVdMVjlCUmtiR0NiMW01YlBxVnkxZUxQYXNFM3BSQWVCZ2htOEJXUEdrT3NtWFJUcVc0K1ZBcHJkNlNXZC9PZy9GMGc3NnppcktuelZTRGg0OHVHYlRtdVhySWgzSHNhQjdweHlKU053N0N5cHFFOVVEYVdta2pCNUxzV0xGSWgyS0ZDSVpHUm5zMlh2aWx0Sk1Ta3BPb3BpOWliTTZKK3lpRXJRdjA1d3o1M0IyUTZSak9WNHlmSTdVZElzeERCOE13R0dSanFtb2lZc3Yva2RTVW5LSHRXc1hySTEwTEVkTDkwNDVFaWY2M25rNG9pNVJUVGZmcHVMT2JmS1p4ZS9hc3lmUzRVaGhaYllsM1d6VGNiOU9QRWs0NmpqY2FTVkxsQ0FtTnVhNFgxSkVqZzF2cHBjRGFXbjR6T0tKSndrb3RJbXE3cDF5VEp5b2UrZGhpTHBFZGVPS1Jhdk9yRm12a3llMldLVkl4eUtGbDlmWjlvMi9MbHAxb3E1WHNrUUpIdWpkaTNQcW5uMmlMaWtpUjJuWjhoV2tqQjVMVVVqc2RPODh0Skt4L01QaEs3WXYwL041cEdPSlZpZjYzbGtRVVplb0FyNC9WaTlkQml5TGRDQWlCUlVURzhNNWRjL213cWJuUlRvVUVUa01SZWdSdWU2ZGg5QzRjZU9lWnE3MDBpWHorMGM2RmlrNHpmb1hFUkdSSWkwNU9ia1cwTmc1bHh4NExZV0VFbFVSRVJFcDBweHpGd0tWZ0xLQjExSklLRkVWRVJHUkl1dWNjODRwRGx4c1pnbG1GZzljZk1ZWlo1U0lkRnhTTUVwVVJVUkVwTWp5K1h5bG5YTk5YUURRTURFeDhaUkl4eVVGbzBSVlJFUkVpcXppeFl0WE5MUGEyWW9hbWxtVmlBVWtoMFdKcW9pSWlCUlpIbytublhNdXdjd3dNNXh6Q2M2NTFwR09Td3BHaWFxSWlJZ1VXYzY1TG1HS081N3dRT1NJS0ZFVkVSR1JJaWs1T2ZsaTUxeE5zNzkzSGc3MHFwN1ZxRkdqZjBRd05Da2dKYW9pSWlKU1ZOMlIxd0V6dSt0RUJpSkhSb21xaUlpSUZEazFhOVpNOUhnOEYrZDEzRGwzU2MyYU5STlBaRXh5K0pTb2lvaUlTSkdUa0pCd3NabFZ6bnJzNzV6RHZ6cFY4UEYvK1RKbHltangveWluUkZWRVJFU0tHZytRN0p3cm0wK2Rra0JESU9iRWhDUkhRb21xaUlpSUZDbm5uSE5PU1kvSDA0UkFFcHJWazVyamRReHdRWjA2ZGNxZDhBQ2x3SlNvaW9pSVNKRVNXT1Qvb2tQVk03T0xpaFVyVnZsRXhDUkhSb21xaUlpSUZDbk91ZWJPdVlyWmw2WEtLVEJPdFdKTVRNeWxKekEwT1V4S1ZFVkVSS1NvdVNmclJmYkgvdUhLbkhONUxtRWxrYWRFVlVSRVJJcU1CZzBhMUhET1hRVGhrOVFzV2NlY2MwMGJOMjVjODhSRUo0Y3JOdElCaUlpSWlCeERwWUFuY3BRbG1kbU56cmxZWUFxd052dEJyOWRiK2tRRko0ZEhpYXFJaUlnVUdZc1hMMTRNTE01ZWxweWNmSm5INC9tWG1jV2IyYmdGQ3haOEZhSHc1RERwMGIrSWlJaUlSQ1VscWlJaUlpSVNsWlNvaW9pSWlFaFVVcUlxSWlJaUlsRkppYXFJaUlpSVJDVWxxaUlpSWlJU2xaU29pb2lJaUVoVVVxSXFJaUlpSWxGSmlhcUlpSWlJUkNVbHFpSWlJaUlTbFpTb2lraVJ0MlRKRXFaT25VcGFXbHF1WTcvLy9qdVBQdm9vWDM3NTVSRzN2M2Z2M3BDMjkrM2J4NVl0VzQ2NHZVUDU3YmZmK091dnY0NWIreUlpMFVLSnFvaEVqVysvL1phUkkwY2U4M2JmZi85OW5uMzIyYkRIaGc4ZnpzeVpNM24xMVZmSnpNek1zNDF3U1c2VzBhTkgwN3AxYTlMVDB3SG8zcjA3dlh2M3p2ZWN6WnMzczM3OStqeC83ZHk1TTg5emI3NzVaaVpPbkpqbmNSR1JvaUkyMGdHSWlHU1pPM2N1RXlaTW9GU3BVdHg5OTkwQTNILy8vY3laTTZmQWJjeWVQWnNTSlVvRTM1c1pjK2JNNFpKTExpRStQajZrN3N5Wk0vbmhoeCs0OTk1N0dUdDJMRys4OFVid3V0bk5temVQaHg1NmlKRWpSOUt3WWNPUVkvdjI3ZU9qano2aWRldldGQzllSFBBbnF2ZmRkeDhwS1NuMDY5Y3ZiSnpkdTNkbnc0WU5lWDZPNjY2N2pnRURCZ0QrSkRrbUpvWml4WW9WN0RkQlJLU0lVS0lxSWxHamQrL2ViTnk0a1RGanhsQ3hZa1hhdFd0SG16WnRhTlNvVVVpOTJiTm5zM2p4WW5yMTZwV3JqWnpKM055NWMvbnJyNzlvMWFwVlNQbWFOV3Q0OHNrbmFkbXlKWGZlZVNjZWo0ZVVsQlNxVjYvT2xWZGVHVkwzekRQUHhPUHgwTGR2WHlaTW1NQ3BwNTRhUERacDBpVFMwdExvMUtsVHNPelNTeStsZS9mdU5HL2VQTi9QMjZCQkE2NisrdXBjNVdQSGpnMTUzN3AxYTY2NDRnb2VmdmpoZk5zVEVTbHFsS2lLU05Sd3pqRm8wQ0RXclZ2SGUrKzl4L1hYWDArTEZpM1l2MzgvSlV1V0ROYmJ1blVyeTVjdjUvYmJidytXcGFXbEVSY1hoM011cE0wUFAveVFVMDQ1aFdiTm1nWExObTNhUko4K2ZUajk5Tk41N0xISEFMajk5dHRadW5RcGp6LytPTEd4c2JSbzBTSllQekV4a2FGRGg5S2pSdy82OXUzTGE2KzlSbng4UEx0MzcyYkNoQW40ZkQ1dXV1bW1YSjluM0xoeEllOVBQLzEwM24zMzNlRDdHalZxMEtGREIxSlRVL25qanorb1VhTUc4Zkh4VEpvMDZRaC9CMFZFaWhZbHFpSVNWZUxqNHhreFlnUWxTNWJFNC9Fd2Z2eDQzbnZ2UGQ1NTU1MWNqKzZ6R3pGaUJPdldyZVBGRjE4a0xpNE9nTjI3ZC9QRkYxOVFwMDRkWW1QOS85MnRYYnVXbmoxNzR2VjZHVDE2TkFrSkNZQS9TWDdxcWFmbzAxMVBDWW9BQUFrT1NVUkJWS2NQRHo3NElOMjdkNmRyMTY3RXhNUUFjTjU1NTlHelowOUdqUnJGU3krOVJOKytmUmsxYWhTcHFhbTBhdFdLaXk2NktCakx1blhyZU8yMTEralNwUXZWcTFjUGxtY2ZrcERkd29VTDZkMjdOMU9tVEtGV3JWcEg5eHNvSWxLRWFES1ZpRVNkeXBVclU2NWNPUUF1dXVnaU5tM2FsT3R4ZUhhclZxM2lndzgrb0ZLbFNzRWtGV0RLbENrY1BIZ3crSDdhdEduY2R0dHRPT2Q0L2ZYWHFWS2xTa2c3Y1hGeHBLU2tjUFhWVnpObXpCaHV2dmxtNXMyYkZ6emV1WE5uZXZUb1FiZHUzWmcvZno3dnYvOCtBSFhyMXFWVnExYkJYeGRlZUNFQUYxeHdRVWg1OWw1YUVSRTVOUFdvaWtoVW1ETm5Ebi8rK1dmd2ZhdFdyU2hkdWpTMWF0V2lmZnYyVEp3NGtUWnQycENVbEJSeW50ZnI1ZW1ubjZaczJiTDA3ZHMzV0w1djN6Nm1USmtTZkw5dTNUb0dEUnBFL2ZyMWVmYlpaOW01Y3llYk4yL210Tk5PQzliWnVYTW5telp0WXRDZ1FUUnAwb1JSbzBhRmpIbDF6dEd0V3pkMjc5NU4vLzc5T2VPTU0vS2RFRlZRWHE4WElOaDdLeWVXK1l3U01UUklUazR1RitsWTVQaHd6dFUzczdoRDE1Um9vMFJWUktMQzlPblRtVE5uRHBtWm1mei85dTR2Sk9vMWorUDRaMFpObC94VGtVc1ViRnR0ZUVBR0Y0bWRMUkUyTXFGdVJBbXk4RndFOXBkY3FqVmFJa25Kc0tRLzFpSFduV3E3U1JiMHBqQzZha2l3b3FMU3NyUVRYbGkyNnk0N29tUHBUSTdPYnk5aWZxZHhyTlJqemEvaiszWGwvSDQ4ejN3dlB6N3pQTS9YNy9mTDZYUXFLU2xKa3JSMTYxWTFOamJxMUtsVE9udjJiTmk0dXJvNlBYMzZWTWVQSHpkWFlTWHA0c1dMR2h3Y1ZGcGFtaVJwOGVMRmNybGNTazlQVjJ4c3JJcUtpcFNkblczdVVaWGUzd0pRWFYydHBxWW01ZWZuYS8zNjlXRXJ0Q0VORFEzeWVEeXFyYTFWY1hHeHpwdzVvM1BuenBudkRjT1FKSldVbE1odS8rbUhxOE9IRHlzM056ZGl2a0FnSUNueUlCaStEcnZkcG9SWnR1L3RkcHNqMnJYZ3l6QU13eTRwVHBJMzJyVmdjZ2lxQUN6aDZOR2prcVNiTjIrcXRMUTA3RjFLU29vT0hqeW9oUXNYUm94YnMyYU5ob2FHbEpPVFl6N3I2ZWxSWFYyZENnb0s1UFY2emN2M016SXlKbFhUZUNHMXJhMU5SVVZGU2t0TE0wTndibTd1dUh0VWk0cUt3dmFvcHFlbmovczlvZTBKNDMwZnZqd2phQ2hvMk43WURPTS8wYTRGWDl5L1IwZEhYMFc3Q0V3Y1FSV0FaYjE2OWNxOFJIL1pzbVdTcE03T1RubTlYaG1Hb2M3T1RrbFNUazZPK2JmMC9wVCtnZ1VMdEhQblRoMDdkbXpjdVEzRG1QUlA3VDZmVDl1M2IxZGVYcDRPSERpZ29hRWhTVC90VVExcGFXblJoUXNYNUhRNnRXTEZpcy9PT3pnNEtFbGhOeHZnNnpFa3ZmV1AvQ1A1VnpIUG9sMEx2cXhnTU9odGEydnJpbllkbURpQ0tnREwyck5uajE2K2ZQblI5eHMzYmh6M3VkdnRsc3ZsVWtwS3lrZkhEZ3dNbUZzTEpxcTV1Vm52M3IzVHFsV3JKalh1Yy9yNyt4VVRFNlBaczJkUDY3eVlHSnZkcHFBUjg2L1cxdGJXYU5jQ0lCeEJGWUJsbFplWHkrZnpSVHh2YUdqUTdkdTNWVk5UTSs2NHhNVEVzUDJxWXcwT0RtcDRlRmh6NTg2ZFZEMXV0MXVKaVlubXFmNlFEMjhHa0dRZUNuTzczWHJ4NG9YNTNPbDBtaXZESCtydTdsWnFhbXJFSGJBQU1OTVJWQUZZMXRoMnBTSE56YzJ5MisxeU9wMVRtcmU5dlYzUys0NVRFK1gzKzNYcjFpMnRYYnMyNHREVHc0Y1A5Zno1Yy9OejZIRFVqUnMzekxhcWtqUi8vdnlJb0RvNk9xcDc5KzRwTlRWVndXQXc3UEFWQU14MEJGVUFsdVgzKzNYOStuVVZGQlJNNjd4Mzd0eFJURXhNUkd2V1QzRzczZkw3L1JIdFZTVnAyN1p0MnJ4NXMvbTVwYVZGeGNYRnFxcXErdWdlMWNyS1NpVWxKYW1wcVVrZWowY2VqMGU3ZHUxU1pXV2wrUzRrS3l1TFJnQUFaaVQrZFFkZ1NVK2VQRkZoWVdIWVhhalQ0ZTNidDdwNjlhb3lNek1udFNmMHlwVXJTazVPbnZJcTdsZ09oME56NXN4UmRYVzFVbE5UZGVUSUVUMTc5a3liTm0zU3lNaEkySDJ4NWVYbDB4N1dBZUJid0lvcUFFc0pIWjZxcUtoUVZsYVdEaDA2Tkszem56OS9YbDZ2VjF1MmJKbndtTmV2WCt2Um8wZkt5OHN6VzdGK3FMdTdXdzhlUERBL2gyNGcrSEIvYW9qRDRWQjhmTHc4SG85Mjc5NnQzdDVlblQ1OVd0bloyVXBMUzlPK2ZmdTBZOGNPN2QrL1h4czJiSWdZNy9QNUZBd0dhUTRBWUVZZ3FBS3dsTHQzN3lvaElVR2xwYVhLejgrZjFybXZYYnVteTVjdmErWEtsWk5hR2UzcjY5UFNwVXZIdmF4Zmt1cnI2MVZmWHgveC9PVEpreEhQR2hzYjlmanhZOVhVMUtpdnIwOWxaV1hLenM2VzlQNEtya3VYTHFta3BFUlZWVlZhdm55NU1qSXlWRkZSb2JpNE9NWEh4NnVqbzBPU0l0cS9Bc0F2RVVFVmdLV1VsWlVwRUFoRXRFcWREck5temRLU0pVdk01Z0pqeGNmSEt5VWxKZUwwdmNQaFVFTkRnOWx4YXF5OWUvZXFzTEJ3UWpWNHZWNmRPSEZDaVltSnFxMnRWV1ptWnRqN2VmUG15ZVZ5NmY3OSsyYURnczdPVHZNQVdFSkNnbGF2WHExMTY5Wk42UHNBNEZ2R1hTakF6L0RiNzM3L0o5bU1meVluSlMzNCt3K245Y2MvZlA1eWQwVFh5TWpJdUQvZmYwMWRYVjFhdEdqUnBGdW1Hb2JCRlZiVDZPNzlCL3J6WC82cS8vWDI5c3RRZnRmejFxWm8xd1FnSEN1cUFHYVVhSWRVU1ZOZUxTYWtBcGhwT1BVUEFBQUFTeUtvQWdBQXdKSUlxZ0FBQUxBa2dpb0FBQUFzaWFBS0FBQUFTeUtvQWdBQXdKSUlxZ0FBQUxBa2dpb0FBQUFzaWFBS0FBQUFTeUtvQWdBQXdKSUlxZ0FBQUxBa2dpb0FBQUFzaWFBS0FBQUFTeUtvQWdBQXdKSUlxZ0FBQUxBa2dpb0FBQUFzaWFBS0FBQUFTeUtvQWdBQXdKSUlxZ0FBQUxBa2dpb0FBQUFzaWFBS0FBQUFTeUtvQWdBQXdKSUlxZ0FBQUxBa2dpb0FBQUFzaWFBS0FBQUFTeUtvQWdBQXdKSmlvMTBBOEVzd09qS3E5bzRmbzEwR2dFbG83L2hSZ1VBZzJtVUErQVNDS2pBTmZINi9mdmliUzNGeGNkRXVCY0FFQlFJQkRieDVFKzB5QUh3Q1FSWDRHWWFOWU04c202MG5hQmdKL1FNRDBTNEh3RlFZeG4rSERhTW4ybVVBaUdTTGRnSEFOODcrbTkrbGYyZVBqZnQxdEFzQk1EV2p0cUNudStOSnU2Umd0R3NCQUFBQUFBQUFBQUFBQUFBQUFBQUFBQUFBQUFBQUFBQUFBQUFBQUFBQUFBQUFBQUFBQUFBQUFBQUFBQUFBQUFBQUFBQUFBQUFBQUFBQUFBQUFBQUFBQUFBQUFBQUFBQUFBQUFBQUFBQUFBQUFBQUFBQUFBQUFBQUFBQUFBQUFBQUFBQUFBQUFBQUFBQUFBQUFBQUFBQUFBQUFBQUFBQUFBQUFBQUFBQUFBQUFBQUFBQUFBQUFBQUFBQUFFeUwvd01GcDdaRXpjR3NSd0FBQUFCSlJVNUVya0pnZ2c9PSIsCgkiVGhlbWUiIDogIiIsCgkiVHlwZSIgOiAiZmxvdyIsCgkiVXNlcklkIiA6ICI1NTE4MTE4MTAiLAoJIlZlcnNpb24iIDogIjQiCn0K"/>
    </extobj>
    <extobj name="ECB019B1-382A-4266-B25C-5B523AA43C14-6">
      <extobjdata type="ECB019B1-382A-4266-B25C-5B523AA43C14" data="ewoJIkZpbGVJZCIgOiAiMzU5MTg5NDg5ODMzIiwKCSJHcm91cElkIiA6ICI2MzE1ODM4NzYiLAoJIkltYWdlIiA6ICJpVkJPUncwS0dnb0FBQUFOU1VoRVVnQUFBeHdBQUFFL0NBWUFBQURNb01XNUFBQUFBWE5TUjBJQXJzNGM2UUFBSUFCSlJFRlVlSnpzM1htY3pXWC94L0hYTlRNWXkxaXlSSklsUWtremxycWwwYVpFMlVNa3VxV2sxWmFzQ1JHeWJ4TVZvY2llaE1pYU5UOUYyU3BrM0dUSnpneGp0dXYzeDVsem1qUG56R0k0elF6djUrUGhZYzcxdmI3WCtad3h1RDdmYXdN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WkYvajhub0FFVGszMUdxUW9WUzJPd1ZNam9PRVJHQXVMajRmWWYzN3pxUTBYR0lpTzhwNFJDNUNaUXFGVnpLQk5yRkZzcG1kQ3dpSWdtT3hVYWJPa2YrM0xFdm93TVJFZDhLeU9nQVJPUmZFQkJmMUJwVHlNLzRCZDVTb0FDQmdUa3lPaUlSdVVsZHVSTE5tYk5uaVl1UEx4Q1FuZUtBRWc2Ukc1d1NEcEdiU0s2Y09Ybnp0VmVvRmhLYzBhR0l5RTNxMTEyN0dUWnFMR2ZQbmMvb1VFVGtYNktFUStRbTR1ZnZSOGtTdDNOM3hmSVpIWXFJM0tRdVhMeElnTCs2SHlJM0U3K01Ea0JFUkVSRVJHNWNTamhFUkVSRVJNUm5sSENJaUlpSWlJalBLT0VRRVJFUkVSR2ZVY0loSWlJaUlpSStvNFJEUkVSRVJFUjhSZ21IaUlpSWlJajRqQklPRVJFUkVSSHhHU1VjSWlJaUlpTGlNMG80UkVSRVJFVEVaNVJ3aUlpSWlJaUl6eWpoRUJFUkVSRVJuMUhDSVNJaUlpSWlQcU9FUTBSRVJFUkVmRVlKaDRpSWlJaUkrSXdTRGhISmRBNGRPa1NmUG4zNDY2Ky9rcTNUcDA4ZnBrK2YvaTlHNVJ1N2R1M2ltMisrSVNvcXl1UGFuMy8rU2MrZVBWbXpaazJhMjVzeVpRb3JWcXp3ZW0zcDBxV01HVE1tM2JGSzZxeTExNzNOK1BqNFpLK2RPSEdDSTBlT1hQZjNGQkc1bmdJeU9nQVJrYVRPbkRuRHNtWExhTldxRmNXTEYvZGFaL3YyN2ZqNys2ZXBQV3N0L2ZyMTQ3SEhIdU9SUng1SlYwd2JOMjVrNjlhdGRPN2NPVjMzSjJmQmdnVXNYNzZjSjU5ODB1UGFpQkVqMkxKbEM0Y09IU0kwTkpTQWdKVC95WTZNakdUU3BFazg5TkJEWHR2YnMyY1Btelp0NHUyMzMwNTN2REV4TVZ5OGVKRUxGeTV3L3Z4NXpwOC96N2x6NXpoOStqUm56cHdoSWlLQ2Z2MzZwYnY5MU1UR3h2THR0OS9Tc0dGRGpERnUxMzc4OFVmaTR1SzgzaGNVRk1TOTk5N3IwZGJmZi8rZDdsank1czFMbmp4NVhLOHZYTGhBdTNidDZOQ2hBMDg4OFVTNjIwMHNLaXFLWjU1NWhpNWR1bEN2WGoyUDYrUEdqU004UEp3dnZ2aml1cnlmaUlndktPRVF5Y1R1dmZmZXF2SHg4UWQzNzk1OUpxTmorVGNzV0xDQTZPaG95cGN2ZjEzYm5UaHhJa3VXTENFa0pJUlRwMDVScDA2ZE5OODdldlJvUWtORDJiWnRHMTk4OFFXNWMrZm1sVmRlQWFCejU4NXMyTEFoelczOThNTVA1TXlaMC9YYVdzdUdEUnQ0NktHSENBd01kS3U3WXNVS3Rtelp3aHR2dk1Ia3laT1pNbVdLNjMyVDgrT1BQeEliRzN0Vm55K3B2Ly8rbStIRGgzUDU4bVhYcjB1WExoRVJFVUZFUkFUUjBkRWU5d1FGQlpFdlh6N3k1ODlQdm56NXVIanhJa0ZCUWVtT0lTWGZmZmNkQXdjT1pPL2V2ZlRzMmRQdFdwY3VYYnlPRkFGVXFsU0phZE9tdVpVZE9YS0VwazJia2o5L2Z2ejhIQVArMGRIUlJFWkdVcUJBQVZlOXlNaElyTFZ1eWNXNWMrZm8zTGt6clZxMWNwWGx6WnVYWjU5OWx0NjllM1B4NGtXYU5HbkMzMy8vemROUFA1Mm16L2JpaXkveSt1dXZ1NVZ0M2JxVnMyZlBjc2NkZHhBZUh1NXhUMFJFQkZldVhQRjZMVWVPSEJRclZpeE43eTBpNGt0S09FUXlzWUNBZ0c1QWc1Q1FrS1hXMnFteHNiRS9uVHQzN3NLUkkwY3VaM1JzdnJCeDQwYmk0K005RW82dFc3Y3laTWdRdDdLVEowK3laczBhZHU3YzZWWStZTUFBS2xXcTVIbzlaY29VcGt5WlF0dTJiV25jdURGUlVWRjA3ZHJWNDcxWHJGaEJlSGk0UjZlK1RKa3lBTHoxMWxzY1BYcVVTWk1tVWFoUUlabzBhVUtEQmcwSUNRbHhxLy9ERHord2MrZE9qNDRqUUxaczJkeGViOXUyamRPblQzczh1VDU0OENBREJnemd5U2VmNUwvLy9TOStmbjZNR3plTzBxVkxwL2prL0x2dnZpTjM3dHpVcWxVcjJUcXBLVml3SUFFQkFSUXFWSWpjdVhPVEsxY3VjdWZPVGM2Y09aazNieDdoNGVHOCsrNjdWSzFhbGZ6NTh4TVVGSlRta2FicjRabG5udUhubjM5bTNyeDU1TW1UaHpmZmZOUHRlck5teldqVHBvMWIyWUFCQTdoOE9mbS9NcDk5OWhtbFNwVUNITlBPUm8wYXhmZmZmKzkyZjNSME5COTg4SUdyckdIRGhsN2JldTY1NThpYk55L2p4NC9uL3Z2dnAzRGh3Z3diTmd5QTA2ZFBjK3JVS2NxV0xjdktsU3VwWGJ1MjYzczNmUGh3cjZNejY5YXRvMFNKRWdRR0J0SzBhZE5rUDRPM2F4VXJWdFRJaDRoa0NrbzRSREk1WTB3dTRGbGpUS05zMmJMdEwxeTQ4TWJDaFF0dkFuNjljdVhLcjN2MjdQRjg1SnhGSFQxNmxDcFZxbmlVNTgrZm42cFZxN3FWL2YzMzN4UXNXTkNqM1Bsa1BUWTJsdUhEaHpOMzdseWVmdnBwVjhjME1ERFE3YW0wMC83OSt6bDU4cVRYYXdER0dQcjM3OCtoUTRlWVAzOCtqUm8xNHRGSEgrWFNwVXZreXBYTExhNjllL2U2ZFhxam9xTElrU09IeHhTZ1JZc1dVYUJBQVdyV3JPa3FPM2JzR0crLy9UYkZpaFdqZCsvZUFMUnAwNGJkdTNmVHQyOWZBZ0lDZVBUUlJ6M2lPM2Z1SE92V3JhTng0OGFjUDMrZVhidDJlZFE1Y2VJRVVWRlJiTnUyemVOYVFFQUF3Y0hCK1B2N00zandZSS83ZXZmdXpjR0RCMm5UcGczMTY5Y25lL2JzYnA5dit2VHBOR3ZXekcxa3dGZDY5ZXBGZUhnNDMzNzdMYTFhdGFKZ3dZSkVSRVFRRlJWRnFWS2x1TzIyMjl6cTU4aVJJOFdFbzBlUEh1VElrUU53ZkI4dlhMaEEyN1p0WGRlZGF5UVNsNTA0Y2NLdGpjV0xGL1B4eHgrelpNa1M2dFdyUjkyNmRWMS8zczQvcjltelp6TnYzanltVHAzSzhPSERPWERnQUdGaFlSUXFWSWlKRXlkNnhCVVZGY1hLbFN0cDA2WU5KVXVXNU91dnYvYW9NMnJVS0k0Y09jS0lFU004cmlYK014SVJ5VWhLT0VTeWdJU0ZxQUhHbUFwQUJlQjU0R2lPSERuK1Y2VktsZmxSVVZIZjdObXo1MzhaR3VRMWlvdUxJenc4bkQvLy9KT0ZDeGNDMEw1OWU0d3hORzNhMU5YNWR0cTBhUk9WSzFmMktIY2FObXdZOCtmUHAyM2J0cno1NXB0RVJrYXllUEZpbWpWcmx1cGFpT1FFQmdZeWN1UkljdVhLaForZkg5T25UMmYrL1BuTW5qM2JZMHBVWWlOSGp1VFFvVU9NSFR2VzFiRTlmLzQ4cTFldnBrS0ZDcTU0d3NQRGVlMjExNGlMaXlNc0xNdzFoY2NZdzhDQkEzbjc3YmZwMXEwYkhUcDA0S1dYWG5JYldmam1tMitJalkybFNaTW1yRnExeW1zSDFLbERodzRlWmZueTVXUDE2dFZ1WmRaYXZ2NzZhOGFNR2NPdHQ5N0t0R25UdVB2dXU5M3FPQmUyNzkrL0gzOS9mMTU2NmFWVXZvdlhMaUFnZ0dIRGhoRWZIMC9CZ2dVQldMbHlKUUQzM0hPUFIzMWpUTEpyT3dCYXQyNU4wYUpGM2NxdVhMbkNqaDA3cUZTcEVybHo1L2E0SituUDNaVXJWemgzN3B6YmUzcUwrOHFWSzVRb1VZS1pNMmN5Yjk0OENoVXFsR3hjcTFldkpqSXlrdnIxNjVNdFd6YUtGU3Ztc2ViRUdJTXh4bU9VS1YrK2ZGN2pGaEhKQ0VvNFJMSUFZd3pXMnNRNzRBUUNaWXd4WllCSEFnTUR4MVdwVXVYcjJOallLZGJhRFhGeGNaRjc5dXlKQWE3L2xqays4c2NmZnhBZEhVM256cDJKaW9vaUxDeU1EaDA2VUx4NGNVcVVLSEhWN2RXclY0Kzc3cnFMWjU5OUZvQ3dzREJtejU3TnZmZmU2emJsNm1vbGZucGVvMFlOeG84ZnorVEprM25ycmJlODF0KzNieDhMRnk3a3FhZWVjaVViQUY5OTlSVlhybHh4dlY2NmRDa2ZmdmdoZWZQbTViUFBQdk5ZTEo4alJ3N0dqUnRILy83OW1UUnBFdDkvL3owOWV2U2dhdFdxWExseXhUVjFwbGl4WWpScTFJakhIMy9jZGUveDQ4ZHAxNjRkWmN1VzVkeTVjNXc3ZDQ3Qmd3ZTdmUitTZGxpM2I5L08rUEhqMmJkdkg2KysraXJObXpkM0pVYk96dldxVmFzWU4yNGNRVUZCakJremhvY2VldWhxdjUzcGxyaWpIaDRlenJoeDQ3ajMzbnM5Rm9hRG8vTzlhZE1teG93WlE5NjhlU2xldkRpMWF0VWlXN1pzZlBycHB4UXBVc1FqQ1QxNjlDaFRwa3hoMUtoUlhuLytoZzhmVHU3Y3VibHc0UUo1OCtaMXUvYnd3dzhUR3h2cmNVOWNYQnd4TVRGdUkxclRwazJqWThlT1hqL2p6Smt6eVpzM0wwV0tGQUVjbzErTkdqWHlXcmQrL2ZwdXIzdjI3T242MlJjUnlXaEtPRVN5aU1SUFRKMkpSK0l0T0kweGpRSUNBaHBaYXc4RkJBVDhYMGhJeUdacjdZK1hMMS8rOVVyeUQzY3pqVzNidHBFclZ5NmVlKzQ1MTdxTTZ0V3JVNlpNR2RhdFcrZXhLRFlxS29xLy92cUw1Y3VYZTdSVnExWXRnb09EQ1E0T0JtRDM3dDNNbVRPSGxpMWJVcWxTSmRhdlg4KzhlZk1ZTW1TSTJ5THU1R3pZc01GdGk5NTY5ZW9SRkJSRXVYTGxhTjY4T1Y5KytTVU5HalJ3clFOd2lvdUw0NE1QUGlCZnZueHU2MFlpSXlQNTZxdXZYSzhQSFRwRS8vNzlxVlNwRWtPSER1WHMyYk1jUDM3YzdhbjcyYk5uT1hic0dQMzc5NmRxMWFxTUh6L2V0U1prd1lJRm5ENTkybFUzVjY1Y2J0Tzg1cytmenkyMzNFTFZxbFhac21VTDVjcVZZOHVXTFc1SlNXSWZmUENCYTVTcGZQbnlmUC85OXl4Y3VOQzFPMVhpUktsKy9mcDA2dFNKL1BuenAvcDl2QllSRVJGdVNkMmRkOTVKNzk2OVdiMTZOUU1HRENCbnpwd01IVHJVNjcwdFc3WmsxNjVkekowN0YydXRhd2V2L3YzN3AvcStQWHIwOERwYTRWU25UaDNlZSs4OXQ3TGh3NGQ3M2NwMno1NDlqQjgvbmc4KytNRHR6K2VPTys1ZzBhSkZiblUzYnR6STNyMTd5WmN2bjBjN0F3Y09kUDFzZTVNMCtSQVJ5V2hLT0xLZ2tKQ1ErNnkxSWFuWGxLek9HRk02bVhMQVBlRndmbTJNS1FtVUJCb0N4M0xseW5VNFcxejhiNWRpK1BkVzlxYkRxbFdycUZtenBzZVQ1b3NYTHpKZ3dBQ3Y5K3pkdTlmcnRmbno1N3NTaVV1WEx0R3JWeTl1dSswMjEwTHVvMGVQc21IREJxOVBvYjFadG15WnEzNVVWQlFQUFBDQWE2M0l5eSsvek9MRml4azVjaVJqeDQ1MXUrL0xMNzlrMTY1ZERCMDYxSzFEL3Rsbm54RVpHZWxhSEYreVpFa21UNTdNUGZmY1EwQkFBSzFidHlZME5OUnQyczZLRlNzWU5td1lhOWV1cFhIanh0U3JWNDhjT1hKdzd0dzVKaytlVE02Y09iMnVVNGlOaldYUm9rWFVybDNidFJQVFk0ODl4cGd4WStqYXRhdlhxV0FQUFBBQXYvNzZLOFdLRmVPV1cyN2hsbHR1b1VDQkFtVFBucDBGQ3hhd2I5OCtTcFVxUmE5ZXZianZ2dnRTbks1MHZRUUVCUERnZ3c4QzhQMzMzL1BISDM4QVVLRkNCWjUrK21sZWZ2bmxaSk9lQ2hVcU1ILytmSTl5YjFzSE94MCtmSmhHalJveGFkSWtyNk1tS2FsZXZiclhjdWRpOHBJbFMxS21UQmwyN2RwRjJiSmxQZjRNNHVQakNRc0xTN2I5Mk5oWXI3dUZpWWhrVmtvNHNwaEtsU3BWQkZiNCtma1Z5ZWhZSkhPejFtWURiZ1dDL0REbmpiSEpQNmJOQlByMjdVdE1USXhIK2ZIang1a3laVXF5VytWR1JVVlJ2MzU5T25ic1NKTW1UZHl1eGNmSDA2OWZQNDRjT1VLblRwMVNYR2ZoZksvRTAxMkNnb0w0N3J2dkdEUm9FQUJyMXF5aFc3ZHVidmZreTVmUGxkQWs5ZmpqajNQcDBpVnExNjd0S2p0MjdCaGZmdmtsVFpvMDRmejU4NjdGeC9mZGQxK0tzU1hsbko0MWZ2eDRZbUppYU5ldUhSTW1UUENvdDJEQkFrNmRPa1hEaGczNTl0dHZBVWZDTVh6NGNHYlBudTIyRU5ycGlTZWVjTnNOS3k0dWprV0xGakZ4NGtUaTQrUHAzcjA3VFpzMkpTQWdnRDU5K3ZDLy8vMlBrU05IcHJnZTRWb0ZCZ2JTdm4xN0FBNGNPTURSbzBjQnh4UzNreWRQcG1ucjJjY2VlNHlCQXdkNkxVODhhcE5ZaHc0ZHZJNXd2UEhHRzdSczJkTHJQYXRXcmZJWTlianZ2dnRjUDBjblRweWdhTkdpdlBIR0d6ejc3TE84OGNZYmJuWG56WnZIdm4zN3FGZXZIaHMzYnZSb1B5MGpNeUlpbVlrU2ppd21JQ0RnVmlDN3RUYmFHUE1IRUpIUk1ZbFBsUU1LSmkzMGRwcHhvbEdQQ09Ba2NOcGFPeFdZZWVGU2ZBV3ltWVcrRGZYYTNIbm5uUjVsdlhyMTR2RGh3M1R1M0RuWmhDTStQcDR6Wjg1NFBYOWg1TWlScm9YUWFkbTZOU2dvaUhidDJybGVKMTV6a2RULy92Yy8xMU5tWit6NzkrL24vUG56V0d2WnYzOC9BTFZyMTNaOURWQzRjR0dLRmkxS3g0NGRQYmI2ZGJMV3BubXIyV3pac3ZIYWE2OTVmYm9mR1JuSjVNbVRDUTBOcFVLRkNxNkVJMy8rL0RScTFJZ3BVNmJRcUZFanI5TjJuRmF0V3NYRWlSTTVmdnc0TFZxMDRMLy8vYS9iR1J0Tm16YWxVNmRPdEczYmx0R2pSMU91WExrMHhYMDlOVy9lbklpSUNINzc3VGVQaEJBY2llU0VDUk04MWxvNFhicDBpVzdkdXJrbGhpbHAxYXFWMStUWUtUWTJsdGpZV0taUG53N0E1czJiK2VHSEh5aFFvQUJCUVVIczM3K2ZuVHQzWXEybGRldldIdmZ2MkxHRDU1OS9ucUNnSUs4Sng0Z1JJengyWjBzc3ZZZGJpb2o0aWhLT3JPdDhYRnpjZThhWTdSa2RpUGlPTVdhc01hWStwSnhrSkZ4ZkZ4OGZ2d2o0di9qNCtQTkE1T25UcDQ4ZlBYcjBVcW15bGYrdGtOUE5Xc3VPSFR0WXNXS0Y2d3lFRXlkT1VMZHVYZno4L1BqbW0yKzgzdWZzK08zYXRjdFZwMmJObWt5YU5JbjU4K2Z6NUpOUHNtTEZpalRGa0R0M2JvOHpISkxUcVZNbkRoMDZsT3oxRmkxYWVDMWZ0V29Wa3lkUFRyR1RmK0hDaFRRZm5QZmlpeTlTdUhCaHZ2dnVPNDlyNDhlUDUrelpzNjZSZ2NUYXRHbkQvUG56K2Vpamo5ek9sd0RIbExQTm16Y3piOTQ4OXUvZno1TlBQc243Nzc5UHJseTVPSFRva09zd1FPZnZEei84TUV1V0xPR2xsMTVpeElnUnlVNHA4cFZxMWFvQmp0R0lBZ1VLVUtOR0RiZnJBd2NPSkNBZ2dCZGVlQ0haTnFaTm0rWjEyMWx2RXErWFNZNHh4cFVrSjE1L1ZLRkNCVmF0V3NWdnYvMUdseTVkdkNhS3JWdTNwa3laTXN5YU5jdHIyMGVQSGszeDUwZEVKTE5Sd3BGRkdXUGlyTFhIZnZubEY4L2paZVdHRVJJU0VnbHU2ek9jbCtLQWFDRFNXdnRaZkh6OGxGOSsrZVdQREFueU91bmJ0eS9MbGkwRG9Iang0cHc5ZTVhd3NEQ0NnNFBwM2JzM216ZHZUdkgrZGV2V3NXWExGc0F4eldiSmtpVzBhZE9HSmsyYXBEbmh1QnJ2di8rKzF6VVRjK2ZPWmVQR2pZd2VQZHJyZlhueTVFbHhnWFZrWkNUUjBkRnBQcy9pMWx0djlWcStkdTFhNXN5WlE1TW1UYnp1eWxXMGFGSGF0R25EbENsVHVQZmVlOTBTcEdIRGhyRisvWHJYNisrKys4NGpvVEhHRUJnWTZEb1VzSHo1OHB3OGVaSTMzbmlEZ1FNSHByZyt3aGVxVmF0R1NFZ0l3NFlOWTlhc1dhN3BjOXUyYmVQcnI3K21mZnYySGx2Zkp0YXlaY3Mwand3a0hnVkxUa3hNRE04OTl4emdXSWZrL0hPcVVxVUtreVpOSWpRMGxPYk5teE1mSCs5YVcrT1VkT3ZocEVhT0hKbmlRbllSa2N4R0NZZElGcERRdVlpejFoNEhmZ2UyV21zM25EcDFhdldOY3VwNGNIQXdKVXVXcEc3ZHVwdzhlWkwyN2R1N0RpNGJOR2dRcDArZlpzbVNKYlJ1M2RxdGczYnAwaVZDUTBONS9mWFgzUTd0R3pObUROV3FWZVB3NGNNK2liZHlaZStqUnV2WHI4ZlB6NDhISG5nZ1hlM3UyYk1IY094Y2xGNzc5dTNqL2ZmZjUvYmJiNmRMbHk3SjF1dlFvUU1iTjI1a3hJZ1IrUHY3dTdaUmZlbWxsN2o3N3JzcFZLZ1FlZkxrSVcvZXZPVEprNGM4ZWZLd2N1Vkt3c0xDV0xObWpjY296TW1USjNuenpUZlpzbVdMMTRUai9QbnpHR09TbmRxVVh1ZlBueWRmdm55OCsrNjd2UERDQ3d3WU1JQkJnd2J4MTE5LzBhTkhEOHFYTDUvcStTRHo1ODluelpvMWFYcS94T2R0SkNjZ0lNQTFzdlRMTDcrd2UvZHVJaUlpWElsemd3WU5pSXFLb21IRGhvd1pNeVpONytzMFljS0VGSCsrVXBwdUpTS1NFWlJ3aUdSK1VkYmF0Y0E4WTh6L1JVUkVIUDNqano5T1pYUlExMXZpTXdOT25qenBjWDMzN3QyTUhUdVc4UEJ3K3ZidG0rb1RYdWMwRzErSmlvcGk2ZEtsSGd2VnI5V21UWnZ3OS9jbkpDUjlHOUVkT0hDQXJsMjdZcTFsNk5DaHJGbXp4clZZMmJtMndMa3d2azZkT2d3Yk5vd09IVHJ3NFljZlVyQmdRUjU5OUZIWGVSYnIxNjlueUpBaDlPM2IxelZLa2pqSnNOYnkvdnZ2QTlDNWMyY0tGeTdNNTU5LzduVnhmbFJVRkU4ODhRUTFhdFM0Nmc1MmNrNmNPTUdBQVFONCtPR0hhZDY4T2VYS2xlT2RkOTVoOE9EQnhNZkhzMzM3ZGdJQ0FoZzVjbVNxcDI3WHJsMmIvL3puUDJsNjMzZmZmVGZGNnhVclZ1U2RkOTV4clFtcFZxMGFKMDZjb0dQSGp1emZ2NThpUllydzZhZWZVcWhRSVU2ZE9wWGlXaUZ2ZnYvOTk2dXFMeUtTMFpSd2lHUmkxdHBKTVRFeG5YYnQyblVpbzJQSmFMVnExYUo3OSs0TUhUcVVva1dMOHNvcnIyUllMTC8rK2l1ZE9uVWllL2JzMXpYaGlJaUlZTkdpUlZTcFVpWGRwMFJmdm55WkhEbHlNR3JVS0NwVXFFQmdZS0RyL0lwVnExWng4T0JCMTVQM2tpVkxjdnZ0dC9QWlo1L3h5U2VmVUt0V0xWYzcwNmRQWit6WXNWU3FWSW5TcGIzdXpvd3hoZ2NlZUlDaFE0ZXlZY01HM25ubkhaNTY2aW12ZFhmdTNFbGNYQnlQUHZwb3VqNVhZaGN2WHVUSWtTTTBiOTRjUHo4Ly92dmYvN3F1MWF0WGo0VUxGN3JXQVgzMDBVY3BUcVZ5eXBjdlg3TFQwNUpLT2dVcXNRc1hMbkR3NEVIOC9QejQ1Sk5QT0hQbURLZFBuK2IwNmRPVUtGR0NMbDI2RUJjWFI4ZU9IWG5wcFpmSW5qMzdWUjlzR1JZV2xtSU1JaUtaalJJT2tVeHN4NDRkYXpNNmhzeWtlZlBtNU15WjAyM3JXbS9yS0h6RnVVaThmLy8rMUt4Wmt6NTkrbHpYOWovNTVCUE9uei92MW9HK1dwVXFWV0xSb2tXdVF3RkxsU3JsT3BEdzhPSERuRHAxeW1OQmU5R2lSZW5idHk4QVo4NmNZY0NBQWF4ZnY1N216WnZUdFd0WHQ3TlJraDVvVjY5ZVBVSkNRdWpUcHcrOWUvZG0xYXBWOU83ZDIyT2R5aSsvL0lJeGhvY2ZmampkbncwY28xODdkdXpnOHVYTGhJYUcwcWRQSHdvVktrUmtaQ1FMRnk1a3hvd1puRHAxaWpwMTZ2RHp6ei96emp2djhPaWpqOUtoUTRjVWQ5Q2FPblVxczJmUFRsTU1aODZjU2ZiYWlSTW42TmV2SDRVS0ZYTDlLbHEwS1BmY2N3K3RXclZ5L2JrTUdqU0lqejc2eUhYMlRIUjBkSnFUaU5HalIydEtsWWhrS1VvNFJDUkxxVisvUGxPbVRPSGl4WXRreTVhTkhUdDJBSTZGNXFsWnZIZ3hRNFlNY1IzNGwvaHBmRXhNREhGeGNXN0pERGkyZlhXdWc5aXlaUXVCZ1lGMDY5YU54bzBiWDYrUEJNQzMzMzdMRjE5OFFZMGFOZEs5L3NQSjJhbTlXdnYyN2FOang0NWN2bnlad1lNSFU2ZE9IY0F4Mm1HTUlYdjI3Q3hhdElqczJiTzdqY0FVSzFhTXlaTW5NM0hpUkQ3Ly9ITU9IRGpBbkRsejNCS1ZIVHQyRUJ3Y25PYkY4TW5Kbno4LzVjcVZvMjdkdWpSbzBJRC8rNy8vWThXS0ZheGV2WnFvcUNpcVY2L09pQkVqcUZTcEVwY3VYZUtUVHo1aDVzeVpyRm16aHR0dnY1MEhIM3lRMnJWclU3cDBhYmV0YlY5NjZhVTBqNzY4K09LTFJFUkV1TTVRS1Z5NHNPdGF1WExsV0xzMjllY0VRVUZCZE83Y21ZQ0FBQ1pPbk1pUkkwZThudVVDanFsd216ZHZkazAxM0xWclY2b0gvKzNmdjUvMTY5Y1RIQnljNWgzUFJFUjhSUW1IaUdRNUJ3OGVaT25TcFlCajE2ZEdqUm9SR2hxYTZuMFZLbFNnUTRjT1YvVmVGU3BVY0gzdFBKelFPV0p3UFdYUG5wM1NwVXU3MWxza2xTTkhEdkxseTVmczJoVmpESDUrZnRlMGUxSHAwcVY1NG9rbmFONjh1ZHMwcW8wYk43SnQyemJBMGVIdjFxMmJ4OU40ZjM5LzNuenpUYXBXclVydTNMazlSa1YyN3R4NTFkOTdiN0pseThabm4zMkduNThmSDMvOE1aOTg4Z21CZ1lFOC92ampORy9lM0cxSHJseTVjdkgyMjIvVHJGa3pGaTFheExmZmZzdmN1WE41K09HSGVlMjExOWkzYjUrcjdrY2ZmY1JISDMyVTVqZysrK3d6UHZ2c004QXhWZTFxL2ZUVFQweWRPaFhBRlg5eWh4ZGV2bnlaVHAwNnVWNVBuRGd4MWZibnpwM0wzTGx6K2Z6eno2LzZwSFFSa2V0TisrcGxNY0hCd1k4WVl4WWFZNkppWTJNYi8vcnJyMXN5T2liSi9FcVZyZndmc3BtRmVZT0NpbzRkUG9TSFEydW1mbE1XWUsyOW9iWUhqWTJOZGV1b1p5YldXcXkxbVdydFFHeHNMR3ZYcnVYQkJ4OGtWNjVjcWRhMzFoSWVIcDdzbXBTTUVCY1hsK1pESG04VVc3WnU0NjJ1UFRoNSt2UTVMSTNEZjlQVVVaRWJYZWI4bjAxRUpBMXVwR1FEeUxUSkJqaSsxNW50K3gwUUVKRG0wOEhCOFJreVU3SUIzSFRKaG9qY25ETFBveW9SRVJFUkVibmhLT0VRRVJFUkVSR2ZVY0loSWlJaUlpSStvNFJEUkVSRVJFUjhSZ21IaUlpSWlJajRqQklPRVJFUkVSSHhHU1VjSWlJaUlpTGlNMG80UkVSRVJFVEVaNVJ3aUlpSWlJaUl6eWpoRUJFUkVSRVJuMUhDSVNJaUlpSWlQcU9FUTBSRVJFUkVmRVlKaDRpSWlJaUkrSXdTRGhFUkVSRVI4Wm1BakE1QVJQNDk4Zkh4SEQxMmdnTi9Ic3pvVUVUa0p2WFgwV1BFeGNWbGRCZ2k4aTlTd2lGeUU3bDgrVExqd2lhVEsxZk9qQTVGUkc1U2x5OUhjZUhpaFl3T1EwVCtSVW80Ukc0Q01RSG1URFpyb3VMakxjZFBuTWpvY0NTTHN0WmluRjhEeHBpVXFvdWt5RmhpWWszOHFZeU9RMFI4VHdtSHlFM2dyOTkrMlYraWZLVm0vdkVCdDJkMExKSjFaZk9qUk00Y2ZnMHhCRnlPaXA4ZkU4ZmhqSTVKc2pBYmYrend2bC8zWm5RWUl1SjdTamhFYmc3eGgzL2Z0UTNZbHRHQlNOWVZFaEx5c0RHbWw3VTJNRTlPdjM3YnQyOWZsOUV4aVloSTVxZGRxa1JFUkVSRXhHZVVjSWlJaUlpSWlNOG80UkFSRVJFUkVaOVJ3aUVpSWlJaUlqNmpoRU5FUkVSRVJIeEdDWWVJaUlpSWlQaU1FZzRSRVJFUkVmRVpKUndpSWlJaUl1SXpTamhFUkVSRVJNUm5sSENJaUlpSWlJalBLT0VRRVJFUkVSR2ZVY0loSWlJaUlpSStvNFJEUkVSRVJFUjhSZ21IaUlpSWlJajRqQklPRVJFUkVSSHhHU1VjSWlJaUlpTGlNMG80UkVSRVJFVEVaNVJ3aUlpSWlJaUl6eWpoRUJFUkVSRVJuMUhDSVNJaUlpSWlQcU9FUTBSRVJFUkVmRVlKaDRpSWlJaUkrSXdTRGhFUkVSRVI4UmtsSENJaUlpSWk0ak5LT0VSRVJFUkV4R2VVY0lpSWlJaUlpTThvNFJBUkVSRVJFWjlSd2lFaUlpSWlJajRUa05FQmVIUGJuWlZLWk04V2NHZEd4NUVaWFlxSkw1c3J1Ly9ldVBqNG1LZzR2L0tsS2dRSFpuUk1tZEdWSzFjT0hqdTQ5MUJHeHlFaUluSTExQWVTYTVVWiswQ1pMdUVvVlNxNEZObnNWSXl0a05HeFpFWlg0aUQ2Y3B3QnNEREVHSlBSSVdWS09RS3ovNjlVcWVBVzRlRTd3ak02RmhFUmtiUlFIMGl1aDh6WUI4cDBDUWVCbE1KUXdXQ0s1c3FaRS84QS80eU9TTEtRdU5nNExrZEZFVzl0SUlHVUFqTE5YellSRVpFVXFROGsxeUF6OTRFeVg4S1JJRmZPbkhSNTYzWHVybGcrbzBPUkxHVFAzdDhaRnphWmN4Y3VaSFFvSWlJaTZhSStrS1JIWnU0RFpkcUV3ei9Bbjdzcmx1Yy85MWZMNkZBa2k4bVdMVnRHaHlBaUlwSnU2Z05KZW1YV1BwQjJxUklSRVJFUkVaOVJ3aUVpSWlJaUlqNmpoRU5FUkVSRVJIeEdDWWVJaUlpSWlQaU1FZzRSRVJFUkVmRVpKUndta25HMEFBQWdBRWxFUVZRaUluTERzOWJla29ZNitheTFYMWxyVzZheHpSZXN0VDJ0dFY1UFlMWFcxclRXZm1DdExYYTE4WXFJM0VpVWNJaUl5QTNOV2pzYStORmFXeVNWcWptQkZzQjlhV2p6UG1BcTRHZU1zVjZ1K3dPZkFMV05NY2V1UG1vUmtSdEhwajJIUTBSRTVEcFpEcndKTExYV1BtS01pYmlXeGhKR05NSUFmK0I1YTIyekpGVytBUTRCRllGajF0b2RYcG9aWTR5WmVpMXhpSWhrRlVvNFJFVGtobWFNV1dhdGZSZjRDUGpLV3R2UUdCTjNEVTEraUdNVXBCWFFBQ2dFakVsMFBRY3dCWmdMVEFjR0F0dUFSWW5xN0wyRzl4Y1J5VktVY0lpSXlBM1BHRFBjV3Zzd2tBOElCQ0xUMDQ2MXRpL3dMdERHR0RQTFdoc0FUQU5HR1dPV0p0UlpCOFFCYnhoai9yYlcxZ0M2QU5PTU1SdXV3OGNSRWNsU2xIQ0lpTWpOb2cwUVpZeTVuSjZicmJYNWdOZHhqRmdzdGRhV0JUWURLNEJpQ2E4QkpnQWxnYnpXMnJ6QTUwQU5vS0MxTnJzeEp2b2FQNGVJU0phaWhFTkVSRzRLeHBpejEzai9lV3R0ZFdQTVlXdnRjT0J0NEh6QzVXcGVibmszMGRmK3dOZEFDT0J0VFllSXlBMUxDWWVJaU55d3JMVXZBUGNrS2xwcmpQbk9XdnNVVURaSjlhQ0UzNnRZYTkvdzB0eW54cGpEaVY3L0JEeVV4bERLQTd2U1dGZEU1SWFpaEVORVJHNWtEd0MxRTc0dW4vRDdkOER6UU9Na2RaM25hVHdDUE9pbHJWbEFWS0xYOXdOcDNmSEs2MWtkSWlJM0F5VWNJaUp5d3pMR3VFWXFyTFd4aWNwZlNGclhXbHNVT0FhTU5NYjBTRVB6VzQweC8wbExITmJhQ21obktoRzVTU25oRUJFUlNaOXExdHB6YWF5cmczWkY1S2FsaEVORVJDUjlmZ1llUzJQZHUzQ3MrUkFSdWVrbzRSQVJFVW1mUEVDYXBsUUJKWHdaaUloSVpxYUVRMFJFNU9vZEFpNEFRNENxQ1dYZVJqQktBUVdCbzhDUHBQUEFRUkdSckV3Smg0aUkzSFNzdGJtQVBzQU1ZOHhWTCtZMnhvd0R4aVcwOVFldzJCalQxY3Y3UEFTc0I1NDJ4dWo4RFJHNUtTbmhFQkdSbTRxMXRnWHdFVkFFK09vcTdzc05uUEJ5S1Jmd3ByVzJnNWRyenNYaW02eTE4WW5LbHhsam1xWDF2VVZFc2pJbEhDSWljc096MWhiRGNkcjNtemdTaENYQVc4YVlQNitpbWN2QVUwbktXZ092SlB4KzFNczk5d0lUZ2RlQS9Zbkt6MXpGKzRxSVpHbEtPRVJFNUdiUU51SDNNOER6eHBpdnI3WUJZMHc4c01GYW13ZkhnWUwvQlZvQi9ZMHhjN3pkWTYxMWZybERVNnBFNUdhbGhFTkVSRzRHRTRIY3dEQmp6TVZyYk90ejRHbGdEZkM0TVdiTnRRWW5JbklqVThJaElpSTNQR1BNQmFCdktuV09BeVlOemIwQVdHTk1WQnJlZDBNYTJ4UVJ1V0VwNFJBUkVia0t4cGpMR1IyRGlFaFc0cGQ2RlJFUkVSRVJrZlJSd2lFaUlpSWlJajZqaEVORVJFUkVSSHhHQ1VjU2h3NGRvaytmUHZ6MTExL0oxdW5UcHcvVHAwLy9GNk5LMlo5Ly9zbUJBd2NTYjcrWVpoY3VYUEFvKy8zMzM3bDQ4Vm8zY1JFUkVaR3M1cjMzM21QRGhnM0pYcDgrZlRwOSt2VDVGeVB5bllpSUNPTGo0OTNLenB3NXc1OS9YczN4UEpJV1NqaVNPSFBtRE11V0xlUDgrZlBKMXRtK2ZUc0hEaHhJVTN2V1d0NTc3ejNXcmwxN3ZVSjBNMzM2ZEpvMWE4YXJyNzVLUkVURVZkMGJFUkZCMDZaTitmVFRUMTFsMGRIUnZQWFdXL1RzMlROZENZeUlpSzlZYTQyMXRxNjF0a0E2NzcvTFd2dUZ0YlowQ25XK3NOYStrLzRvMDg5YW05MUg3ZVpJOHZvV2ErMUR2bmd2eWZxV0xWdVdZb2Y3d0lFRGJOKytQYzN0VFpzMmphbFRweElYRjVmdW1DSWlJamh4NGtTNmZrVkZKYitaWEk4ZVBYajk5ZGZkeWdZUEhzeHJyNzNHMmJObjB4MnZlTkl1VlFrV0xGaEFkSFEwNWN1WHY2N3RUcHc0a1NWTGxoQVNFc0twVTZlb1U2ZE9tdThkUFhvMG9hR2h5VjVmdDI0ZFk4ZU81ZTY3NzJiZnZuMTA2OWFOOGVQSGt5MWJ0alMxUDJIQ0JHSmlZbWpVcUpHckxIdjI3THo3N3J2MDdkdVgvZnYzVTY1Y3VXVHZIelJvRUFzV0xFajFmY3FWSzhkWFgzMlZwcGhFSk91ejF2b0R4WUM3RTM2ZE1zWjg0YVZlSUZBR0tBdmNDV3d6eHF4UG9lbkhnYVZBRjJCVU9rSXJBandQakFZT0psUG5JU0EyTFkxWmF3Mk9NemtXR0dNV3BTT2VwTVphYXlzQlR3STVjWnhTbnByOXhwZ2pLY1JZQXRobXJlMXVqSm1XVUJ3R1BHbXRMVzJNT1hmTlVVdVd0MzM3ZHI3Ly9udTZkT2x5WGR2ZHVIRWpFeVpNb0U2ZE92ajcrOU9rU1JNT0hUcVVwbnRidDI1TjU4NmRBZmp5eXkrWlBIbHl1bUlZT0hBZzllclY4eWhmdFdvVm16ZHZadno0OFc3bFhidDJwVVdMRnF4ZHU1YkdqUnVuNlQyMmJ0M0tuRGx6MkxsekoyZlBuc1hmMzU4aVJZcncwRU1QOGM0N0dmTDhJdE5Sd3BGZzQ4YU54TWZIZXlRY1c3ZHVaY2lRSVc1bEowK2VaTTJhTmV6Y3VkT3RmTUNBQVZTcVZNbjFlc3FVS1V5Wk1vVzJiZHZTdUhGam9xS2k2TnExcThkN3IxaXhndkR3Y0Y1NTVSVzM4akpseWlRYjcvZmZmMCtmUG4wb1Y2NGNIMy84TVQvKytDUHZ2dnN1UFh2MjVJTVBQaUF3TURERno3dDU4MmJtekptRG41OGZEUnMyOUxnZUd4dkxpeSsrNlBYZWN1WEs4Zm5ubjFPNmRHbXFWNi91S2o5OStqUi8vdmtudDk1NkszZmNjWWVydkVTSkVpbkdJaUpabjdVMkNQZ0ZLQURrNDUreko2S0JiY0FYMXRwRlFFbmdsb1I2ZVpJMDh4V1FVc0xSRHJnQ1hOV2NWbXZ0eTBBZ2tQYkhzbW56QWRBR1dHK3RMUW9jdTRwNzZ4dGp2blcrc05ZK0Rid0NqRERHWExMV1BnWXNCaUpUYUNNMzBCbEhBcFdjTUJ4L0hwc1RsUTBHbWdIdkFMMnZJbWE1UWUzZHU1ZHZ2LzJXN3QyN3U1VkhSa2J5d2dzdnVKV2RPbldLcUtnb21qUnA0bGJlb2tVTFdyUm80WHI5NDQ4LzByMTdkeXBYcnN4Nzc3MEhRTHQyN1R5bWN1L2R1NWVsUzVmU3ZuMTc4dVhMNXlxdldMR2k2K3M2ZGVwdzExMTNwZm56ZlBYVlYyemJ0bzM4K2ZON2ZYQjY4dVJKQmcwYUJFQzNidDA4cnNmR3hqSjgrSENHRHgvdXRmM2x5NWVUSjQvam42L3g0OGN6ZGVwVXdOSGZLVm15SktkUG4rYm8wYU9zV0xGQ0NVY0NKUndKamg0OVNwVXFWVHpLOCtmUFQ5V3FWZDNLL3Y3N2J3b1dMT2hSSGhRVUJQenpnenAzN2x5ZWZ2cHAzbnp6VFFBQ0F3TnAxYXFWeDN2czM3K2ZreWRQZXIzbXpheFpzeGd4WWdSbHlwUmgzTGh4NU02ZG04Y2VlNHkrZmZzeWNPQkFYbm5sRlVhTkdrWEJnZ1c5M24va3lCSFgvTXRKa3laNWpJaU1HaldLUEhueThQTExMM3U5MzVuTXRHclZ5aTNtcFV1WDByZHZYeDU3N0RHdmY0RkY1SWJtRDVURzBjRmREaHhKK1BXM01jWTVQN01tc0ErWUNwd0NUZ0RIZ2FQQVg4N3pMYXkxcTRIN3ZieEhyb1RmRDZWeHl1Y2tZMHhYb0I2T0tjUnVDWWUxOW5GZ1FwSjdpZ09OcmJYL1NWTGV4aGl6TmRHOVBZRmV3RkJqektmVzJsdzRPdjlKdFFES0F3T1NsTzlPMUZZRjRFdGdMZEF6U2IxU3hwaFQzajZjdGRacmVhTHJIWEdjaVA2ZU1lWVBaN2t4NWhkcjdWeWdtN1Yyc1RGbVMwcnR5STN2MkxGajNIYmJiUjdsL3Y3K0huMmRiZHUyY2ZMa1NZL3l4UGQvODgwM0RCbzBpTktsU3pOaXhBaFhQK09aWjU3eGVJK2xTNWV5ZE9sU0dqWnM2RFVHZ0ZLbFNsR3FWS2xVUDhmNTgrZnAxNjhmMjdadG8wcVZLZ3dlUEpqQ2hRdTcxYmx5NVFyZHUzZm4vUG56ZE8zYWxYdnZkUjlJWExac0dTdFhybVRFaUJISnZrL09uRGtCMkxsekoxT25UaVVvS0loUm8wWVJFaExpcWhNWkdjbXFWYXRTamZsbW9ZUURpSXVMSXp3OG5ELy8vSk9GQ3hjQzBMNTllNHd4TkczYWxONjkzUjhBYmRxMGljcVZLM3VVT3cwYk5vejU4K2ZUdG0xYjNuenpUU0lqSTFtOGVESE5talVqSUNEOTMvSno1ODd4d1FjZnNHYk5HcXBVcWNMSWtTTmRTUTVBZ3dZTktGQ2dBRDE2OU9DNTU1NmplL2Z1UFBIRUUyNXRuRDU5bXJmZWVvdHo1eHlqNlBuejUvZElPTEpseTBiMjdObkpueisvUnd6R0dHNi8vZlowZndZUnVlR3RTR1Y2MFhKanpQdXB0UEVwanFsVGlYVUE3Z0Q2a2NZcFQveVRZSlFDZnZCeS9SU09UbjVpeFhFa1FVbkx6d0ZZYTdQaEdGRjREY2RJUzA4QVk4d2x2SXcwSkV5UkttYU04VG9LWWEwdEI2ekNNVHJTMUJpVDlMUFZ0TlltdDZndzJmbXoxdG9IRStMWkNIem9wY29iT0thUHpiUFdWalhHbkVpdUxibnhIVGh3Z1AzNzkxT3paazNpNCtPWk1HRUNreVpOb2t5Wk1zeVlNY090cnJORG4xd2ZhTVdLRmZUdjM1OEhIbmlBWWNPR2tTZFBIbWJObWtYZHVuVzk5aXV1bHgwN2R0Q3JWeS8rL3Z0dlhucnBKVHAwNklDL3Y3OWJuZGpZV1ByMjdjdXZ2LzRLUUo0OGVUeGl5cGt6SjM1K2ZzbkdXcVJJRVZlNzI3WnRBK0RwcDU5MlN6WUFjdWZPVFlNR0RhN0xaN3NSS09FQS92ampENktqbytuY3VUTlJVVkdFaFlYUm9VTUhpaGN2bnE3cFFQWHExZU91dSs3aTJXZWZCU0FzTEl6WnMyZHo3NzMzdWsyNXVocmZmLzg5dzRjUDU5U3BVN1JzMlpLMzMzN2I2MXFOME5CUXBrNmRTcytlUGVuUm93ZExsaXloWThlT2xDOWZucWlvS05xM2IwOWtaQ1N2dmZZYUV5ZE85QmdxQmNmQ2NXTU1temR2OXJnV0VCREF1blhyMHZVWlJFVFN3aGd6TS9IcmhBWE93NENQakRGRHZOL2xYY0o2a2dyQVBZQnoyUFlIYTIwOGpoR1FWNVBVZndyWW5MUThrYkhBcThCUUhNbEdrTFgyUlNETUdCTnpsYkU5Q0h3TlhBQWVOOFo0VzZVNkJVaHVPQ2ZJVzJIQ2lNa0NIRWxTY3k5SkRNYVlrOWJhVmppU25UWFcybnJHbVBDcmlWOXVEUEh4OGV6ZXZadjY5ZXRUczJaTmV2VG9RWjA2ZGFoVnE1WnIydERWZVBEQkIyblpzaVdkT25VaUlDQ0FOV3ZXTUh6NGNHSmpZNzMyT2E2VnRaYlBQLytjc0xBdzh1Yk55L2p4NC9uUGY1SU9VRHIwNzkrZnRXdlgwck5uVHo3ODhFTSsvUEJEL1B6YzkwK0tqWTBsTmphVzU1NTd6bXNiWVdGaFZLNWNHZmhucE1QNUVGZVNwNFFEUjRhYUsxY3VubnZ1T2RlNmpPclZxMU9tVEJuV3JWdEhlTGo3djhGUlVWSDg5ZGRmTEYrKzNLT3RXclZxRVJ3Y1RIQndNQUM3ZCs5bXpwdzV0R3paa2txVktyRisvWHJtelp2SGtDRkRYRCtvS2RtMWF4Y2pSb3pnMTE5LzVaWmJibUhzMkxIVXJGa3p4WHZ1dXVzdXZ2enlTOGFNR2NQY3VYTlp2MzQ5TldyVVlQanc0VFJyMW94YXRXcHg4S0JqdmVUcTFhdkprY050QXhQZWZ2dHQ4dWZQVC8vKy9WT05UMFFraVpldHRiV1RsSVVaWTNaN3JaMEthMjFlSEozdVdHQ0h0ZFp6VG9hbkg0MHhKeE8rdmcvSCtvMnVPS1prRFFUZUIvNEU5cWNqcEMrQVg0d3hIeWZFTnhESGFNRVdZR3RLTjNweE80N1JsTHJHbUtQVzJoNUFYU0R4N2lMbHIyWktsYlcyUExBR3gvcVlKNHd4UjVON2MyUE1PbXR0RzJBYThLTzF0b2t4WnVOVmZnYko0bjcvL1hmWHJwV1ZLbFhDR0VQWnNtV3BYYnMyNjlldjkranIvUFhYWDBSRlJYbnRBMVdxVkluaXhZdTdwbFZIUkVRd2ZQaHdLbGFzU0t0V3JUaCsvRGdmZnZnaDdkdTM5NWpLbEY1anhveGh4b3daVkt0V2pVR0RCbEdvVUtGazY5YXJWNDhubjN5U3FsV3I4dUdISHpKaXhBZ2VmUEJCdHpyVHAwOW45dXpaTEZteUpOWDNmdmpoaHhrMWFoVExseStuVXFWS3RHalJ3aU9CRVFjbEhEaDJLcWhaczZiSGRLZUxGeTh5WUVEU2FiY09lL2Z1OVhwdC92ejVya1RpMHFWTDlPclZpOXR1dTgyMTdkclJvMGZac0dFRHNiRnBteEd3YytkT2R1M2FSWXNXTGNpZVBUdTlldlc2bW8vR2pCa3pHRE5tRElVTEYzWmJRK0pNT0I1NzdER1BlNXdqSEN0WHJ2UzRwaEVPRVVsRkVmNTVJdStIb3dQOUhmK3NXY2h2clUxcE12WlJZMHcwdUhhQm1nWTRWMzNPVFBZdWQ4NzNCSGdVdUloalpNTDUySE4xUWp3TkUwWURFc3NObExiV2VudTh1VGloUTc0eEliN3F3T3ZBV0dQTTFvU0YzeDJCRnNhWWxCWjdBMkNNbVdPdFhXS01pYlRXbGdUNjRrak9vaEt0VVZsdnJVMXVQMUczT1I4SmlkN3NoTS93dERIR2M1amFNNGFaMXRyTEpDell0OVpPQlhvYVkvNU83VjY1TWF4Y3VaS0NCUXR5OTkxM2UxeWJNR0VDaHc4ZjlucWZ0ejVRNzk2OUtWNjh1T3Yxb0VHRE9IWHFGR1BHak1IZjM1K0lpQWcyYk5qZ3Rqdm10VHAxNmhSK2ZuNkVoWVdsMnRtdlVhTUc0T2lmZ1dOSHF1UkdPSko3dUp0NGhLTllzV0t1OWJQRGh3OW4wYUpGdlBycXF6enl5Q1BYK3JGdU9FbzRnTDU5K3hJVDR6a1Nmdno0Y2FaTW1aTHNWcmxSVVZIVXIxK2ZqaDA3ZXV6V0VCOGZUNzkrL1RoeTVBaWRPblZLZGRlbzQ4ZVB1LzF3QndVRjhkMTMzL0hjYzg5Um8wWU5TcFVxeFk0ZE83amxsbHZjN291TmpXWENoQWxVcTFiTjYxK09DaFVxOFBISEh5ZWI0SHorK2VjZVU3TUdEeDVNVUZDUWE3RzdpTWhWK01DNWhpTmgyOXZMU2E2L25mQXJPZFZ4N0dvRmpxMXZuVDJUcXNBZlh1LzRSeWllYXorZUJaWVpZMktUTERRdmdHT3RpRGRWazdsMk53bTdSbGxyOCtCSWdNTDVaNmVuMGpnV2FhZHRiM0lnSWRrd09CYlNuOFN4UmlXeENVQnloeXlOYzM1aHJiMGR4NjVXbDNHTW1LeTVpaGdXSml5U240NWpKN0FqWHVLUUc5VHp6ejlQdFdyVlBEcmV4NDRkNDYyMzN2SVlBVWpzalRmZW9GQ2hRcnovdnVleXJGbXpackZpeFFwQ1EwTXBXN1pzcW5FMGE5Yk03ZlhubjMvT3hZc1grZm5ubjFPOGIvLysvVmhybVRKbFNvcjFhdGV1N2JId3ZIdjM3aDVyTHhZdFdzVFNwVXVaTkdtUzEzYUtGaTNxOXZxWlo1NmhRb1VLakJneGdxMWJ0OUsxYTFjcVZxeElqeDQ5MGoyTi9rYWtoQU80ODg0N1BjcDY5ZXJGNGNPSDZkeTVjN0lKUjN4OFBHZk9uUEY2cU16SWtTTlp2WG8xZ01laUpXK0Nnb0pvMTY2ZDY3VnptcE14eHZVWEpQRlVMYWRMbHk0eFljSUU3cm5uSHRxMGFaTnMrOGt0VnI5NDhhSkh3aEViRzB0TVRFeXlwNDMvOXR0dlZLaVE5S0dnaUVpYVRBSStUdmo2Tm1BSjhCYi9iSWY3TzRDMWRqQ094T1FRanExMEx4bGpVanpkTk9GSmZWTHRBVzhINnQwQlBHU00yWkZNVzdsd1RMdnFhNHo1Sk1rMVB4em5iNVFGdWlVc0dFL0pIZGJheExHZk04WWszbjJqQjQ2Um1ENkpSa2EyNGRpNjlodm5pSStYR0U4RGV3R01NVWVzdGUyQW40QXgxdHJGcWNTVTJHRmpURVZyYlRVYzU1Uk12WXA3Sll1NzVaWmJYRS8rbmViT25jdTRjZU9vV2JObWlnbkh1WFBueUo3ZDg2L1hxbFdyWExzOHBYV0tVYXRXcmR3MndpbFVxQkRyMTY5M2JUbWJuSmlZR0t5MXFkYTc4ODQ3UFJLT3k1Y3ZlL1Ixcmx5NWdyVTIyVDdReFlzWEtWKyt2TnZuTGx1MkxHRmhZV3pmdnAyd3NEQisrdWtuMnJWcngzdnZ2ZWQxWjY2YmtSSU9IQXVPZHV6WXdZb1ZLL2orKys4Qk9ISGlCSFhyMXNYUHo0OXZ2dm5HNjMzT1VaRmR1M2E1NnRTc1daTkpreVl4Zi81OG5uenlTVmFzV0pHbUdITG56cDFpd3VBclNVY3huTWxUWUdBZ1AvMzBrOWQ3aWhVcnhyeDU4M3dlbTRoa0tjNG5LeW50VjVzTE9PVHM1RnRyblNzdER5WXFDN0RXZm9JalVWaU1ZL0h6VkZLZVd1VGswZk5KWnUzSVRCelR0TG9DWGhNT0hOUEJic1V4UFNtcGtVRFRoSy9UY256eU9SeG5Yemk1bmxKWmErdmhPTS9EMVphMXRpbU9xV1RPT2lrMmJxM2Rhb3g1ekJneksrSDE1emdXZzRQanpKT2V3RGQ0UCtPa0xRbDlBV1BNRlJ6clplUW1FeDRlem9vVksxaStmRG54OGZFY1BYcVU2dFdyRXh3Y25Hd2ZDQndKUjN4OHZLdE94WW9WK2YzMzN4a3dZQUJWcTFabC8vNjBMNU5xM0xpeHg3YTQ3ZHExYzNzWTYwMmZQbjFZdm53NUd6ZGUvZktqY2VQR3VTVkVpUjhndi9wcWN2dEdPS2JQSngzcEFBZ0pDV0h5NU1sOCsrMjM5Ty9mbjhHREIxT2xTcFZrdC91OW1Tamh3REdsYXRteVpRQVVMMTZjczJmUEVoWVdSbkJ3TUwxNzkvYTZXMU5pNjlhdFk4c1d4emJtdDkxMkcwdVdMS0ZObXpZMGFkSWt6UWxIYXM2ZVBjdmF0VWwzYWZ3bjZkbTNiNTlyUzkvRWloWXQ2dkhrQWh4L0tXYk1tRUhGaWhVeHhyaktGeTVjeU9qUm83Vk9RMFN1bHJOalhzZGE2L3pmMWZWL2pMVTJONDdUczArbjBzNnRRQ3RnR2RBY3g1UW9jSFR5VXp0WXJ3THdidUtDaE9sS0QrRTREOE01WjZNRWpuTXY0aE4ybVBMR3VadkcvWW5xTEFYNjQ5aWxhblpDbTJseHdSampjWUtZdGJZV01CZEhBcFQ0U09QTmdQY3RjdjZ4R0VkeXNCQncyOTNLR0RNNzBYczhnaVBoK01xWmtDU0o0WEdnY05KeXVYa3NYTGlRRHo1dzVMek9qdkZycjczR1N5Kzl4Snc1Y3hnOU92bHpKU01pSWpoNThxU3J6c3N2djh6eTVjc0pEZzVtekpneDEzV3R4dlVVR0JqSWpCa3p1T09PTzl4MjRqcDgrRENOR2pWaTVzeVp5YzV1U1l0bm5ubUduMzc2aVcrKytZWWZmdmdoMlIydmJpWktPSEJNVlNwWnNpUjE2OWJsNU1tVHRHL2YzalZVTm1qUUlFNmZQczJTSlV0bzNicTFXeVo4NmRJbFFrTkRlZjMxMTkwT3dCc3paZ3pWcWxWTGRxRlZlaHc1Y3NUMUQ0STNtelp0WXRPbVRSN2xOV3JVY0VzNHdzUERPWEhpbiszV3QyNTEzMVRsNE1HRHhNYkc4dU9QUDZZWXozMzMzWmZxdWhRUnVhazRFNDZuZ2NjVHZqYUpyanVuRUtWNFdKMHg1cStFSi95cmpUSFJpWjd1THpURy9KYlN2UW1kNjNlVEZNL0FNVTBJSEZPa2lnQzFqVEVicmJWZjRyNGpsRGNOZ0NjVHZqNkk0MlR4ajRESnBEM2hTS250SFRoR2N4b25mQVlEbkFFOGQrM3d0TTlaejFwckVoMndtSmp6ZU9ia3ZuYzVTWDZOaU53RVNwY3VUZlBtemFsYnR5NlZLMWVtZXZYcXJxbld6WnMzcDBtVEpuejU1WmMwYXRUSTdTUndnTmF0VzFPa1NCRkdqaHpwS3F0Y3VUSmx5cFRKbEgyRU0yZk9zRy9mUHRmcjNidmRCMEJQbm5Sc2JyZHIxNjRVdDdvdFhibzBSWW9VU2ZHOTh1Yk5DemlTTWxIQ0FlQTZMd1ArK1dGTGJQZnUzWXdkTzVidzhIRDY5dTNyTmlMZ1RiVnExYTU3alBmZWU2L1hLVTdPcEtkdDI3YTg5ZFpicWJhellNRUM1cytmNy9WYTRxSEUxMTU3allDQWdHVFhmc3ljT1pPU0pVdW1NWG9SdVFrNEowYy9ZWXpaQjY0ek1ON0JzYzdBdVZYdXI2azFaSXo1emt2eHJVbldRWGpqN1VuOUJoenJRbVlDeFhCTUs3cVM4RDdQVzJ0dnhaRkVqRERHeER0dlNsZ1VmaEhIdW9yUmljcWZOc2FzdGRhbXZnbzJkYU9BWWNhWUs0a1NxenR4SkJKcDhTSC9IT29YaXVPekpsVWZ4K2ZZbFV3YmVYQ2MrQzQzS1cvclF4TTdjZUlFMDZkUFo4V0tGVXlhTkNuVnN6bnV1ZWVlNngzaWRmUExMNy9RcDA4ZnI5ZWlvNk9KajNmOEV6QjQ4R0Q4L1B5OHJrOEJlT2VkZDJqVXFCRmZmdmtsdVhMbG9tN2R1bTRKMXNHREIxMHpaMUw2M3Q1TWxIQ2tRYTFhdGVqZXZUdERodzZsYU5HaXZQTEtLeGtkVXJwMTZkS0ZMbDI2dUpYdDM3K2YwYU5IYy9EZ1FVSkNRbGl6WmcxMTY5Wmw1Y3FWdEduVGhwWXRXNmJwekJBUnVhbVZ4N0VHNFpDendCZ1RCd3dCc05ZT3g3RTRPVDFuWDREbnlkOXA0and2SXlHR1lsNnEzSThqeHZMVzJwZVRHU1ZJM0Y2NjRraW1yYis4RkIvQmtUeGt4NUdzVFFXOG5hV3hIc2NPVmw4bHZQWkk1S3kxSlhCc0VUd25oVU1KOCtNWStSSHhxbmp4NG93ZE81WlhYbm1GcmwyN0pydDdVMWJ3NktPUGVxejFPSGZ1SEpNbVRXTHAwcVhVcjErZldiTm0wYVJKRTVZdlg4NFRUenpCeXkrLzdIVzlCc0RwMDZjWk9YSWtRNGNPcFd6WnN1VExsNC9UcDArN1JsRWFOR2pnazRmUVdaRVNqalJxM3J3NU9YUG1kTnQ2OXZKbGJ4dWlaQTF4Y1hIODMvLzlIMTk5OVJVLy9mUVR6ejMzSE1PR0RXUDU4dVdzWDcrZVBuMzY4TlJUVHpGbXpCaW1UWnZHTTg4OFE5MjZkYm5ubm50U0hlRVJrWnZTbzhCMmJ6c3FKWngxMFFDWWVBM3ROOGF4QlcxS3FnR2ZwRkxIalRGbXNiWDJUUnlkOS84QjNnOWYrcGNZWTZLQURkYmFXM0Jzcy9zKzhIQ2lnd3dCMTBMeWNHT010MUVONTlTc1NUZ1d2NDlNb2M2dEpGa0RJcExVUGZmY3c2aFJvMXpUaEp3dVg3NmM0WDJDOCtmUHAyazMwS1QyN2R2SHZIbnpXTEprQ2FHaG9jeWFOWXU0dURobXpackZzODgrUzl1MmJSazdkaXdOR3pha1ZxMWFOR3pZa1B2dnY5OXQxS054NDhaRVIwZno4ODgvRXg0ZVRuUjBOUG55NWFObXpabzBhTkNBMnJXVG5vRjY4MUxDY1JYcTE2L1BsQ2xUWEZ2Sjd0amgyTndrOFNFM3lWbThlREZEaGd4eG5ZZngxRk5QdWE3RnhNUVFGeGZuY1k1RzA2Wk42ZEtsQzdObXpmSzY5YTd6WG5BY0VKalNsbkFQUGZRUUpVcVVZTjI2ZFd6YnRvMjFhOWZpNys5UDQ4YU42ZGV2SHdVS0ZQQzRwMXExYXN5WU1ZUDE2OWN6Wjg0Y1huenhSUW9XTEVqVnFsVjU1SkZIZVBMSko5M3ExNnRYajNyMTZxWDZ2UkNSRzB2Q2FlQlBBQ09TcVRJRXgrakhSOWZ3TnIrbFlRMkhjMXFYMTIxa2syT01tV2l0amNTeFVOM0p1U1lsNVMyaWZNUVljOFphV3dmWUJIVEJzZkRiRVpDMXpyM012Y1ptclEwQVBzTXh1akhTR0xQTld6MmdGbzRwVlR1dlY5eHk0N3IvL3Z0WnVYSWxTNVlzSVdmT25KdzRjWUx3OFBBVXQ4MTFPbkxrQ0MxYXRIRHR1TmFyVnkvWG10aTRPTWRHYjBuUDRTaFRwZ3d6WnN6d2FLdGZ2MzVFUjBlVEowOGVMbDY4eUtaTm03anJycnM4Nm5telpjc1d0bTdkeWc4Ly9NQ3hZOGQ0NnFtbm1EWnRtdXQ0aE1ScmIyKy8vWGFHRFJ2R3ZuMzdtRGx6SnUrKyt5NStmbjVVcVZLRjRPQmcyclp0UzRrU0pWeW5xa3ZLbEhCY3BZTUhEN0owcWVOY3FUeDU4dENvVVNOQ1EwTlR2YTlDaFFwMDZORGhxdDdMZWRiRnJGbXpPSC8rZkxMMTh1VEp3eDkvL01FZmZ5Ui9KbGJSb2tXNTg4NDcyYkpsQzlteVphTi8vLzQ4OE1BRGFYb3FFQm9hU21ob0tDZE9uR0RkdW5WczJyUXBUVW1XaU53MGV1SFkxY2xqUzFWcjdUdEFReHhySlA1M1BkL1VXdnNnOEI2T3cvZ3M4RENPOVJsN3JyWXRZOHcwYTIwdmEyMytoRFllU3JoME1BMXh0TVV4UXVKTUJJNGtXcE9SQS9EM3N2NWtrakdtYXlveEhiTFdCaHRqVGlaOEgrT0JHQnpUd01BeC9TcHBMQThteEJLTVk5MUs5NFR5dTRCdXdISGdFcEFQeDJMMWk0RDNoWDBpU1Z5OGVKR1pNMmNDa0QxN2RxcFhyMDdidG0xVHZTOWZ2bnhYM1FmS256Ky8xL0pqeDQ2NTFyUUdCQVJ3MTExMzBidDNiNjkxa3dvUEQrZklrU08wYTllT1dyVnFwYm9lQmFCY3VYTDA2OWVQYnQyNnNXSERCalpzMkVCUVVGQ2F6eGNSaDB3M042WlVoZUJITUhaVzNxQ2dvcFBHamVJLzkyZk91Vy9XMmd3ZlJoUlBXN1p1NDYydVBUaDUrdlE1TEkzRGY5dHgzZVpiaTl6c1FrSkNIamJHZkpWd2duaWo3ZHUzcndPdzFyWUFIalRHZUp3Z2JxM3RqQ1BocUcyTWlVMXlyUlNPRG4xOVk4eTMzdDdUV3RzYXgwNVRGWk9PY0ZoclMrTFkzdGJpNkl5ZkFqNDF4aXp6YU1oUi95RWNheCtxZTN2cWI2MmRBYlJPZUhrT21BZDBTTHlZUEZIZHNqZ1dkM2ZHY2VaRmFydGRKYlhkR09NOEs0T0VoT1FEWTh5UVpHSmZneU9oTWpnU3JLVkE2OFJUMkt5MVBYR2M5M0VKUnhJNDFya214VnBiQk1kYWpSdzRIamJHNEZoSTN0a1lvMzNRTXduMWdkSXVQajRlWTB5R3g1R1paT1kra0VZNDBray80Q0lpRHNhWTJkYmFPY2xjRzJXdC9UaHBzcEZ3TFp4VUhud1pZNzRBdmtqbTJpSCtHWWxJUzV3YlVuby9ZOHdMd0FzcGJER2J1TzcrSkcxZDA3UWtZMHlLajFxTk1ZK21vWm5ST0pLdktjYVl2NVBjL3plTzZWUE9rOUx4bGtpSnBFVm02QU5waENGclVjSWhJaUxYTEtVT3VpZWpyaThBQUNBQVNVUkJWREVtUysyd2tWcXlrVmtsZkorOWpwQWtxYWRFUTBUK1ZVb1BSVVJFUkVURVo1UndpSWlJaUlpSXp5amhFQkVSRVJFUm4xSENJU0lpSWlJaVBxT0VRMFJFUkVSRWZFWUpoNGlJaUlpSStJd1NEaEVSRVJFUjhSa2xIQ0lpSWlJaTRqTktPRVJFUkVSRXhHZVVjSWlJaUlpSWlNOG80UkFSRVJFUkVaOVJ3aUVpSWlJaUlqNmpoRU5FUkVSRVJIeEdDWWVJaUlpSWlQaU1FZzRSRVJFUkVmRVpKUndpSWlJaUl1SXpTamhFUkVSRVJNUm5sSENJaUlpSWlJalBLT0VRRVJFUkVSR2ZVY0loSWlJaUlpSStvNFJEUkVSRVJFUjhSZ21IaUlpSWlJajRqQklPRVJFUkVSSHhHU1VjSWlJaUlpTGlNMG80UkVSRVJFVEVad0l5T29Ea3hNWEdzV2Z2N3hrZGhtUXhlL2IrVGt4TVRFYUhJU0lpa203cUEwbDZaT1krVUtaTk9DNUhSVEV1YkRMWnNtWEw2RkFrQzRtSmllSEN4WXNaSFlaSWxsZTVjdVVpL3Y3K0ZST1hXV3VEZ2V4QWdMVTJPQ1FreE8yZUsxZXUvTDVuejU3ai8yS1lJamNrOVlFa1BUSnpIeWpUSlJ6Uk52NVlkbU9PeFZzYmVPN0NoWXdPUjdJcWEwOUVXM3NzbzhNUXljSnVOOGFzVFZ4Z2pFbjg5ZWlrTjJUTGx1MEJRQW1IU0RxcEQ1UTJ4bHBqamJFWkhVZW1sUW43UUNiMUt2ODZ2enZLM2xQQkx5QmJrWXdPUkxLdU9CTi82dkRlWC9jQThSa2RpMGdXWllLRGcvZjYrZm1WVDB0bGErMys3ZHUzM3dXb0V5Q1NmdW9EcGNMR3hlYk9uenVnNTVtSTJBSCtBUUhSR1IxUFpwUVorMENaYm9RRGlQL2YvdDE3Z0QwWkhZaUl5RTNNK3ZuNWZReU1zdGFSUXlRZTRRRCt2NzA3RDR1cTN2OEEvajVuQmdWRVVaUEFJTVd1cVptSXVHQktacVdQMS9SYUdGbHFYWDNLSlEwdEVMZWZnRnRXNkxWY2Nrc0x4VjF4NmRLalhvRlMwL1NXSU9BQ1pZVGdiaWhLc2d3d005L2ZIempuempBekNNa3dKTy9YOC9ndzU1enY5enVmTXl5ZXp6bmZCY2I3SlVsYUR5WWJSQStLMTBEMzRlZm5OMEtTcEZadVRScmNPblhxVkxLOTQ2R3E0U3hWUkVSa2tVNm4yeStFeUsrWWFCaVRKQWxDaUh3aFJId3Roa1pFOVpOS0NERU9nSnRlcjMvVzNzRlExVEhoSUNJaWl3b0xDNjhEK0trS1JYL1M2WFFYYlIwUEVkVnZ2cjYrSFNSSjZnakFVWktrbmw1ZVhrNzJqb21xaGdrSEVSRlpsSm1aV1FnZ1dRaWhCLzdYaGNyNHRSQkNMMG5TeWRPblQrZlpKVWdpcWpka1dlNG5TWkxydmMyQUprMmF1RlphZ2VvTUpoeEVSR1NORHNCcFNaSXFtMmV4V0tmVHBRSFExbEpNUkZRUGVYbDVPVW1TNUEvQUVRQWtTV3JWc0dIREtrMXFRZmJIaElPSWlLelM2L1hmQ3lGdVdEc3VTVkkrZ0I5cU1TUWlxb2ZjM055YUNTR2VBa3llc0w1bDE2Q295cGh3RUJHUlZXbHBhVmVFRUVtR2dlTkNDSlBacVlRUXlXbHBhVmZzR1NNUjFRdXRKVW55TWQ0aHkvS2JuVHQzYm1TdmdLanFtSEFRRVZHbEpFbmFYTW5oTDJzdEVDS3F0NFFRd3dBNEdEM2RBQUFuQUVGMkRJdXFpQWtIRVJGVktpVWxKVUVJWWJLQytMMm5HemRTVWxJTzJDc3VJcW9mMnJadDIxQ1c1ZGNzSFZPcjFhK2picTRyUjBhWWNCQVIwZjFvQWNSWVdJOWpCNEN5MmcrSGlPb1RKeWVuZ1FBZU41NHBEMUM2ZUhieThmRjV5ajZSVVZVeDRTQWlvdnNTUW13SFVHeTBxMWluMCsyeVZ6eEVWRy9JYXJYYVpIQjRoWnNmajZqVmF2L2FEWW1xaXdrSEVSSGRseVJKVndEOEprbVNvVHRWT29BTDlvNkxpQjV1UGo0KzNwSWtCVlI4dW1FZ1NaS0xFTUtmaXdEV2JVdzRpSWpvdnU3ZXZmdUhFT0pIY1ErQVZBQzM3UjBYRVQzY1pGbnVBY0RGc0cxNHVtSDhsRU9XNWU1Tm16WnRVZXZCVVpVeDRTQWlvdnZLek13c0FYQUNRSkVrU1NVQVRwdytmYnJRem1FUjBjTk5KY3R5YnlHRTFhbHZEZU00WkZuMnJzM0FxSHFZY0JBUlVaVm90ZHFmQU53VVF0eTk5NXFJeUdZNmR1em9Ka2xTVDBtU1pNQnM3SWJ4MDQ0R3NpeHpFY0E2akFrSEVSRlZ5Wmt6Wjg0QVNBZHcvdDVySWlLYlVhdlZMUUIwcm1KeGk5UG1VdDNBZVl1SjZnbnZEaDI4SVJwMHNIY2M5TmVtS2RPZGxTVTRlTGZ2UE5EZXNkQmZtMDZuLy9WUzV0bmY3QjBIMVYyU0pBMUQrZUorWms4M2pNb0FBR1JaYnU3cjZ6czBMUzF0YjYwRlNGWEdoSU9vSHZEMjd1SXRRWHdqSkxTMWR5ejAxMVpjZG0rbUdFbWFZTjlJNks5T3BWWmQ4M3FpeTk4dlo2WCthdTlZcUc2U1pYbEVkY3BMa2pRQ0FCT09Pb2dKQjFGOW9OWjdDRWxxSVV1eVkvTm16ZURvMk5EZUVSRlJQVlZTVW9xODI3ZWgwK3VicVJ2QUV3QVREcklvUHorL1I3Tm16VXoyQ1NGT0EyZ2xoSWlTWlRuSytGaHBhYW11TnVPanFtUENRVlNQT0RzNVlmSjc0OUhkcjR1OVF5R2lldXIwMlhOWXRHUTVidC9KdDNjb1ZNZGxaV1daL1pENCtmbnA3NjBIcEVsT1R1WVAwVjhFRXc2aWVrUld5V2o5dUJjNlB0WGUzcUVRVVQzMXg5MjdVS3Q0K1VGVW4zQ1dLaUlpSWlJaXNoa21IRVJFUkVSRVpETk1PSWlJaUlpSXlHYVljQkFSRVJFUmtjMHc0U0FpSWlJaUlwdGh3a0ZFUkVSRVJEYkRoSU9JaUlpSWlHeUdDUWNSRVJFUkVka01FdzRpSWlJaUlySVpKaHhFUkVSRVJHUXpURGlJaUlpSWlNaG1tSEFRRVJFUkVaSE5NT0VnSWlJaUlpS2JZY0pCUkVSRVJFUTJ3NFNEaUlpSWlJaHNoZ2tIRWRVNm5VNVhvKzJkT25XcVd1VWpJeU94WWNNR2k4ZW1USm1DUFh2MkFBQ0tpNHN4WWNJRUhENTh1TlppcTIwRkJRWEl6TXhFV1ZtWnZVTjVhUHoyMjI4NGVQQWdMbCsrWEsxNk9UazVpSWlJd0pVclY2eVdpWWlJd01hTkd4ODBSQ0tpV3NXRWc0aHEzZWVmZjQ3aHc0ZERvOUU4Y0Z0eGNYRVlOMjRjZHUzYVZlVTZQLy84TXk1ZXZHanhXSEp5TW5KeWNnQUFXcTBXSjArZXhJMGJOMm90dHBxU25aMk5XYk5tb2FDZ3dPell3WU1IY2UzYU5RREFEei84Z0RmZWVBUFhyMSszMmxaQlFRSHUzcjFiNmIrSElXRlp1SEFodW5Ycmh1UEhqLy9wTnY3NDR3OEVCd2RqMXF4WjJMdDNiN1hxNXVYbDRjQ0JBOGpQejdkYUppVWxCYi85OWx1VjJoTkNZUGJzMlErVU1CTVIxUVMxdlFNZ29vZExYRndjVnExYVpiWi8xNjVkY0hGeHdkbXpaN0ZseXhZOC9mVFRPSExraU1VMi92NzN2MWY1L1FZTkdvU2RPM2RpMTY1ZENBd01oRnBkZC82czJUTzIvUHg4SkNRa1FLdlZZdEdpUmNyK0N4Y3VZTmFzV1pneFl3WmVmLzMxS3JYMThzc3ZWM29SREFBREJ3NUU5KzdkclI3MzhQQkFyMTY5VFBhVmxKUkFwVkxWcWUvWmcvcmtrMCtRbTVzTGIyOXZ4TVRFSUNBZ0FGMjdkcTIwenA0OWUxQmFXb3IyN2R2WGFDeXJWcTNDdm4zNzRPZm5oNXMzYjFicjkycnAwcVhvMDZkUGpjWkRSUFhYdy9OWG5vanFoT0xpWXVUbTVpSXNMQXdBa0ppWWlIUG56c0hCd1FFRkJRV1lPM2N1SkVuQ3I3Lytpdm56NTV2VUxTMHRoVjZ2Tjdzd2lveU14SGZmZldmMVBiVmFMV1JaUnQrK2ZhMldXYkJnQVY1NDRZVUhPRFBMNm1wc3ZyNitHRE5tRE5hdFc0ZlkyRmdNR3pZTUFQRDk5OThEUUxYZWIvSGl4WWlMaTBOQ1FnSSsrK3d6Wlg5U1VoS2lvNk1SRlJXRlBYdjJZTUdDQlhCMWRVV0RCZzFNNnQrNWN3ZlBQUE9NU2NLeFlzVUtiTisrSGJ0Mzc0YTd1L3VEbkdxZHNYNzllc1RIeHlNb0tBZ1RKMDdFOE9IREVSRVJnWmlZR0xpNXVWbXQ5OE1QUDBDdjE1c2xIRC85OUJPaW9xSk05dVhtNXVMUW9VTTRjK2FNeWY3NTgrZWpVNmRPeW5aMGREU2lvNk14ZXZSb0RCMDZGQnFOUnZtZE5CWWZINC9zN0d5TUh6L2VaUDhUVHp4UjVmTW1Jcm9mSmh4RVpCTWpSNDRFVUg3M3RrK2ZQaEJDSUNRa0JObloyWEJ5Y3NLcVZhdmc0K09qbFAvMjIyOFJIaDZPY2VQR21iVmw2SG9WSEJ6OHArUHg5UFRFeXBVckFaUjNYY25JeU1ES2xTdmg3KytQakl3TUZCY1hBeWkvNjE3UnNXUEhjT2ZPSFdYYjM5OGZmbjUrTlJaYjI3WnQvM1RkeW93ZE94WkhqaHpCc21YTE1HREFBTGk2dXVMUW9VTUFnTURBUUFEL0cwOHpmUGh3cy9wZmYvMDEzTnpjMExWclY1dzZkUXBxdFJvOWUvWlVqaHMrRXo4L1AvVHIxdys5ZS9mR0J4OThnRmRlZWNXa25hQ2dJSGg1ZVpuc1MwdExVejd6aDBGc2JDeFdyRmlCRGgwNklDd3NEQTBiTnNTSEgzNkk0T0JnakI4L0htdlhycldhZEZ5OWV0WGlVNUNtVFp1aVc3ZHVKdnQrLy8xM1BQTElJMmI3R3pkdURLQTh3VjI4ZURGaVkyTXhlUEJnVEo0OEdRRGc2T2lvL0U0YXk4ek1SRzV1cnNWalJFUTFoUWtIRWRuTXBVdVhjT0hDQlV5Y09CR3paODlHUmtZR3Z2amlDK3pac3dlVEprM0MzTGx6MGF0WEwzenh4UmZZdkhrelJvMGFaWGFuMWFCaHc0WVBkRkYwNTg0ZEhEMTZGQUJRVkZTRTY5ZXY0K2pSbzNCM2Q4ZXVYYnR3NjlZdEFMQTRGdUdubjM0eUdmemRxRkVqSmVHb2lkaHNSYTFXWS83OCtTZ29LSUNycXl2T25EbURNMmZPWU1TSUVlallzU01BNE15Wk05aTVjeWNtVEppQVJ4NTV4S1MrNFNMV21IRkNwdFZxbGRleUxLTmx5NWJLMkJDRDR1Smk1T1RrNEoxMzNxbkpVNnRUTm03Y2lPWExsNk5ObXpaWXNXSUZHalpzQ0tBOE1mM3d3dzhSRVJHQjhlUEhZOG1TSmZEMjlqYXBxOVBwa0oyZGpheXNMR1hNeDlpeFl5RkpFb0tDZ2hBZUhtNVMvdmp4NCtqY3ViUFpmb05GaXhaaDkrN2RHRDE2TkNaUG5vekN3a0o4ODgwM0dEWnMyRVBWZFkySS9scjQxNGVJYkNZaElRRXVMaTU0OXRsbjhlaWpqMkxFaUJIdzgvT0RyNjh2L3ZXdmYySHExS2xvMnJRcHRGb3RsaTlmYnRiSDM1S2ZmLzRaWThhTXFYSU1Uenp4QkRadDJvU21UWnRpKy9idEFJQmh3NGJCeDhjSHMyZlBCZ0M4OXRwclNubExYWittVEptQ045NTR3MmF4MmRLVFR6NnB2RjYvZmowYU4yNk1TWk1td2RIUkVRQ2dVcW13YytkT1BQLzg4M2o4OGNjcmJhdWdvQUM5ZS9lMmV0ekx5OHRzWnFaZmZ2a0ZRZ2gwNk5BQlFIbjNyRzNidGluSEJ3MGFCQURvMWFzWFZxeFlvZXpQeXNyQyt2WHJrWlNVaEx5OFBMaTR1TURYMXhkdnYvMjJ5Wk14b1B6N21aV1ZoZVBIanlNaElRRmJ0bXhCZG5ZMlhGeGM4UHp6enlNNE9CaE5temF0OU55czBXZzBHRGR1SE5MVDAvSFdXMjhoTkRSVU9WWlNVb0lGQ3haZy8vNzk4UGIyeHBvMWE5Q3NXVE9UK2dNSERvUk9wOE84ZWZQdzVwdHZJaXdzREsrKytxcHkvUHo1OHlndExVVm9hQ2cwR2cxV3IxNk5kOTk5RjU2ZW52ZjlmbGd5YU5BZ3RHdlhUdm1aWHIxNk5YYnMyQUVmSHgrVExsZEVSTFdKQ1FjUjJVeGlZaUtlZmZaWk5HellFRDQrUHRCb05EaDU4aVRpNCtPUmtKQUFWMWRYUFBiWVkwaFBUOGZpeFl2UnMyZFBkTzdjR2UzYXRVT3JWcTBzM3BGMWQzZFhMdm9LQ3d2aDRPQmdObWJnNU1tVFNFeE1CQUNUSnhHMlZsZGkrL0hISC9ITEw3OG8yNisrK2lxY25aM1J0R2xUakJ3NVVrazJxc3ZKeVFsZmZmV1ZzbjNpeEFsOC92bm55bmI3OXUzTnhyTWtKeWVqYWRPbWFOT21EWUR5YzlicGRQanV1Kzl3OCtaTkRCa3lCRTVPVHNweEFEaDY5Q2ltVDUrT3NySXkrUHY3SXlBZ1FIa2lkZXpZTVN4WXNBQURCZ3d3aXk4bUpnWWJObXhBOSs3ZDBhWk5HNXc2ZFFwNzl1eEJXbG9hTm03Y1dPM3pOc3p5bEo2ZWpvRURCeUlrSkVRNWR1Yk1HU3hZc0FDWm1abm8zYnMzUHZua0U3aTR1QUFBTm0zYWhNVEVSRVJGUmFGbHk1WVlQSGd3V3Jac2laa3paK0tqano3Qy92Mzc4ZTY3NzZKSGp4NUlTa3FDczdNemhnOGZyb3pMNk5HakI1NTQ0Z2tjT1hJRTJkblpKakZwTkJwY3VYSUZCdzhlTkl2M3VlZWVRNWN1WGRDbFN4Y0F3TGx6NTdCejUwNk1HREVDblRwMXd0R2pSN0ZyMXk1RVJVWEJ5Y21wV3ArRkxRaTlRRU5aZVBqNStmbEtraVFrU1JLbHBhVXd2QVlBV1pZdDdxOVlwclMwMU9KKzQ5Y2xKU1ZtK3pVYWpaQmxXYWxyZUMzTHNsQ3BWQUlBQ2dzTGhmRzJvWXhLcFJJcWxVcms1K2ViYkFPQVdxMFdEZzRPNHRxMWE1QmxXYWpWYW1WL2d3WU5CQUE0T1RtSjVPUmtZZmc0QU9qdmZTVjY2RERoSUNLYmVleXh4NUNhbW9xeXNqS0VoNGZqeUpFajBHcTFhTkdpQmQ1NTV4MzA3OThmQnc4ZXhJZ1JJNUNjbkl6NCtIanMyTEVEQUxCNTgyWTg5ZFJUWm0wMmE5Wk11WHM3ZWZKa1hMcDBDZUhoNGVqUm93ZHUzTGlCSlV1V0lERXhFUjA3ZHNTTUdUTXF2YXVibEpRRXJWYUxaNTU1cGtiT3R5WmpleENIRGgzQzd0MjdJWVNBRUFMOSsvZkhyNy8rcXN3aXRYLy9mcVdzNFNMMzhPSERabDJxZ1BJNzlMSmNQb082U3FVeUdkaGM4V0xZMTljWDY5ZXZSMzUrUGx4ZFhRR1VkMGZ6OS9kWDJ1alhyeC82OWV1SHpNeE0zTHg1RXhNblRqUVpOSDc3OW0yRWg0ZERDSUYxNjlhWkpHVXBLU21ZTUdFQzVzK2ZEMzkvZjdPbkZsOS8vVFcyYnQycWRGc3FLQ2hBU0VnSVVsSlNzRzNiTnJ6OTl0dlYraHhYclZxRmI3LzlGajE3OXNTOGVmTWdTUkpLU2txd2RPbFN4TWJHQWdEZWZ2dHR2UGZlZThyNUFlVmpNczZlUFd2Uy9heHIxNjdZdW5VcjVzNmRpeE1uVG1EQ2hBa1lOV29VVWxKU0VCQVFZSlpjMzcxNzEyeFNCWU9NakF5THgzYnYzcTBrRWtWRlJaZzFheFllZSt3eFpYelIxYXRYY2V6WU1aT3VjUFlreVlDVG8yb2tnRTVDQ0FBUURnNE9nT2xGdHhCQ3dNSEJ3ZmpDdkx6K3ZhUUJnTGlYMkF1bGdsRjl3ejdqTW9hdnpzN09sYllMQUM0dUxoWGJWY3JxOVhyUnVIRmpzem9BaEY2dk4veHNteHd6bEJWQ0NNUFluWHR0Qzl3LzRkQkprbFJtS0M5SmtoQkM2Tzgxb1Rmc0E2Qy85OVg0dVBGK3ZYRWJodjJHc2hYYk5yUWpTWkx4ZTFnNkx2UjZ2ZkxleG0wYjd6ZU9WYS9YQzZOMjlSWDNXVGp1Y3AvUGlPb2dKaHhFWkRPaG9hRVlPblFvNHVMaTBMNTllelJyMWd6OSsvZEgxNjVkb1ZLcGtKbVppUlVyVnVEenp6OUhaR1FrSWlJaWNQNzhlWncvZjk0czJaQWt5YXo5MmJObjQ2T1BQc0tFQ1JQUXUzZHZuRHAxQ282T2pvaU1qTVFycjd4aXNRNEE2UFY2SERod0FQLys5NzhSSEJ5TXlNaElGQlVWQVlERnRVRSsrK3d6TEYrK1hObis0WWNmYkJaYlRaZzVjeVptenB5SnhNUkV6Smd4QTBENXhiamh5UXBRZnA1cXRScHF0UnFPam81WXVuU3BzbTJzZi8vK1prOXByUEgxOVlVc3l6aDI3QmdHRHg2TS9QeDhwS2FtSWlJaW9zcXh4OFhGb2JDd0VHKysrYWJaRXlBL1B6OE1HVElFZS9mdVJYeDh2Tm0wdnBNbVRUSVpJK0hpNG9MUTBGQ01HalVLaVltSjFVbzQ5dTNiaCtqb2FEejExRk5ZdkhpeDhyazRPRGdnSXlNRHJWdTN4dHk1YzgyNmQxV21SWXNXV0xGaUJiNzc3anNzVzdZTUw3LzhNdjd4ajM5WUhEZDAvZnAxUkVkSFc1MHFWNlBSWU1pUUlaZzRjYUpKRnkyZy9PZDd6cHc1dUh6NU1rSkNRdTc3Wk9mNjllc0lDQWhRdGhzM2Jvei8vT2MvVlQ2dlAwMFBDQ0ZjSlZsdWFhMklFTUxxTDRwUlhsR1ZYeWFMWlNyOEhsYmF6cjJ5OTMydnltSzJkbHlxNWg4RTQrS0cxOWFhc0hiY1V2bkt5dHl2dk9HMVNxV3lHSWR4VW01Y3oxSjU0N0tXamh1U0o0dHZSSFVTRXc0aXNobFBUMDkwN3R3WjMzLy9QUll0V29UZmYvOGRRUG1kVmdES2dubzNiOTdFcFV1WEFBRE96czVtWXpsS1Mwc3RkZ0Z4YzNQRDBxVkxzWHYzYm56MjJXY29LU25CNXMyYlRicm5HT2oxZWh3K2ZCZ3hNVEhJenM2R2g0Y0h3c0xDOE9LTEx3TDQzMkR4OWV2WG05WDE5L2UzK2pTaUptS3JEZlBtemNPOGVmT1U3WUNBQUx6enpqdkttSk8rZmZzaUtDZ0k3Ny8vdnRVMkNnb0tUQzVNSzY0WTM2UkpFL2o3K3lNaElRR0RCdzlHUWtJQzFHcTE4aGxYeGVuVHB3R1Vkdyt5cEh2Mzd0aTdkeTkrL3ZsbnMyUCsvdjVtK3pwMDZBQ1ZTcVVzNWxnVktTa3AyTGh4STd5OHZMQjgrWEk0T3pzcngyUlp4cUpGaStEcTZxb01EcSt1RjE5OEVjOC8vN3pKUlpXeFdiTm00ZEtsU3dnTkRiV2FjT2oxZXVUbDVWbE5rQTFkMjZ4ZC9CbHIzTGl4eWFEK1AzdGUxU1VBYU1wMG14czFrS0x1WFlSTFFnaEpwVkpKUWdqRFB4a0FEUHNNWlF5dlpWbVdEUmZ3OHIwUDFGREgrS3NzeTVMaHRWRmRwVDNjU3lRa1NaS045eG1YdGZUYXFLNTBMMmt3MlYrVmZmZmljTGp2NXlXRXlyaStjZHhHMjRaelFJWDNnS1U2RmRwUzZoaDlIbWJuYVdHL1VzL28zRkRoc3pHSnh6Z0dRejFMTVJncVZteExrcVE4SVlUbGhaeW9UbUxDUVVRMjFhdFhMMnpjdUJIcDZla1lPM2FzeFRMR0Y4SkErY1d2OFhvUFJVVkZjSEZ4UVV4TWpNbkFZbU42ZmZuTkxtdUwyUzFidGd6VHBrMkRwNmNubWpScGdwNDlleW9Yd3NZWFcxdTNialdyKyt5enoxb2RORjRUc2NYRnhhRmxTNnMzZVd1Y1JxT0JScU9wdEIrL1ZxczFlOXJoNk9ob2NSME9ZNE1HRGNLY09YTnc0Y0lGYk4rK0hRTUdERUNqUm8ycUhKdGhxbDFyYTNPMGFORUNRUGtZbVlvc0RReFhxVlJvMkxBaFNrdExxeHpEOXUzYm9kVnFNWGp3WURSdjN0enMrS09QUGxybHRxd3hKQnRDQ0tTbXBpcmptb0R5UlB5bGwxNkNMTXVJaTR1eldOK1FJSjg5ZTFZcEV4QVFnQysrK0FLN2QrL0dnQUVERUI4Zlg2VllHalZxaEZHalJqM29LVldiSkVzbzFhbCtQWitTd3FYUXE4WTRRelcrT0VlM2J0MGtBQ2d1TGxZZUhaU1dsa29Bb05WcVRiNjZ1N3RMQUZCV1ZxYVVOUnpUNlhRbVgvVjZ2ZFNzV1RQbzlYcVQvWVpqRmNzYVpyYXpkTXo0SzFDZVJEZzdPME92MTB0Q0NPV1k4Uk1nNDNwT1RrNUsyWktTa3BMMDlQVGZxLzBKa3QwdzRTQWltL0x3OEVCQlFRR2VmUEpKakI4L0hocU5SbG1uNGVMRml3Z05EVVZFUklSSjl4bmpPOHBBK1oxMUZ4Y1hQUFBNTTFZdlhyZHYzNDc4L0h5OCsrNjdKdnUzYk5tQ2E5ZXVvVTJiTnBnNWN5YUdEaDJLRVNORzFOajUxVVJzMWJrZ3J3bG56NTRGZ0VxZnRxeGN1Ukk1T1RrbUNZYTFkVGlNRFJnd0FHdldyRUZJU0FpdVhidUd4WXNYVnlzMncvYytOemZYNGl4Tmh1bUxtelJwWW5hc3JLek00bGlJb3FLaWFpVUpVNmRPeGVyVnE3RjI3VnEwYmR1MldrOW9xaXN5TWhJSERod0FVUDVFOFBidDIxaTllalc2ZE9tQzhQQnduRGh4b3RMNlI0NGN3WC8vKzE4QTVXT205dTNiaDFHalJ1SFZWMSt0Y3NKQmZ4bFd1eEFsSnlkWHVaR0tNOGtSMVFZbUhFUmtVN201dVZDcjFXalFvSUd5R0ptaG43MWg4S3E3dTd2WitnUUdRZ2hjdkhnUkF3Y09SUHYyN2ExMk1UbDgrREQwZXIzSkZMY1hMbHhBVkZRVWhnMGJocFl0V3lxcmJSdkx5c295NlVOZnNac1FVTDdZbXZHc1QwNU9UbWpWcWxXTnhWYng0cm1rcEFURnhjVndkbmF1OHZpSnF0SnF0VmkxYWhWY1hWM1J1WE5ucStWdTNyeUo2OWV2VjlxV29UdFBmSHc4OHZMeUVCZ1lDQzh2TDR3ZVBScWZmUEtKeWZlNklrTWZic1BUSDRPbm4zNGF4NDhmeDdGanh5d3VocGVVbEFTZ2ZMeElSUmtaR1daMURBc2RWbWVzaGFFNzNKZ3hZekJyMWl5c1dyWEtZaXcxb1V1WExtamR1alZlZXVrbDVPYm1ZdXpZc2NyMy9LT1BQc0t0Vzdld2I5OCt2UFhXV3laZHNJcUtpdENuVHg4RUJ3ZWJyQUd6Yk5reWRPL2VYZW1pU0VSVUZ6RGhJQ0tiV0x0MkxmTHk4bkRnd0FIMDZORUQ2ZW5wdUgzN052cjA2Vk90ZHE1Y3VRS05SbU95bmtSVnJWbXpCZzRPRHBVdU9qZDU4dVQ3WGxodjJMQUJHelpzVUxZN2RlcUVtSmdZbThXMmJ0MDZyRisvSHBzMmJWSVc2S3NKdDI3ZHd1elpzNUdXbG9idzhIQ1RKeXRPVGs2NGZQa3loQkRJejg5SFNrb0t1bmJ0aXVMaVlwdzhlUklaR1JuUWFEU1lQbjA2TGwyNmhNdVhMeXNEN1hmdTNBbHZiMjg0T0RpZ29LQUFPM2JzZ0N6THlyU3VscElPdzNvVk9UazVKdDNKQWdNREVSTVRnMjNidGluVHZCcjgrT09QaUl1TGc1dWJHL3IzNzIvVzVxZWZmb3FWSzFjcVhhdHljM094ZHUxYUFEQWJXSDAvSFRwMHdNY2ZmNHl3c0RDRWhvYmlxNisrc3NtSzhNWkphRzV1cnRueGMrZk9ZZm55NWNqT3prWmtaT1I5Snhzd3pFUkdSRlNYTU9FZ0lwdVFKQWtuVHB4QTc5NjlFUm9hcW5UNytPQ0RENVF5aGxsbXdzTENUTzdlZW50N1k4dVdMUURLVjFZR3FuZUgybURreUpIbzFhc1gzTnpjckphSmlvb3ltYjdVT0Q2RDRjT0g0NFVYWGxDMkRSZnF0b290TlRVVjd1N3VENXhzbkR0M0RrRDVrNGpUcDA5ajRzU0pLQzB0UlVoSWlOa0YrSXN2dm9nZE8zYWdSNDhlRUVKQXJWWmo2TkNoS0N3c1JHaG9LRnEwYUFFL1B6ODBiOTVjdVN0LzRjSUZMRm15QkY5KytTVmF0R2lCdTNmdklqZzRHQVVGQmRpNmRTdis3Ly8rRHhNbVRNQ2FOV3ZNa280ZVBYb2dNVEVSYytiTVFaOCtmZENrU1JPOC8vNzc4UER3UUdSa0pPYk1tWU94WThlaVo4K2VjSGQzeDhXTEY1R2FtZ3BuWjJjc1hMalE0c3hMalJzM1JsQlFrREo0L1BqeDR5Z29LRUJRVU5DZm12cTRiOSsrQ0FrSndaSWxTekJwMGlSczJMQUJIaDRlMVc3blFUejMzSE9ZUG4wNkZpNWNDQThQRDR3ZlA3NVczNStJcUNZdzRTQWlteGczYmh6R2pSdW5iSGZyMWcwZmYveXhTWmtiTjI1ZzJiSmxHRGx5Sk5xMWE2ZnNONzd6dm0vZlBuaDVlZUhwcDUrdTlQMjBXcTNaM1Y5ZlgxK0xYVytNdTAxVlRCWXNMVGJZcWxVcmkzZU9iUkdiVnF0RmVubzZBZ01ESzIzemZsYXVYSW1OR3pmQ3hjVUY4K2JOdzZKRml6QjgrSEFNR2pRSWYvdmIzOHpLVDU4K0hRTUhEa1JlWHA2eTNvWmgzTVBSbzBmTnh0VUE1ZU5YRExLenN4RVdGb1k3ZCs3Z3E2KytncmUzTjFhc1dJRXhZOFpnOU9qUm1ETm5qc2xZaU1EQVFHUm5aK1Bnd1lQWXYzKy9TUUkwYU5BZ1BQNzQ0OWl3WVFOU1UxT1JsSlNFNXMyYlk4aVFJUmd6Wmd5OHZMd3NudlBDaFF1eGR1MWFIRHg0RUlXRmhXamR1alZlZSswMUJBVUYvZW5QOGEyMzNrSk9UZzcyN05tRDRPQmdSRWRISzJ1TTFKYlhYMzhkVGs1T0pqT0VGUmNYMTJvTVJFUVBnZ2tIRWRVS1QwOVBlSHA2bXV6THpNekVzbVhMMEsxYk4vVHUzZHVzem9FREIzRDI3RmxsNFRKanAwNmR3dUhEaCtIcTZncU5Sb1BVMU5SS1YrNitldlVxWW1OalVWUlVoSnljbkdwMzdiSmxiTVl5TWpKUVVsSmk4a1NsdXRhdFc0Zm82R2lNSERrU3c0WU53N2h4NHhBVUZJVG5ubnNPMzMvL1BWSlRVNkZTcVNETHNqSnRxbGFyTmZtWGxaVUZyVmFMTjk1NFExbEIyNXB0MjdaaCsvYnQ4UER3VUpJTm9IekNnTFZyMStLOTk5N0R0R25URUJJU2duLys4NThBeWhPN3FWT25ZdXJVcVJiYjlQSHh3YWVmZmxxdDgzWjBkTVMwYWRNd2JkcTBhdFV6bURGamhySnVpYkh3OEhDRWg0Zi9xVFpyeXBBaFF4QWRIWTI3ZCsvQ3djRUJxYW1wQUdEMk8yWEpOOTk4ZzZpb0tHWE0xTUNCQTVWalpXVmwwT2wwSnNrTUFBUUZCV0hLbENrMWVBWkVWSjh4NFNDaU9pczNOeGVlbnA0bWcySU50RnF0MHUwS0FMeTh2REJ4NGtTcmJUVm8wQUFiTjI2RUxNdG8xNjZkU2Q5NWU4ZG1MQzB0RGE2dXJnODBTTm5Ed3dQOSt2WERsQ2xUSUVrU1ltTmpzV25USmh3NWNnU0hEaDJxOGhTeHJWcTFVdGJwcUV5alJvMFFFQkNBT1hQbW1NMjQ1ZW5waVppWUdIejU1WmNXQisxVDFWMjRjRUZaSmQ3RnhRV0JnWUZWU3B3N2RPaGdOa05hVmVvUUVkVVUyeTExUzBSMWhuZmJ6cy9BUWRyYnBIRmpqK1dMbzlDM1Q4RDlLOVVTclZZTGxVcGxkVERzNWN1WHJYYWhBZjQzeTVHMVJkU01DU0ZxSXJSdkpBQUFBbkZKUkVGVWRJWHZtb3l0SmhtZVVsaGJZVnFqMFVDdjEwT3YxME9uMDBFSUFWbVd6ZjZwVktvcUxSeG5iOE9HRFVOV1ZoYU9IejllYTR2VzJWTk4veHpYdHYvK2xJVDN3MllpOTlhdE94QVltdjF6S3RmaElIckk4UWtIRWRtVnBURVR4aXE3b0FlcWR6RmYweGRwTlJsYlRWS3IxWlYrcnRZU0VmcHIrQ3NuRzBSVVA5bm5mME1pSWlJaUlxb1grSVNEaUlqKzBtSmpZKzBkQWhFUlZZSlBPSWlJaUlpSXlHYVljQkFSRVJFUmtjMHc0U0FpSWlJaUlwdGh3a0ZFUkVSRVJEYkRoSU9JaUlpSWlHeUdDUWNSRVJFUkVka01FdzRpSWlJaUlySVpKaHhFUkVSRVJHUXpURGlJaUlpSWlNaG1tSEFRRVJFUkVaSE5NT0VnSWlJaUlpS2JZY0pCUkVSRVJFUTJvN1ozQUVSVWUvUjZQYTVldTRIZnNpN1lPeFFpcXFldVhMMEduVTVuN3pDSXFCWXg0U0NxUjRxTGkvSDU2clZ3ZG5heWR5aEVWRThWRjJ2d3g5MC83QjBHRWRVaUpoeEU5VUNaV3NwekVKSkdyeGU0ZnVPR3ZjTWhJb0lrVUthVjlEZnRIUWNSMlo1azd3Q0lxRmJJajdmdjFGVWwxRjcyRG9TSUNBQWc5TmV5ZnoyZEJJRDlxNG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pxbi84SDdyY1NoRWJ3MFRNQUFBQUFTVVZPUks1Q1lJST0iLAoJIlRoZW1lIiA6ICIiLAoJIlR5cGUiIDogImZsb3ciLAoJIlVzZXJJZCIgOiAiNTUxODExODEwIiwKCSJWZXJzaW9uIiA6ICIyIgp9Cg=="/>
    </extobj>
    <extobj name="ECB019B1-382A-4266-B25C-5B523AA43C14-9">
      <extobjdata type="ECB019B1-382A-4266-B25C-5B523AA43C14" data="ewoJIkZpbGVJZCIgOiAiMzU5MTkyODY3NTM1IiwKCSJHcm91cElkIiA6ICI2MzE1ODM4NzYiLAoJIkltYWdlIiA6ICJpVkJPUncwS0dnb0FBQUFOU1VoRVVnQUFCM01BQUFNRENBWUFBQUM0c2o4NUFBQUFBWE5TUjBJQXJzNGM2UUFBSUFCSlJFRlVlSnpzM1h0OHp2WC94L0huNTdxdW5UZmJtSms1TFkxbHlWY2lORHBJRVlXdnZvUnY1U2ZrOUVXcDVPdVFsRU5mUkFwSlZFcHl5Rms1Vjg1cGxKelBoam5PWWNQc2RGM1g1L2ZIMnBXcmJiYWhKaDczMjIyM1hkZjc4ejY4UHBmTlA4KzkzeDhK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VBCSFJtRVhnRHhaUTZLaWZLMTJ1NC9WOVBLV2FmT3hlRHE5YkthUmJocnBhVWFhTlVXNm5Cb1hGM2RKa3Iyd2l3VUFBQUFBQUFBQUFBQndZeERtM25nV1NkYUlpQWhyU2tvUnF5TW96ZUxJeUxCWUhWNiszdDdXNGhhblNzaGlMV0dZQ2pVTWhjb3d3a3hUb1laaEJodVNueW41U2ZLVlREL0RzQVFVZEhHbmFTWWIwbVZKeVpKeFdUS1RUVk1YRE1NOGJjbzRZVGlWSUVPblRLZmp0T2swVHRwbG5rNHhMMSt3ZW5nNGpYTlcwOHZyZ2lNK3ZvaEQybW1YNUx6Ukh3NEFBQUFBQUFBQUFBQ0EvQ0hNdlI0UkVkN2hWdi9pbmhabk1hZXNJUmFiRVdLYVJpbUxkSWRwbW5mSVlwU1RhUlNWRkdRWThybldaVHhzTmxsdFZ0bXNOdGxzTnRsc1Z0a2REam5zanQrKzI1Vmh0OHMweld0Y3dVeVhxU1JUT2k4cDNqUVZKK21ReFRTUE9HVW1PT1U4WXpHc1p5NDZMcDg5dDMvL2hXdTlEd0FBQUFBQUFBQUFBQUQ1UjVoYkVCRVIzbVU4QXU2M1dpMFB5RkExdzFTNHBDS21GQ0FaQVlhaElwSThjaHNlV0tTSWdvSUNGUlFZK052M0lnb09DbEpnWUtDS0JQakwyOXRiWGw2ZTh2YksvTzduNXlmRGtDd1dxNnhXaXl3V2k2d1dxeXhXaTV4T1orYVh3eW1IMHltSHd5SFROSFU1SlVWcGFXbEtTMHRYV21xcTB0TFRkZWxTc3M0bkpTa3BLVW5uRTVPVW1KajFPbEZKRnk3S2JzLzVkR2JUbEVPR0xocW1lY2swakF1U2VWRk9uVGNNODJlN3FZMW1zbU50ZlB5T2MzL1NwdzBBQUFBQUFBQUFBQURjMWdoemMyWlJaS1JIOFNSUEQ0dXZyYmkzcjluSU1DMVBHb2JxU1lhblcwZUxSVmFyOWJjdmk0b0VGRkdsdXlybzdrcVZkRS9sYUpVdUZhNlFZa1VWSEJRa3E5VmFXUGR6VlplU2szWHE5R21kT3BXZ0hUdDNhL3ZPWGRxNWU0OU9uVG90aDlNaGh5TXpMSFk0SEc3alROTjBTdG9pcDduQUljdTNLVWJLYnYrMHRJeTR1TGdNU1k0Y0Z3TUFBQUFBQUFBQUFBQ1FMNFM1VnlnVldhVzB4V1pFMjB6ekg2WmhWSk5VVFRMdU5BeTVVdGlpd2NFS0N5dWhFc1dMcTFpeG9pcGRxcVRLbENxbE1tVktxV3laTWdvcFZsUVdpNlVRNytMR01FMVRGeTVjMUpINGVCMk5QNmFqOGNkMDdOaHhuVTQ0bzlNSlozVHkxQ21kVGpnanA5T1oxZCtVZE1LUWZuR2ErbG1tNHhlTFlkbDVhTS9XUFlWN0p3QUFBQUFBQUFBQUFNRGYwMjBmNXBZdVhkckg4Q3Y2bUVYR3Z5eUdxcHFHU3NsVXNHRVloaVFGK1B1cDh0MTNxMXJWS3FyNmozdFVJclI0NXRISVJZckkxOWZubGdodUN5SWxKVVZKRnk0cU1TbEo1ODZkMC9hZHU3WDVsMSsxZGV0Mm5VcEljUFV6WlNZYnBvNUoydWQwbXZNeUxxWE9PMzU4NzVuQ3F4d0FBQUFBQUFBQUFBRDRlN2s5dzl6SVNLOXcwenZVdzJaNTNqQ01Mb1pobEpJa204MHFUdzlQM1hWWFJUMWN0NDRlakttdDZFcFJzdGxzaFYzeFRjODBUY1VkT2FxMTYzN1UydlVidEg3alQwcFB6MUJHUmtibWRabkpwalRkN3JCL1lGeE8yaHNmSDU4cXlTemNxZ0VBQUFBQUFBQUFBSUNiMTIwVjVwYUppZ3FYeGV0QnE0eG1NdldZcEdBUER3OGpvbHhaVllnc3IrclY3bFZNN1pxS0xGOWVGc3R0OWRIY2NDZFBuZEtHamJIYXNIR1Q5dTAvb0wzNzlpc2xOVldtcVJURE1OZWJUbk5odW1rdVBiNTMyejd4ZkYwQUFBQUFBQUFBQUFBZ205c2xzYlNXaS9wSFc4UFFzNUpSeXpEazQrZnJxNWphOTZ2Qlk0OHErcTRvbFN0YlJ0N2Uzb1ZkNXkzSDRYQW8vdmh4N2R0M1FOK3ZXcXVWUDZ6UzZZVE0wNVpObVZ2azBGejdaZnZZK1BnZDV3cTVWQUFBQUFBQUFBQUFBT0NtY3F1SHVaYUlDdEZWWlBXWVlSaEdSY013NU8zdHJYODJhYXp1WFRxcVJHaG9ZZGQzMjBsT3ZxeFpjK2ZyL2ZFZjZlTEZTM0k0SEpKcFhwVHBiSDlvejdaNWtqSUt1MFlBQUFBQUFBQUFBQURnWm5ETGhybmhGU3VHZUZoOG5qZGt2R29ZS2hsV0lsU1BQZnFJbm5tNm1hSXIzVlhZNWQzMnpwNDlwNjltemRHM1M1ZHJ6OTU5Y3ByT1pKbWFiRG9jRXc3djI3NnJzT3NEQUFBQUFBQUFBQUFBQ3RzdEdlYVd2dlB1U0p1SDdTUEpxRzJ4R0Q2UFBmcXcycmQ5VnZmY0hjMVJ5amNSdTkydXVNTkg5UFhjQmZwaTJneGRUa2wxR05JT2g1ejlqK3pldXJDdzZ3TUFBQUFBQUFBQUFBQUsweTBYNXBhS3JGTGEwMlpNbDJIRWVOaHNlcTFYRDNYNHYrY0t1eXprWWUyR2plcnh5dXRLVEV5U2FlcVlhWnJQSGQ3ejYvZUZYZGZOSVB6T3ltVThQV3gzRm5ZZHVQV2twYVVkT25GbzErSENyZ01BQUFBQUFBQUFBT1RzVmd0ekxSRjNWZjFVTXA4TjhQZXo5TzM5aXBvM2UwcWVIaDZGWFJmeVlKcW0xbTNZcUVGRC82Y0RCK01rVTV1Y1JscVR3N3QyblNqczJncFRSRVRWQ0htYm44b1FaNFBqejNCRUtjWXpjWEZiNGdxN0VBQUFBQUFBQUFBQWtOMHRGZVpHUkZYcFlSakcvenk5dkx6LzkvWkFQZG1vZ2F4V2EyR1hoUUxZdW4ySHV2UjRSY2RQbkhUSzFLeTRQYmJucE0wWmhWMVhZWW00cStyRE1zeXZEQmxodmo0K3N0cjRlY2IxYzlnZFNrbE5sZE0wRTJYcW4zRzd0L3hRMkRVQkFBQUFBQUFBQUlEc2JJVmR3STFTS3JKS2FjTmlHV014RFBYcTNrVk5uMnBVMkNYaEdsU3BmTGVHRHg2a2JpKy9hcmx3OGRJelphUFM1aHpabzVtRlhWZGg4L1h4VWE4ZTNSUmRLYXF3UzhFdFlPZXVQZnJndzRsS3ZIQ2hzRXNCQUFBQUFBQUFBQUJYY2N1RXVUYWJucGVreXBXajFlQ3hSd3U3SEZ5SGYveWpzdXJYZTFoejVpK1NSWlkyRVJFUkMrTGk0bElMdTY3Q1pMVlpGVjBwU3JYdXIxN1lwZUFXNGNIeDh3QUFBQUFBQUFBQTNQUXNoVjNBalJCY3ZueWdJZU1oU2JvbnVwSktsUW92N0pKd0hmeDhmVlhqdm1xeTJhd3lERXQwaHFjZjIxRUJBQUFBQUFBQUFBQncyN2tsd3R4QVo1RmdRMGF3SkpVclcwWTJucFA3dDJZWWhzcVZLeU9yMVNiVGtML1Z0QlF2N0pvQUFBQUFBQUFBQUFDQXY5b3RFZVk2ckU1L0dhYVBKQlV2VHU1M0t3Z3BWa3dXaTBXUzZXMVlqY0RDcmdjQUFBQUFBQUFBQUFENHE5MFNZYTdOYXJXYVp1YnpmNU11WENqc2NuQURYTHA0U2FicGxHRWFWc01RRC9jRUFBQUFBQUFBQUFEQWJlZVdDSE5OMHpTeVhoOC9jYUl3UzhFTmN1TGtTVGtjVGttLy85dmlyN04yN1ZyRng4Zm4yVy9UcGszYXNtWExOYStUbUppby9mdjNLeU1qbzBEalROT1VhWnE1WG8rTGk5T1pNMmZ5UFovZGJpL1ErZ0FBQUFBQUFBQUFBSCtGV3lMTXZkSXZXN2JxK0ltVGhWMEdya05xYXFvMmJJejlMZUF6ek13di9GWFMwOVBWdDI5ZnpaOC9QOCsra3laTjBwZGZmcG12ZVE4ZlBxd2pSNDY0dGMyZlAxL1BQUE9NRWhJU0NsVGo1czJiMWJCaFE4WEZ4ZVY0dlhQbnp2cmlpeS95TlZkaVlxSmlZbUwweVNlZjVOcW5SWXNXNnRpeFk0RnF6SkthbXFxTEZ5L20rWFg1OHVWcm1oOEFBQUFBQUFBQUFOeTZiSVZkd0kyMmJjZE9mYnQwdVRyODMzT0ZYUXF1MGFhZnQyalp5dThMdTR6YjFvWU5HNVNjbkt6SEgzLzhoczc3NFljZjZzY2ZmOVN5WmN2azZla3BTYTdkdFRaYndmNHJXcjE2dFRJeU1oUVlHSmhqb090d09IVGh3b1VjcndVR0JpbzRPTmoxL3RkZmY1WGRibGVGQ2hVS1ZNT1Z2di8rZTEyOGVERmJlMWhZbUZhdlhxMnZ2dm9xenpuKzhZOS9YRFZRQmdBQUFBQUFBQUFBdDU5YkxzeE5UVTNUT3lQZjAzMzMva1AzL3FOS1laZURBcnB3OGFKZStlOEFKU1JrSFpGckdoeTEvTmRhdG15WkpLbHIxNjdacnZYczJWTlBQdmxrZ2VlOGNPR0NWcTllcmFaTm03cUNYRWx5T3AyU3JpM01yVmV2bnBZdFc2Ymh3NGZuMkdmQmdnVmFzR0JCdHZabm4zMVdMNy84c3V2OWxpMWJaTEZZZE8rOTl4YW9oaXRObWpSSmNYRnhjanFkU2s5UGw3ZTN0eVFwSmlaR29hR2hDZzhQMTF0dnZTVkpPbjc4dU41NDR3MzE2ZE5Ia1pHUnJ2RXBLU25YdkQ0QUFBQUFBQUFBQUxnMTNYSmhibkJ3a0JJVGsvVHZkcDAwNU0zK2V1THgrdkwyOWlyc3NwQUhoOE9oWDM3ZHBuNEQzMVpDd2hrVkRRNVdZbUtpbktaTWg4UXh5MytSK1BoNHJWaXhRaTFhdEZCb2FLakdqUnVudG0zYnFreVpNcEtreXBVcnExNjlla3BMUzVPVWVTU3psQmxhWnZuc3M4K3k3WEtkTld1VzB0TFNaTGZiTlczYU5GZDcxdk4yNTgyYjV3cEEvK2lKSjU1dzIwbTdaY3NXSFQxNlZHKysrYVlpSXlQMXdBTVBaQnZUdm4xNzFhbFRSKzNhdGN0MkxTQWd3TzM5bWpWckZCb2FxbDkrK2NXdDNjL1BUOVdxVmN1eHBqL0tPbXA2L2ZyMTZ0Njl1MmJObXFYdzhIQkowc2lSSStYdDdlMEtpN1BXajR5TWRMVUZCd2NUNWdJQUFBQUFBQUFBZ0d4dXVUQzNWWXZtV3IxbXZYYnMycTNCNzR6UWthUHhlckY5Vy9ua0VoVGg1ckRnbThVYTk5RWtIVHgwV0NFaHhkU2g3WE1hTTI2Q1VsSlNDN3UwMjhyRWlSTVZGQlNrWHIxNjZkU3BVeG8zYnB6cTFxM3J0bXYxbFZkZWtjUGhrSlFaM0FZRUJPanBwNTlXUWtLQ3hvOGY3OXB0bXlVcEtja1ZkczZaTXlmSGRjZU5HNWRyVGZmZGQ1OWJtTHRnd1FLVksxZE9WYXRXbFNSWkxCWWxKaVptRzJleFdHUzFXdDNhUWtORDNYWUJIejE2VkljT0haSWt2ZlRTUzI1OXk1Y3ZyMW16WnVWYVYwRmN2bnhaNjlldmx5U2RPSEZDa3JSOSszWlhnSHZtekpsY3h3SUFBQUFBQUFBQWdOdlhMUkhtR29aaG1yOXQzcXhTK1c2MWJ2RzBubTNmV1VlT0hOWFlDUjlyL3FKdk5mNjlrYm9yNnRxZmlZay94NW16NS9UZkFZTzBadDBHcFdka3lNdkxTKytQZkVlbHdrdnEvUThuU3BLc0hMUDhsMGhQVDllZVBYdjA3TFBQdWgyRi9FZU5HemQydlo0L2Y3N0N3c0xVcEVrVDdkKy9YK1BIajgvV2Y5eTRjVXBKU2RIczJiTVZFUkhoZG0zMDZOR2FPbldxZnZycHAyekJhMDdPblR1bkpVdVd1TzBFWHJwMHFRWVBIcHl0Nzl5NWN6VjM3bHkzdGovV3NIejVjbGVOWVdGaHJ2WStmZnJJejg4djI1ekxsaTFUN2RxMXMrM3V6Y3ZKa3lmVnExY3ZTYjgvSjNqczJMRXlqTXdmYmJ2ZHJpcFZPQlllQUFBQUFBQUFBQUM0dXlYQ1hOUDhQZXd6WktoMHFYQXRuVDlMWThaOXBLL256bGZjNFNOcStWdzdQZFdvb1o1cTFGQjNSOStsQUgvL3dpejV0cGFlbnFFRGh3NXArY29mTkgzV2JKMDhkVnErUGo1NjdORkgxTHRYRDVVcFhVckhqcC80clRkQjdsL0YwOU5UMDZkUGQrMjZ6UStId3lHTHhaTHI5VFZyMW1qMjdObnEzcjE3dGlCWHlneVFjOXBCbTVzdnZ2akNkY1R6SDgyZlB6L1hXclp0MjZhK2ZmdTZ0Wm1tcVhuejVpa2tKRVMxYXRWeXUzYjI3RmxWcmx6WnJlM0VpUk1hTUdDQWloWXRxcmZlZWtzMWF0VElWODJTK3k3Zi9mdjM2NWxubnRHRUNSTmNPNTc3OSsrdjQ4ZVA1M3MrQUFBQUFBQUFBQUJ3ZTdnbHd0eWNlSGw1cVdlM1RxcGVyYXJHVHBpa0xWdTM2YXVaczdWc3hmZDZvUGI5cXYvSVEzcjA0UWZsNit0YjJLWGVWbjc4S1ZaTGxuK250ZXQvMUtHNHd6Sk5VeVZDUTlXOWEwYzFldnd4QlFZV3llejRlenh2OHNqY3YwWjhmTHc2ZGVya2VwOFY2cjcrK3V2eThQQnd0WC96elRldTEzYTczZTNZNGo4S0NnclNJNDg4b3VlZWV5N0g2Nm1wcVZmZEJYeWwwNmRQWC9YWTQ3UzB0RnhENFl5TWpHeHRHelpzMExGanh5Uko1OCtmZHgzbGZQYnNXWjA3ZDA2UmtaRnUvVXVXTEtsMzNubEhmZnIwVVpjdVhkU3VYVHQxNmRKRkZvdEZHemR1MU5HalIzWHc0RUZKMHVMRml4VVlHS2lvcUtoODNSc0FBQUFBQUFBQUFFQk9idGt3VjhvTWRCOTVxSzVxMWF5aE9mTVdhdHhIazNUcWRJSVdmck5FUzVldmxLZW5sOXIrK3hrOTE2YVZRb3VIRkhhNXQ2ems1TXRhOE8xaVRmcjBDNTA0Y1ZKcDZla3lUVk8rdmo1cTBieVplblI5VVlGRmlyanRxalQwZTU3cmtFR2EreGNJREF6VTg4OC83M3FmbUppb2lSTW5xa0dEQmlwZHVyU2t6TjJzVis2TVRVbEprY1ZpVVZwYW1pc3d6Y2pJa04xdWwybWFDZ2dJMEgvKzh4OGRQWG8weHpWUG56NHREdzhQeGNYRlhiVzJzTEF3dmZ2dXV5cGF0S2hLbENpUlk1K1dMVnNXNkg0blQ1NHNmMzkvWGI1OFdSczJiRkNqUm8wa1NaczNiNWFrSEhmZVZxNWNXZE9tVGRNYmI3eWhUejc1Uk51MmJkT3dZY08wWk1rU2ZmZmRkN0xiN1pJeW55VnNzVmowekRQUFNKSXVYYnFrcFV1WFNwSk9uVG9sU1lxTmpkWHAwNmNsL2Y0Y1hRQUFBQUFBQUFBQWdDdmQwbUd1SkJtR0lWOGZIejNidXFVYU5YeGNzK2JNMDZMRnl4UWZmMHhKRnk1bzNFZVQ5Y25uWDZwbWpmdjBXTDFIZEUvbGFJV0hoU2t3c0VpK2ozNkZ1NHNYTCtua3FWUGF0LytBVnY2d1JxdlhydGZaYytja1NUN2UzcnJ6amdqVnFINmZYbmkramU0c2YwZU9jNWhYN01mbG1ibC9qWUNBQUZmNEtFbEhqeDdWeElrVFZhOWVQZGR4d0hGeGNYcmdnUWZjeHNYRnhXbmV2SG11OTIzYnRsWHIxcTNWckZrenQvbXU1dW1ubjc3cTlZOC8vbGhidG16UndJRUROVzNhdEJ6N3JGeTVNdGZmMlMxYnR1aWxsMTV5ZTc5bHl4WjE2ZEpGbXpadDBzcVZLMTFoN3NxVksxVzhlSEhkZWVlZE9jNVZwRWdSalJvMVNoOTg4SUhtekptajVPUmtEUnc0VUFNSER0VDY5ZXZWdlh0M3paZ3hRK0hoNFpLa2tTTkhLaUVoUVcrOTlaYWszNStaKzlsbm43bWVtWnVSa1pIdFdHY0FBQUFBQUFBQUFJQmJQc3k5VXRIZ0lIVnEvMy82VjdNbTJybDdqMzc4YVpOV2ZMOUsrL1lmMEErcjEyblZtdlVxV2pSWUZlNHNyektsUyttdXFJcXFGRlZSVVJVakZSd1VWTmpsMzdSU1UxTzFiLzlCN2RxelZ6dDI3ZGFSby9FNmNQQ1FUcHc4NVRxcXQwUm9xT285WEZjUDFZbFJwYnNxcWxSNHVDeVczRE5hdzdqaXBHVjI1djVsdG0zYnB2NzkrMnZLbENuWnJqVnQybFNkTzNkV3o1NDlKVWtYTGx6UXA1OStxb0NBQUwzd3dndHVmU3RWcXFTU0pVdnF2ZmZleTNXdGMrZk91UUxPWHIxNnFXelpzcm4yall5TTFMQmh3MVN0V3JWY3c5d0RCdzdrK3N6Y3JPT1VzMFJIUit2QkJ4OVVxMWF0VkxSb1ViM3p6anRLU0VpUWg0ZUhWcTFhcFdlZmZUYlhXaVRKWXJHb1o4K2UrdmUvLzYyUWtLdnY2ci83N3J2VnJsMDdkZXZXVGRMdno4d2ROMjZjS3lTZk0yZU9FaE1UcnpvUEFBQUFBQUFBQUFDNC9keFdZVzZXWXNXS3FtNU1iZFd1V1VPZE83YlRqcDI3OWMyU1pWcXg4Z2VkU2tqUTJiUG45T05QbTJTeldXV3oyZVRsNWFYSzBaWDBVTjBZUFJqemdPNHNmNGVzMXB4RG85dkZ5Wk9udEhiRFJxMWFzMDRiTjIxV2NuS3k3SGE3N0JsMjE0NWFQMTlmUFZqbkFUM1pxSUZxMXFpdUFIOC90MmV2WG8zcDlxUmNkdWIrVmRMUzBoUWZIKzg2THZoSzhmSHg4dkR3Y0IzRnZHelpNa25TeFlzWDllQ0REeW9pSWlMYm1McDE2K2E2MXNTSkUyVVloa3FWS3FXOWUvZnEzLy8rOTFWcnExYXQybFd2ZCs3Y09kZHJXYnRoczNoNmVtclVxRkV5REVPUFB2cW9SbzhlclMrKytFSVdpMFYydTEzLy9PYy9yN3BXbHJ5Q1hFbDY0b2tuOHV6VHZIbnpmSzBIQUFBQUFBQUFBQUJ1TDdkbG1KdkZack1wd045ZnRlNnZybHIzVjljYi8zMU5PM2J0MGJvTkcvWHJ0dTA2ZnVLRXpwOVBWR0ppa3RadDJLaDFHelpxcUVZcHdOOWZrWGZlb1R2TDM2SHlkMFRvenZKM0tLUllVZm43Kzh2ZnoxZCtmbjd5OWZXVjdXOTRUTFBUNlZSS1NxcVNrNU4xNmJldml4Y3ZhZitCZ3pwdzZMQU9IanFrL1FjT0t1SE1XVmRBNXVIaG9hREFJZ29LQ2xMeGtHS3FIRjFKdFd2V1VQVnFWZVhuNTNkdGhSRGYzdlRXclZ1bnlNaEkyZTEyZmZQTk42NmRwL2tSRnhlbktWT21xSDc5K3FwZnY3NWVmLzExTldqUUlOc1J6Z1d4WWNNRzJXdzUvNWUyYWRNbWRlclV5YTB0NjRqandNQkFQZmZjYy9ya2swOWtzVmpVcEVrVGxTcFY2cHJyK0tPRkN4ZTZoZU1KQ1FtU3BEVnIxbVI3VnZDamp6NnFJa1dLM0xDMUFRQUFBQUFBQUFEQTM5dHRIZWIra1llSGg2cFdxYXlxVlNyTDZYVHEzUG56T243aWxFNmNPS2tEaHc1cDU2N2Qycmw3cjQ3R0g5TXZ2MjdUTDc5dWM0MzE5ZlZSMGVCZ0JRY0hxMmh3a0lvR0J5bThaRWtWTDE1TXdVRkJDZ29NVkZCUW9JS0RnaFFjSENRL1g5OUN1MCs3M2FFelo4L3FmR0ptVUoyWWxLVHppWWs2ZHk1Ung0NGYxNW16NTNUK2ZLTE9ueit2cytmUDY4S0ZpOW5tQ0MwZW9rcDNSZW51U25lcFlvVTdGVjR5VENYRHdoUmFQQ1RmdTIveDkzWCsvSGt0VzdaTTdkdTNsOFZpMGVUSms5V2lSUXVGaG9ibU9mYlVxVlBxMmJPblBEMDk5ZEpMTHlrc0xFeDE2dFJSbno1OU5HN2NPTjF6enozWFZGTnNiR3l1eHl6djNidjNxbU5idFdxbHlaTW5LeTB0VGM4OTk5dzFyZjlIcG1rcUtTbEo3Ny8vdmk1ZnZ1eldMa25UcDA5M0JjcFpxbGF0U3BnTEFBQUFBQUFBQUFCY0NITnpZYkZZRkZLc21FS0tGZE05ZDFlUzAvbFE1akhDZG9jU2s1SzBaKzkrN2Q2N1Y3djM3Tk91UFh0MTRPQWhYYjZjb3Zoang5M21zRmdzc2hpR0RJdEZGb3NoaTJHUllUSGs0K09qa2lWS0tEeThwRXFHaGFwWTBXTHk5TFRKdzJhVHplWWhEdzhQMlR4czhyRGFmbjl0czhubTRTRlBEdzlsMkROa3o3QXI0N2VqalRQc0djcklzTXR1dHl2anQvZFp4eDRuSmlYcDVLblRPbjdpaEU2Y1BLMmtDMGx5T3AxeU9rMlpUcWVjcGltbjB5blRkTXJoY0diN0xFcUdsZEJkVVJWMVYxUUZWYXBZUVhkSFYxTHhrQkRaYkRiWmJGWlpyZFpzb2RUMU1zUXpjMjhXRG9mRExZeVVwRW1USnNsaXNhaDU4K2F5V3EzNi9QUFBOWFRvVUkwYU5TclhRRldTdG03ZHFqNTkraWd4TVZIdnYvKyt3c0xDSkVtREJ3L1dDeSs4b002ZE82dDM3OTVxMnJScGdldDg5ZFZYYzczbWRHYi91YzVpbXFaR2pCZ2h1OTB1d3pBMFlNQUFqUm8xS2wvQjlCOWxmVTdEaHcvWDl1M2JWYTFhTlMxZnZ0eXRUMDdQekFVQUFBQUFBQUFBQU1nSllXNCtHSVlocXpVenRQVHlrdno4ZkZVcXZLVHFQZno3ODBEdERvY094UjNXd1VOeE9uemtxT0lPSDlHUm8vRktTVWxSV25xNjB0UFNsWmFlcnJTMGRLV25wK3ZTcFdUdE9MZGJXN2Z2K0V2dnc5UFRVMTZlbnZMMThjbDg3ZVhsYXZQMjlsTEpzREJGbEMyamlJaHlpaWhiUnVYTFI4ai9XbzlLdmc2bXJueG1MdjVxTFZxMFVIcDZ1aVJsTzU3NHh4OS8xUFRwMDlXeFkwY1ZMVnBVa3RTbFN4Y05IejVjYjcvOXRnWU1HSkF0MEUxS1N0TEVpUk0xYTlZc0JRUUVaQXN5QXdJQzlQSEhIK3VWVjE3UlcyKzlwVVdMRnFscjE2NEZDanRYclZwVm9HT1dzNHdhTlVyZmZ2dXRtamR2cm5yMTZxbDM3OTVxMGFLRm5uLytlVFZxMUVnbFM1WlVreVpONU8zdG5lTjRoOE9ob1VPSGF0T21UWXFQajVja0hUaHdRUFhyMTllamp6NmE3L29CQUFBQUFBQUFBQUQraUREM0JyRlpyYXB3WjNsVnVMTzhxODNwZE9weVNzcHZ6NSs5blBuOVV2THY3eThuNjhLRlMwcTZjRUdYTDE5V2VucTYwak15bEpHUm9ZejAzNzVuWkNndEkwTVo2ZWxLejdDNzJxeFdxenc5UGVUaDRTbFBENXM4UFR6bDRabTVvOWZUdytPM2E1bGZQajdlQ2l4U1JJRkZpc2pYMTFmK2ZuN3k4L09WdjcrZjY3V2ZYK1pyNjAzNW5GK1RKK2orUmNxVks2ZCsvZnE1Z241WDJPL2xwUmRmZkZHYk4yL1dnZ1VMZE04OTk2aERodzZ1Y2M4ODg0eTJidDJxQlFzV2FQLysvZXJmdjcraW9xSVVGeGVuMmJObmErN2N1VXBKU1ZGTVRJejY5KytmNDY3WG9LQWdmZlRSUjVvOGViSSsvZlJUZGVqUVFaR1JrV3JRb0lFYU4yNnNFaVZLdVBVL2UvYXNkdTdjcVgzNzlrbktmSVp2YnJ1Q3MvcHMyclJKeDQ0ZFUweE1qRkpTVXZUbW0yOXF4WW9WZXZEQkI5V25UeDlaclZiTm5EbFQ3Nzc3cmo3ODhFT05IejllSVNFaEtsV3FsSUtEZzdWdDJ6WjVlSGpJWXJISTZYUXFQVDFkTldyVTBMRmp4MVM2ZEdrOTg4d3pldUNCQnhRUkVhR01qQXd0V3JUSUZmQm11ZG96Y3lYcG4vLzhad0greFFBQUFBQUFBQUFBd0syTU1QZFBaTEZZNVA5YlNGb2lsejZtNjRoajAvVXNUZE0wTTNlbG1xWXltOHhzYlptbkdodVozdzBqODFqaXpEZloycksrcm5iODdVMkhiYm1Gb25qeDRtcmV2SG1PMTFhdFdxVW5uM3hTSVNFaEdqNThlTFpkc0FNSERwUnBtbHExYXBYc2RydU9IajJxTm0zYUtDMHRUZVhMbDFlM2J0MzA4TU1QWDNWOW04Mm1UcDA2NmFtbm50S25uMzZxUllzVzZhdXZ2bEtUSmsyeTlkMjZkYXZiMGNxOWV2WEs4LzZHRFJzbUR3OFByVjI3VmgwN2R0U3VYYnZVcEVrVDllM2IxL1dIRENWTGx0VElrU04xNHNRSmJkaXdRYnQyN2RLUkkwZDArUEJoWGJ4NFVXbHBhWEk0SExKWUxMTFpiSHJ5eVNjMVljS0ViR3VscGFWcDVNaVJPZGJoN2UydEdUTm01SGlOTUJjQUFBQUFBQUFBQUdRaHpDMWtXVWM0SXpmc3lyMVorUHI2NnUyMzMxWlVWSlJDUWtLeVhmZjA5TlRRb1VNVkZ4ZW5pSWdJU2RMUW9VTmxHSVllZlBEQkFqMVhPVHc4WFAzNjlWUDM3dDExOXV4WnQvWEdqaDNyZXIxNTgrWnJ2cCtYWDM1WmUvZnVWZXZXclhPOFhySmt5VnlEN2Z6dzkvZlh1blhycm5rOEFBQUFBQUFBQUFBQVlTNkFmSXVKaWNtelQxYVFLeW5QbmJoNUtWS2tpSW9VS1hKZGMrVG12dnZ1MDMzMzNmZW56QTBBQUFBQUFBQUFBSEFqL0kzTzNRVUFBQUFBQUFBQUFBQ0Eyd2RoTGdBQUFBQUFBQUFBQUFEY2hBaHpBUUFBQUFBQUFBQUFBT0FtUkpnTDRFKzNmUGx5elpvMTYwOWQ0OHlaTTNJNm5hNzN4NDRkVTFwYTJwKzZKZ0FBQUFBQUFBQUF3Si9KVnRnRjNBeWFOMit1dzRjUDY0NDc3dEJYWDMwbER3K1BIUHYxNnRWTHExYXQwaGRmZktIbzZPaHMxMU5UVXpWMzdseXRXclZLKy9mdjE4V0xGK1h2NzY4U0pVcW9WcTFhNnRHamg2VE0wS2t3d3ZOVUFBQWdBRWxFUVZSQmd3WnVZNzI5dlJVZUhxN0hIMzljLy83M3YrWHI2NXRqalQvODhJTUNBZ0x5ZFYrSmlZbWFOV3VXMXExYnB5TkhqaWc1T1ZsQlFVRXFYcnk0YXRldXJXYk5tcWxVcVZMWjFzaEp0V3JWOVBISEgyZHJQM0xraUtaUG42N1kyRmlkUEhsU2RydGRvYUdocWw2OXVscTNicTNJeU1oODFZcGIyMDgvL2FTalI0K3FSWXNXcmphSHd5SFROUE1jYTdQOS90OVVhbXFxdkwyOWMrejNuLy84UitIaDRSbzFhcFRPbmoycmxpMWJxbUhEaGhvd1lFQythdnp2Zi84cnU5MnVZY09HdWRiY3VIR2pac3lZb2E1ZHUvS3pEQUFBQUFBQUFBQUEvbktFdVZjNGRPaVFQdnZzTTNYczJMSEFZN2RzMmFJK2Zmb29JU0ZCa2xTMmJGbVZMbDFhWjgrZTFZRURCN1Jueng1WG1KdkZ6ODlQOTk1N3IwelQxUG56NTdWMzcxNU5tREJCMzMzM25hWk1tU0pQVDg5cnZwZkZpeGRyNk5DaHVuejVzanc5UFZXK2ZIbjUrdm9xS1NsSisvYnQwNjVkdXhRUUVLRG5uMzgrMjlocTFhckphclc2dFZXc1dERmJ2ODgvLzF4ang0NlZ3K0dRajQrUHlwVXJKOE13ZFBqd1ljMmJOMC96NTg5WHQyN2QxSzVkdTJ1K0Q5eTZXclJva2VzZkQxeHA5dXpaaW9pSTBOU3BVelZ6NWt4OS92bm5DZ29LY3V1emVmTm03ZHUzVHkrKytLSWtxVml4WXZyWHYvNmxxVk9ucWs2ZE9ucmtrVWV1dXNhNWMrZTBjdVZLMWF4WjB5MDhQbjc4dUZhdFdxVTJiZHBjd3gwQ0FBQUFBQUFBQUFCY0g4TGNLNVFvVVVLVEowL1c0NDgvcm5MbHl1VjczQysvL0tMT25UdkxicmVyWmN1V2V1R0ZGMVM4ZUhIWDlZc1hMMnJ4NHNYWnhvV0hoMnZNbURHdTl5ZE9uRkM3ZHUyMGQrOWVyVml4UW8wYU5icW0rNWc5ZTdhR0RoMHFiMjl2dmZiYWEycldySm5iYnNiVTFGU3RYcjA2MTdCNDFLaFJlZTcrblRadG1zYU1HU012THkrOSt1cXJhdGFzbVdzK3U5MnViNzc1UnNPSEQ5ZllzV1BsNCtPalZxMWFYZE85NE5iVnAwOGZKU2NuNTlrdk5EUlVraFFaR2Fuang0K3JkKy9lR2o5K3ZGdm8rdkhISDZ0TW1USjYrT0dIWFcxZHUzYVZ3K0ZRMWFwVjgxemptMisra2NQaGNOczVmRFdtYVdyaHdvVjY0b2tuY3QzSkR3QUFBQUFBQUFBQWNMMEljNi9Rb1VNSERSa3lSRU9HRE5IRWlSUHpOU1lsSlVWOSt2U1IzVzVYMzc1OTlmVFRUMmZyRXhBUW9KWXRXK1k1VjhtU0pWVy9mbjE5OWRWWHJoMitCYlZ2M3o0Tkh6NWMzdDdlK3ZqamozTThEdHJiMjF1UFAvNzROYzB2U1NkUG50U1lNV05rR0laR2p4NnRtalZydWwyMzJXeHEyclNwU3BVcXBjNmRPK3U5OTk1VC9mcjFGUklTY3MxcjR1L240TUdEMnJkdm55UXBQajVlNTg2ZDA5S2xTeVZKVmF0VzFmMzMzMStnK1dyVnFxVk9uVHBwd29RSkdqRmloUDc3My85S2ttSmpZeFViR3l1cjFhcTZkZXRtR3pkMzdseTM5NDBhTlZLL2Z2MWM3KzEydTc3NjZpdVZLMWRPZGVyVXlWY3RIMzc0b1NaUG5xejkrL2VyVjY5ZUJib1BBQUFBQUFBQUFBQ0EvQ0xNdlVMRGhnMjFmUGx5L2ZUVFQxcXdZSUdhTkdtUzU1ZzVjK2JvekpremV1aWhoM0lNY2dzcU1URlJrblRISFhkYzAvaUpFeWZLYnJlclI0OGVPUWE1TjhLTUdUTmt0OXZWckZtemJFSHVsYXBYcjY0R0RScG95WklsbWoxN3RqcDE2dlNuMUlPYjA1bzFhMXgvRkpHZW5pNUpldXV0dHlSSmd3Y1BWb2tTSlFvOFo0Y09IYlJ0MnpaOS9mWFhldUNCQnhRVEU2TVJJMFpJa2pwMzdxeXdzREJYM3g5KytFRXJWNjdVMjIrLzdUWkg2ZEtsM2Q1LysrMjNPblhxbE41NDR3MVpMSlk4YTFpOGVMRW1UNTZzc21YTHVvNTFCZ0FBQUFBQUFBQUErRE1RNXY1QnYzNzkxTEpsUzQwZVBWcDE2OVpWY0hEd1ZmdC8vLzMza3BTdm5iZDUrZkhISDdWOCtYSlZxbFFwM3pzRXI1U2FtcXExYTlmS1pyT3BlZlBtMTExUGJuNzg4VWRKeWxmWS9kaGpqMm5Ka2lYNjZhZWZDSE52TTIzYnRsWGJ0bTBsWmU2R0xWdTJyQ1pNbUhCZGN4cUdvYmZmZmx0ZmYvMjE2dFNwbzg4Kyswd0hEaHlRSk1YRXhDZ3FLc3JWOS9qeDQxcTVjdVZWanl0UFRVM1ZSeDk5SkVtNisrNjc4MXgvM2JwMUdqUm9rSUtEZy9YZWUrL0ozOS8vdXU0SEFBQUFBQUFBQUFEZ2FnaHovNkIwNmRKNjhjVVg5Y0VISCtqZGQ5L1Y0TUdEcjlwL3o1NDlrcVFxVmFvVWVLM2p4NCtyVjY5ZWNqcWRPbkhpaEE0Y09LQ25ubnBLTDczMFVyNTJDUDdSb1VPSGxKNmVya3FWS3NuSHg2ZkE0N084OXRwcmJzOGpsYVQyN2R2cjNudnZsU1FkUG54WWtuVFhYWGZsT1Zka1pLU2t6SHZGN2VuZ3dZTTZkZXFVeXBZdDYycUxqWTNWaVJNbjhqMUg0OGFOWmJWYUpVbUJnWUZxMzc2OXRtN2Rxb2tUSjZwMDZkS0tqNCsvcHRvKy8veHpuVHg1TWw5OWx5eFpvb0VEQjhySHgwY2ZmdmhoZ1o2ckRRQUFBQUFBQUFBQWNDMEljM1B3N0xQUGF1blNwVnE4ZUxFYU4yNnMyclZyNTlqUGJyZnI4dVhMc3Rsczh2WDFMZkE2eWNuSldyVnFsVnZiVHovOXBEbHo1cWh0MjdZRkRuU3pqbWdPQ2dyS2R1Mzc3Ny9YcTYrKzZ0WldxVklsVFowNk5WdmYyTmpZYkczTm1qV1RKR1ZrWkNndExVMGVIaDd5OHZMS3M2YXNuWXNwS1NsNTN3QnVTWXNYTDNhOVhyMTZ0V0ppWWpSbnpoeXRYcjNhclY5NmVycE0wOHp4NTZwaHc0YXVNRGZMK1BIakZSb2FxcTVkdTZwdjM3NXExNjZkRE1Od1hiZmI3Wkl5ZCt4ZWFkNjhlU3BldkxnT0h6NnNLVk9teUdLeHlPbDBYdlVlNXN5Wm82VkxseW9rSkVSang0NVZoUW9WOG5mekFBQUFBQUFBQUFBQTE0RXdOd2MybTAwREJneFEyN1p0Tld6WU1NMmNPVlBlM3Q3WitsbXRWbGtzRnRudGR0bnQ5bXk3V2ZOU29VSUZUWjgrWFpKMC92eDU3ZDY5VytQR2pkUFlzV04xOGVKRjllalJvMER6WmRXWW5KeWM3VnF4WXNWY29YUjZlcm8yYjk2YzZ6dy8vUENEQWdJQ2Nyem00ZUVocTlXcWpJd01aV1JreU1QRDQ2bzFaZFdTMjN5NHRXVmtaR2pod29VS0N3dFRRa0tDK3ZidHErclZxK3QvLy90ZnR0RDJ0ZGRlMDltelovWEpKNTljZFU2SHc2R2RPM2RxMEtCQlNraEkwUG56NXlWbFBrODNwMmZtOXV2WHoyMThRRUNBN0hhN0Jnd1lJSXZGb2hZdFdtakdqQmxYWFhQcDBxV0tqSXpVNk5HakZSNGVYcENQQUFBQUFBQUFBQUFBNEpvVi9DemYyMFIwZExSYXRXcWxZOGVPYWVMRWlUbjJNUXhEb2FHaGtxUjkrL1pkMTNyQndjR3FYYnUyUHZqZ0EzbDRlT2pMTDc5VWFtcHFnZWJJQ3BrT0hqeVliYWRobFNwVk5IYnNXSTBkTzFadnYvMzJkZFZhc21SSlNkTGV2WHZ6N0h2dzRFRkpVa1JFeEhXdGliK25oUXNYS2lNalF6VnIxbFR4NHNVMVpzd1l4Y2JHYXRhc1diTGI3Ymtlait4d09IVG16Smtjci8zODg4LzZ2Ly83UDIzZnZsMlZLMWQydGNmRXhLaFJvMGF1cjRvVkswcVNXMXVqUm8zazdlMnQyTmhZN2RpeFE2Kzk5cHBLbHk2ZDR6cXhzYkdhTW1XS3BNeG5QMCtaTW9VZ0Z3QUFBQUFBQUFBQS9LVUljNitpYTlldUNnc0wwOVNwVTdWdjM3NGNqejIrLy83N0pVbmZmdnZ0RFZrek9EaFlaY3FVa2QxdTE5R2pSd3MwdGtTSkVpcFhycHd1WGJxVTdRamJHNmxtelpxUzNJL1B6YzJ5WmNza1NiVnExZnJUNnNITktTVWxSUjkvL0xHYU5tM3FPaUw1dnZ2dTAyZWZmYVkyYmRwb3hZb1ZhdGFzbVhidTNKbHRiTGR1M2ZUeXl5L25PTytLRlN0a3M5bFV2WHIxYTY2dFJvMGFhdG15cFpvMGFaTHQycWxUcC9UbW0yK3FjK2ZPcnQvQmYvM3JYem51emdjQUFBQUFBQUFBQVBnekVlWmVoWStQai9yMjdTdUh3NkhCZ3dmbkdPYTJiTmxTa2pSejVreHQyYkxsdXRlMDIrMDZmZnEwcEdzN21yaDE2OWFTcEhmZmZkZjFETjBiclZXclZqSU1RN05temRLT0hUdHk3ZmZ6eno5cnlaSWw4dlB6eXpFMHc2MXR4b3daU2twS1VwczJiZHphSzFTb0lJdkZvcWxUcHlveU1sTFIwZEhaeGpaczJGQTdkKzdVZDk5OTU5YnVkRHIxL2ZmZjYvNzc3MWRnWUtEYnRjV0xGMnZhdEdtdXI2MWJ0MHFTVzl1MGFkTjA2ZElsMld3MnZmNzY2OW5XSFQxNnRKbzJiYXB2di8xV0xWdTJWUGZ1M2EvM1l3QUFBQUFBQUFBQUFMaG1oTGw1aUltSjBlT1BQNjd0Mjdjck5qWTIyL1ZLbFNxcFRaczJzdHZ0NnRhdG0yYk9uS24wOUhTM1Bna0pDYmtlMVh5bHRMUTBqUmd4UXBjdVhWS2xTcFhjbnYrWmsvUG56MnZQbmoyNmVQR2lxNjE1OCthcVVhT0dqaDgvcnJadDIycjkrdlV5VGROdFhINk9SNzZhOHVYTHEzMzc5ckxiN2VyYXRhc1dMMTRzaDhQaHVtNjMyelYvL256MTZORkRUcWRUZmZyMDRabTV0NkdvcUNpMWJkdFdJU0VoMmE1dDJMQkJ1M2J0VXJ0MjdYSWMrK1NUVDZwVXFWSWFOMjZjMjVIaFc3WnMwZG16Wi9YNDQ0OW5HN040OFdKOStlV1hycTlmZi8xVmt0emF2dnp5UzdmZmx6L3k4dkxTQXc4OG9GbXpadW4xMTEvUEZoaGY2Y3laTXhvL2ZueXVSMFVEQUFBQUFBQUFBQUJjTDF0aEYvQjM4TnBycituSEgzL1VoUXNYY3J6KzBrc3Z5ZUZ3YU1hTUdmcmYvLzZuTVdQR3FIejU4ckphclRwMTZwUVNFaEprbXFaZWZQRkZ0M0hIang5WHo1NDlKVW5KeWNrNmVQQ2drcEtTVktSSUVRMGNPRERQdWlaT25LaVpNMmRxOXV6WnJyRFVhclhxM1hmZlZiOSsvYlJtelJwMTc5NWRnWUdCS2x1MnJFelQxSWtUSjNUMjdGbEpVbEJRVUs3M2E3TmwvOUY0NTUxMzVPL3ZMMG5xM0xtejB0UFQ5Zm5ubjZ0Ly8vNGFQbnk0SWlJaTVIUTZkZkRnUVYyK2ZGazJtMDM5K3ZWVG8wYU44cndYM0hwcTFxeVo2MUhJRXlaTVVKa3laVlMvZnYwY3I5dHNOcjN3d2d0NisrMjN0V1RKRXRmUDBNS0ZDMld6MmZUSUk0OWtHL1ArKys4cktpcks5WDdTcEVuNjhNTVA5YzAzMytTNzVxNWR1K2E3NytuVHB6VjU4bVI1ZW5xcVE0Y08rUjRIQUFBQUFBQUFBQUNRWDRTNStWQzBhRkc5L1BMTEdqUm9VSTdYclZhcmV2ZnVyU2VlZUVKZmYvMjFObS9lclAzNzk4dkR3MFBGaWhYVFk0ODlwb1lORzJZYmw1eWNyTFZyMTBxU0xCYUxRa05EOWVpamo2cERodzRxVWFKRW5uWDkrdXV2S2xldW5DSWlJdHphL2Z6ODlONTc3Mm5kdW5WYXNHQ0J0bTdkcWwyN2RzbHF0YXA0OGVKcTBLQ0I2dGV2cjRjZWVpakhlWFBhZ1N4bDdyak5ZaGlHZXZic3FjY2VlMHd6Wjg3VTVzMmJ0WHYzYmxtdFZwVXNXVksxYXRWUzY5YXRGUjRlbnVkOTROWmtzVmh5UEpwOHhZb1YycjU5dTRZTkcrWjZsbTVPR2pkdXJBOC8vRkNUSjA5V3c0WU5sWnFhcXVYTGw2dDI3ZHF1UHlvb1RNZU9IWk1rZnNZQkFBQUFBQUFBQU1DZmhqQlgwcHc1Yy9MczA2UkprenlmKzNyUFBmZm9ubnZ1eVhPdWtKQVFiZDY4T2QvMVNkbHJURWxKMGI1OSsvVGNjOC9sT2lZbUprWXhNVEhYdkVaK1JFZEg2ODAzM3l6d09OeStGaXhZb0x2dXVrdVBQZmFZVzN0S1NvcGIrT3ZoNGFIV3JWdHJ5cFFwT25EZ2dIYnMyS0dVbEpRY2oxaVdwSjA3ZDdvZG9ad1Z0bTdhdE1tdG41ZVhWNzUrVHlYSjA5TlRVdVlmWHVTMG5wUjU3RGdBQUFBQUFBQUFBTUNmZ1REM2Iycjc5dTF5T3AwNUhqY0wzTXpHakJtanBLUWtwYWVuYThLRUNRb0lDRkJLU29waVkyT3pCYld0V3JWU3ExYXQ1TzN0clYyN2Rpa3NMQ3pYSGVXREJ3L09zYjFUcDA1dTc4UEN3dko5OUhLRkNoVWtTYU5HamRMT25Udmw0ZUVoU1RwNzlxem16cDJyNHNXTHEyTEZpdm1hQ3dBQUFBQUFBQUFBb0tBSWMvK210bTdkcXBDUUVGV3VYTG13U3dFS3hEQU0xL09hRnl4WW9NVEVSQm1Hb2NqSVNMM3d3Z3R1ZmIyOXZWMnZtelJwb2llZmZETEhvNXNsYWVyVXFhN3dOYS8xODZ0aXhZcDY3YlhYOU5WWFgrbkxMNytVYVpxU01uY04zMzMzM2VyVnExZXU5UUFBQUFBQUFBQUFBRnd2d3R5L3FmYnQyNnQ5Ky9hRlhRYVFMLzM2OWN1eGZlWEtsUVdhSjZmZ3RHN2R1Z1UrdHZ4S2JkcTBVWnMyYlhLOW5yVTdHQUFBQUFBQUFBQUE0Sy9HbGpJQUFBQUFBQUFBQUFBQXVBa1I1Z0lBQUFBQUFBQUFBQURBVFlnd0Z3QUFBQUFBQUFBQUFBQnVRb1M1QUFBQUFBQUFBQUFBQUhBVElzd0ZBQUFBQUFBQUFBQUFnSnNRWVM2QWEyYWFwbUpqWTkzYUxsMjY5S2V1YWJmYjg3WEdkOTk5cDIrLy9mYUdyZnZKSjUvb3h4OS92R0h6blQ5L1hrZVBIcFZwbWpsZVQwMU4xZEdqUjVXU2tuTEQxZ1FBQUFBQUFBQUFBSDh2dHNJdTRLKzJaTWtTOWV2WFR6YWJUVXVYTGxWUVVGQ08vWll1WGFxK2ZmdTZ0Zm40K0NnME5GUlZxMWJWVTA4OXBYdnZ2VGZQc1crLy9iWWFOV3FVWTc4OWUvYW9UWnMycWxPbmpzYU1HZU5xSHpKa2lPYk1tYU9SSTBmcWtVY2V1WmJiekZOV2phMWJ0OWFycjc2YWE3OWF0V3JKMTlkWDMzMzNYYmF4Vi9MMjlsWkVSSVFhTkdpZzFxMWJ5OFBESTl0Y3AwK2ZWcU5HaldTYXB0NTk5MTA5L1BERE4rNkdrS2RkdTNicDVNbVQxelZIOWVyVkZSQVE0SHEvY09GQ0RSbzBTR1BHakZHZE9uVzBZY01HdmZMS0s1bzdkNjVLbENpUjczbE4wOVQrL2Z0Vm9VSUZTVkszYnQwVUVCQ2dkOTU1UjVLMGZ2MTYzWC8vL2JMWmJJcU5qZFYvL3ZNZmZmcnBwNnBTcFVxdWN5NWF0RWlKaVltdTM3OUxseTdKYnJmbnF4NXZiMjk1ZTN0bm04L3BkS3BXclZxdXR2ek1aeGlHckZhclcxdHljckphdFdxbE8rNjRReE1tVE1oeDNPalJvN1ZvMFNKOTg4MDM4dkh4eVZmZEFBQUFBQUFBQUFEZzFuTGJoYmtMRnk2VWxCbkNmUHZ0dDJyVHBzMVYrNWNvVVVKbHk1YVZsQm5BeE1mSGEvNzgrWm8vZjc0ZWZQQkJEUnc0TU5kQVdKTGVmZmRkeGNURUtEQXc4TWJkeEUwaVBEeGM1Y3VYbDhQaDBNbVRKN1Y3OTI3dDNyMWJxMWV2MXZqeDQrWHA2ZW5XZjlHaVJhNWRpQXNYTGlUTS9ZdE5uejVkaXhZdHVxNDV2dmppQzBWSFIwdVNMbCsrckxGanh5bzZPbG94TVRGS1RVM1ZzR0hEbEo2ZXJ0YXRXN3ZHUkVkSGErellzWm94WTRaR2p4N3RhZzhJQ05EeTVjc2xTWFBuenRXSUVTTTBlZkprUlVkSHkrRnd5T0Z3U0pKV3JseXAzcjE3YThpUUlXcllzS0YyN2RvbGIyOXZWeDM1OWZMTEwrdm5uMy9PVjk4dVhicW9RNGNPVisxejVzd1pOV2pRSU0rNWloWXQ2cnJQTEI5OTlKSE9uRG1qSmsyYWFNV0tGVzdYU3BZc3FjREFRTTJiTjA5VnFsVFJwazJic3MxWnJsdzVWL0FOQUFBQUFBQUFBQUJ1WGJkVm1IdjY5R2x0M0xoUjk5OS92Mzc2NlNjdFhMZ3d6ekMzWHIxNmJqdFhUZFBVbGkxYk5HN2NPSzFldlZvZE8zYlU1TW1UVmFSSWtXeGp3OExDZFBMa1NZMGVQVnB2dnZubURiK2Z3dmJRUXcrNWZUWjc5KzVWejU0OTljc3Z2K2pycjcvTzl0a3VXclJJUVVGQkNnc0wwOXExYTVXWW1IalZJQnczVnMrZVBYTU5LRk5UVTlXcVZTczFiZHBVN2RxMXkzV09LM2ZiamgwN1ZrbEpTZnJnZ3c5a0dJYkdqQmtqcTlYcUNtd3ZYTGlnZ1FNSHVrTEhhdFdxdWYyOFhCbjJOMm5TUlBQbno5ZXJyNzZxV2JObXVkcVBIajJxUVlNR3FVbVRKbXJZc0tFa2FkT21UYnJ2dnZ0a3N4WDh2Nis2ZGV1cVM1Y3VWKzNUclZ1M2ZNMVZwRWdSalJ3NU1zOStYbDVlYnUvMzdObWo2ZE9ueTlQVFU5T21UY3ZXdjM3OStqcDI3SmljVHFkMjd0eXBnUU1IWnV2VHBrMGJ3bHdBQUFBQUFBQUFBRzREdDFXWW03VXp0SEhqeGtwUFQ5ZVdMVnUwYjkrK0FvVWlobUhvM252djFjU0pFL1hHRzI5bzhlTEYrdC8vL3FjaFE0Wms2MXV2WGoydFg3OWVDeGN1Vk9QR2pWV2pSbzBiZVRzM25Zb1ZLNnBidDI0YU9IQ2dmdmpoQjdjd2QrdldyVHA4K0xDYU5HbWk0c1dMYS9mdTNWcThlTEhiRGs3OHVZb1dMU3BmWDE4dFc3Wk1UWm8wY2J0MitmSmxTWm03WmN1VUtlTjJiYzJhTmZMMTlkVjk5OTNuYWx1d1lJRm16SmlocmwyN0tpb3FTZ3NXTE5ETW1UTTFjdVJJM1hQUFBaS2tTWk1tS1RBd1VDMWF0TkNsUzVkVW9VS0ZYSC9YYkRhYmhnd1pvaDA3ZHNqUHo4L1Y3dS92cjZaTm02cDc5KzZTTW85SzNyeDVzNnBXcmFwSmt5WmxtNmRCZ3diYXVIR2pKT240OGVOS1NVblIxMTkvclpJbFMwcVNBZ01ERlJVVmRkWFA2Y3FRZU5PbVRUcDc5cXlrekozNSsvZnYxOUtsU3lWbC9uNFg5QmowVTZkTzZhV1hYbExKa2lYMTVaZGZhc09HRGFwYnQ2N2JrYzdmZmZlZGV2ZnVyZUhEaDZ0ZXZYcjY0WWNmOU1BREQyVGI2UTRBQUFBQUFBQUFBRzU5dDEyWTYrbnBxWWNmZmxpcHFhbmFzbVdMRml4WW9GZGVlYVhBYzFrc0Z2WHQyMWNiTm16UWtpVkwxS2xUSjlkeHpGbXNWcXY2OSsrdkRoMDZhT2pRb1pveFk4WXRIOGhrQldXblQ1OTJhODg2M3JwQmd3WUtDd3ZUNU1tVHRYRGhRc0xjdjlqaXhZczFlUEJnSlNVbDZibm5uc3V6LytuVHAvWEdHMi9JWnJOcDNyeDU4dlB6MHkrLy9LSWhRNGFvZHUzYWF0ZXVuWktUay9YaGh4OUtVbzdQWDM3cXFhZFVvMGFOWEo4TmUvYnNXYmZkcHdzWEx0VGV2WHRsdFZvMVlNQUFTVkt2WHIzMDRvc3ZhdCsrZlhJNEhFcEtTbklkVDN6bXpCa2xKaVlxTWpKU2xTcFYwckJodzl6bUh6WnNtT3JVcVNNcE0weGRzMmJOVmU4NVBUM2Q5WHJxMUttS2pZMlZsTGw3K2Z2dnYzZU5yMW16Wm9GMmxsKzZkRWs5ZXZUUWhRc1g5TWtubjBpUzNudnZQYzJlUFZ0anhveVJsNWVYcGsyYnBrMmJOcWxmdjM2cVY2K2VFaE1UTld6WU1JV0hoK3U5OTk2N0pZOXJCd0FBQUFBQUFBQUF1YnR0d3R5c25hSDE2dFdUdjcrLzZ0ZXZyeEVqUm1qeDRzWHEyYlBuTlIzWjZ1dnJxMGNmZlZTelo4L1cyclZyc3gwcmJKcW03cjMzWGpWdjNseHo1c3pScEVtVDFMVnIxeHQxU3plbHBLUWtTWms3UExPa3BhVnAyYkpsS2xxMHFHclVxQ0dyMWFxb3FDanQyYk9ud0R1amNYMysrYzkvYXUzYXRYci8vZmNWR1JtcDJyVnI1OXJYTkUyOStlYWJ1blRwa3NhUEgrL2FNWHZ4NGtXVkxWdFdRNGNPMWNHREI5V2xTeGYxNzk5ZmZmdjIxZURCZ3hVZEhhMFJJMGFvWXNXS2F0cTBxZWJQbjMvVlo5VjZlSGlvWXNXS3J2ZmJ0bTFUVWxLU3lwVXI1OWJ1NStlbmFkT202WTQ3N3REMDZkTmQ3VU9HRE5HNmRldGNiWnMzYjVhVUdRQW5KaWE2Z3RPT0hUdnE1NTkvMXJadDI2NzZHYVdtcHJwZXYvZmVlNUtrK1BoNE5XM2FWQjA3ZHN6eldicTU4Zkx5VWtoSWlGNTU1UlhYSHoyTUdqVktyNzc2cWc0ZE9xUzVjK2ZxNjYrL1ZuQndzTFp1M2Fxb3FDaEZSMGRyOHVUSjZ0aXhvejc2NkNQMTd0MzdtdFlHQUFBQUFBQUFBQUIvVDdkTm1KdTFNL1NKSjU2UUpBVUZCYWwyN2RwYXMyYU4xcTFicDRjZWV1aWE1czBLSW84Y09aSnJueDQ5ZW1qVnFsV2FNbVdLR2pac3FQTGx5MS9UV24rRzc3NzdUdnYzNzgvMXV0MXVMOUI4V1VmUVZxOWUzZFgyL2ZmZjY5S2xTM3JtbVdka3RWb2xaZjQ3N05tejU1cDNSdVBhdmZubW0yclRwbzM2OSsrdkdUTm1LQ1FrSk1kKzc3Ly92alp1M0todTNicTVIUkgrNElNUHFuTGx5aXBTcEloR2pCZ2hmMzkveGNURVNNcmNzVzYxV21VWWhnekRjTDJXcEVPSERybnRlcFdra0pBUUZTdFdURDE2OUpBa3paczNUOU9tVFpPZm41OHNGb3NPSERpZ0FRTUdLQ1FrUkFzWExsUmNYSno4L2YzZDVraElTSEFkbzV5WEo1NTRRb01HRFhKcjY5S2xpNTUrK21uVnIxOWZralI3OW15M0VGbVMxcTlmbjIydXhZc1hLeU1qSTEvckJnY0hxMjdkdWhvM2JweGJlMVJVbE1hUEg2OUJnd1pwNjlhdGV2MzExL1hFRTArb1I0OGU2dGl4by9yMjdhdkdqUnRyOHVUSktsNjhlTDdXQWdBQUFBQUFBQUFBdDQ3Yklzek4yaG5xNStmbkNwMmt6R0JuelpvMVdyaHc0VFdIdWI2K3ZwSitmK1pvVGdJQ0F0UzdkMis5L3ZyckdqeDRzQ1pQbnV3S3VBcmIvN04zMzlGVlZIc2J4NTg1T2Fra05DSDBhaUNKOUthQWRCRlFFZWtnM290U1JKb29vQlNwb2pRRkpCU1JMa2oxS2lxOVNPZlNGU2tTZWxFNkFvRWtrT1NVZWYvZzVyd2NrMEJBOUlUdy9hekZrdG16Wjg5dlRqTEE4c25lKytMRmk3cDQ4ZUpmR2lNK1BsNW56NTdWZi83ekh5MWF0RWlaTW1YU2E2Kzk1anFmR0tUWHExZlAxVmF2WGoxRlJFVDhwWm5SZURCQlFVRWFQSGl3T25Ub29JRURCeVlKR0tYYmdlYnMyYlAxd2dzdnFHM2J0a25PWjgyYVZjZU9IZE9LRlNzMGR1eFkxOWV2UjQ4ZXJqN3IxcTF6TGExY29VSUZ2ZnZ1dXpwejVvemJPSjA2ZFZMNzl1MTE0OFlOZmZiWloxcTJiSmtHRGh5b3BVdVhLajQrWHBjdlg5YXJyNzZxRVNOR2FNYU1HY3FXTFp2KytPTVBYYjE2VlZtelpwVWtuVDU5MnJWUDc0TTRlUENnYXRTbzRUcHUwcVJKa2o0clZxeVFKTmxzTm0zWnNrVlZxbFJSUkVTRW9xT2ozZnJGeGNYSmFyVW0rWDR1WHJ5NHFsYXQ2dGJtY0RqMHd3OC9hT3pZc1FvSUNOREVpUk5kb2Zta1NaTTBjT0JBRFJ3NFVHdldyTkg3Nzc4dmIyL3ZCMzVHQUFBQUFBQUFBQUR3YUhvc0VyVEVtYUgxNjllWHI2K3ZxNzE2OWVyeTkvZlg1czJiRlJVVmRWLzdYeVpLWEZiNFhudFoxcTVkVzlXcVZkT21UWnUwYU5HaVpBTWpUM2oxMVZlVDNlYzBVY1dLRlZNOE4zLytmTTJmUDkrdExUZzRXS05IajNiTjlyeDA2WkoyN05paFhMbHlxV1RKa3E1KzJiTm5WN2x5NWJSNzkyNXQzYnBWMWFwVis0dFBndnRScmx3NU5XL2VYT2ZQbjNkYlZqalJ1WFBuVkxac1diZTliUDlzN05peHlwNDl1MnMvV2ttYU1tV0tTcFVxcFVHREJpazhQRnd0VzdiVWdnVUx0R1hMRm8wZVBWb0pDUWthTUdDQWEvbng0T0JnN2RxMVMzMzc5cFhGWXRHNGNlTlVzV0pGTFYyNlZObXlaZE5ISDMyay92MzdxMi9mdm5yMzNYZVZPM2R1dFd2WFRnY09IRkMxYXRVVUd4dXIzMzc3VFMxYXRFaTJ4aXRYcm1qNDhPRUtDZ3FTYVpwYXNXS0ZhNi9kUkhGeGNSb3pab3pHalJ2bjFsNjdkbTE5K09HSE9uNzh1Q0lqSS9YRUUwOW8yN1p0bWpadG1qcDE2cVNWSzFjbXVWK3RXclhVcEVrVGRlblM1YTZmLzlhdFd6VjI3RmdkUDM1Y2xTcFZVcTlldlpReFkwWkZSVVc1K256d3dRZDY2cW1uTkduU0pEVnExRWgxNjlaVnExYXRGQjRlZnRleEFRQUFBQUFBQUFCQSt2RlloTG1KTTBPUEhEbmlObk5Ra254OGZIVHIxaTJ0WExsU0xWdTJ2Tyt4RS9mZkRBc0x1MmZmUG4zNmFQZnUzUm8zYnR3RHp3Uk9TN0puejY1OCtmTEp5OHRMV2JKa1Vmbnk1ZlhTU3kvSno4L1AxV2ZwMHFVeVRWTU9oeVBKWjMvNThtVkowdUxGaXdselBhQkhqeDZ5V3EweURDUEp6UEszMzM1YmRyczl4Um5UeTVjdjE3WnQyNVF6WjA2Mzl0T25UOHZIeDBmWHIxL1h4WXNYRlJrWjZacjVIUklTSWtueTkvZFg5dXpaOWRSVFQwbVNuRTZucWxhdHFuZmVlVWVaTTJmVzdObXpWYlpzV1QzOTlOUHk4L1BUSjU5OG90OS8vMTBGQ2hTUUpPWElrVVBidDI5WHRXclZYUHZqRmk5ZVhKSjA0OFlOYmR5NFVWdTJiTkdPSFRzVUZ4ZW5sU3RYNnEyMzNsSnNiS3dxVktpZ0JnMGF1TlU4Wk1nUTFhbFRKOGtQTGlRdTNUeGp4Z3c5Kyt5ek9ubnlwS3BWcTZiYXRXc3JJaUpDbFN0WFZzNmNPZVh0N2UyMlIzU2ltSmdZU1hJdEMyMnoyYlJ5NVVyTm5UdFhSNDhlVllFQ0JmVDIyMjlyL1BqeGF0U29VWXBmcC9Ed2NJV0VoR2pac21WYXZueTVjdWZPcmJmZWVrdjE2OWRQOFJvQUFBQUFBQUFBQUpBK3BQc3dOM0ZtcUhRN3pEMXk1RWl5L1pZc1dYTGZZZTZWSzFlMGNTbzZOUGNBQUNBQVNVUkJWT05HK2ZqNHFITGx5dmZzbnlOSERuWHQybFdmZlBLSlJvMGFwWGJ0MnQzWC9kS2EyclZyMzNWV3IzUTd6SlZ1ZngwdVhicVViSisvTWpNYXFUTnIxaXhObVRMbG52MFdMRmlnYjc3NTVxNTlaczZjcVpFalJ5cFhybHd5VGRQdDNQRGh3MTIvMzdGamh4WXNXQ0RUTk4zMlVQNnpnSUFBdmZiYWEvcmpqeiswYytkT1JVUkVxRU9IRGdvTURIVHQ1M3puRHdoVXJGaFI2OWF0MDN2dnZhZjE2OWNyYTlhc3JtQjQrL2J0R2p4NHNIeDhmT1RqNDZPaVJZdnF5eSsvbEsrdnJ4WXVYS2pxMWF1cmJ0MjZidmNmTm15WXdzTENrclJMVW1Sa3BGYXRXcVZ4NDhacDFLaFJrcVRXclZ1cllzV0tLbHEwcUlZT0hhcDE2OVpweFlvVjh2SHhjVjBYRXhPamwxOStXYSs4OG9yZWZmZGRTYmRuQUgvKytlZVNwTjY5ZTZ0eDQ4YXkyKzBxVjY2YzZ6cWJ6U2FuMCttMmdrQlFVSkFLRml5b045NTRRL1BuejllUFAvNzRsNWFWQmdBQUFBQUFBQUFBajQ1MEgrWW16Z3h0MWFxVmV2YnNtZVM4M1c3WEN5KzhvRU9IRHVuWXNXT3UyWVAzWXJQWk5IRGdRTVhIeDZ0MTY5YktraVZMcXE1cjFxeVpWcXhZb1RWcjFyZ0NxUHNWR3hzcm04Mm1qQmt6eW1LeFBOQVkvNFI5Ky9icDlPblRDZzBOMWJ4NTg1THRreGpJclZxMUtzV2xjdkhYRlM5ZVhLMWF0VXJ4dk4xdTErelpzeFVlSHU3YXR6VWx2L3p5aTdKbHk2WkdqUnE1TGJQZHBFa1ROVy9lWEhuejV0VzMzMzZyL1BuenEwS0ZDb3FNakV5eVYrNmR0bS9mcnQ2OWU3dTFUWmt5eFMxOExsS2tpQllzV0NCSnFsdTNybjc0NFFkOTk5MTNXcjE2dGVyWHIrOTZEMEpEUXpWbzBDRFZxbFZMQXdjT1ZGUlVsQ3NZdlhidG1ySm16YXFZbUJpM0VObzBUY1hIeDd2dGYrdm41eWR2YjI5Tm5EaFJSWXNXVmFWS2xkenFLMXEwcUs1ZHU2Wmx5NWFwVWFOR2JrR3VkSHMyYnBVcVZiUnc0VUsxYXRWS3djSEJDZ29LMHRTcFV4VWNIT3g2N2lwVnFyaUMyYmk0T05XdFcxYzlldlRRSzYrODRqWmVSRVNFeXBVcnA3NTkrNnBYcjE3eTh2Sks4Zk1FQUFBQUFBQUFBQURweDJNUjVrclNDeSs4a094NXE5V3FGMTU0UVhQbnp0V1NKVXZVdlh2M3U0NW5tcVorL3ZsbmpSMDdWZ2NQSGxTWk1tWFV1WFBuVk5kanNWalV2MzkvdmZiYWE1bzVjMmJxSCtRT1hicDAwY21USjdWMjdkbzBIZVltTG05ZHIxNjlGUHMwYU5CQTY5ZXYxNUlsU3doei8wYmx5cFZ6bXdINlp6ZHYzdFRzMmJOVnFsU3BlKzczR2hNVG81SWxTMnJ2M3IydXR1UEhqNnRDaFFvNmVmS2tUcDQ4cVJrelpxaDgrZkt1L1hnREFnSlNISzlhdFdwYXRXcVYvdk9mLytqTEw3L1V0R25UWEVzY0p5UWtxRTJiTm03N0xWZW9VRUVGQ2hUUXlKRWo1WEE0MUt4Wk05ZTVBZ1VLdUpaanZ0T0ZDeGNVR3h1ci9QbnpxMFdMRnJwdzRZTGIrWWlJQ0VWRVJMaU9CdzBhcEFZTkdpZ3NMRXpQUFBPTURNTklNdWFjT1hQa2NEajA3My8vTzlubmV2UE5ON1Z5NVVwTm5UcFYvZnIxa3lUbHpadFgwdTFscWdjTUdLQjU4K1lwTkRSVTB1MEFPVFEwVkpzM2IzWUxjMCtkT3FXdnZ2cEswZEhScWxLbENrRXVBQUFBQUFBQUFBQ1BrWFFkNWliT0RNMlhMOTlkWjhFMmFOQkFjK2ZPMVlvVksvVDIyMis3N1JPNmZ2MTZuVHAxU3RMdEVPdTMzMzdUOWV2WEpVa3Z2L3l5K3ZUcEkyOXY3L3VxS3lRa1JLMWJ0OWFNR1RQdSs1bmk0K01WR1JtcE9uWHFwTGlmYVZvUUh4K3YxYXRYUzFLeXk5Y21xbHk1c3JKbXphckl5TWo3bWhrTnp3a01ERlJZV0poYm1MdHMyVEo5Ly8zM2tpU0h3NkdZbUJodDJMQkJtemR2bG5SN2IrcVZLMWNtTzU2UGo0L3NkcnZtekptamtKQVFaYytlWGRteVpaTWtqUjQ5V3RIUjBXcmZ2cjJydjhWaVVaTW1UVFJtekJoVnFGQWhWZDh6UjQ4ZWxTVFhud1BObXpkWHc0WU5rKzE3NXd6bTl1M2J1eTN4bk9qcTFhdGF1SENoWG56eHhTVDdCaWZLbnorLzZ0V3JwOFdMRjZ0Tm16YktuVHUzNjF5ZE9uWDArZWVmNi9QUFAzY0xrYXRVcWFJcFU2Yklack81L2x5WlBYdTIvUDM5MWFsVHAzcytKd0FBQUFBQUFBQUFTRi9TN3JUT2h5QnhabWhLczNJVGhZU0VLRHc4WEZldVhORzJiZHZjemwyNGNFSGJ0bTNUdG0zYmRPTEVDV1hMbGszTm16ZlgvUG56TlhqdzRHU0RudFI0ODgwM2xUOS8vdnUrN3VEQmc3TGI3YXBacytZRDNmZWZzbUhEQnNYRXhLaHMyYkxLa1NOSGl2MnNWcXRlZlBGRlNmLy85Y0tqcDF1M2JscTNicDNXckZtajU1NTdUcEpVcGt3WlRaNDhXZXZXclVzeHlFMlVJMGNPZmZ6eHgzSTZuV3JRb0lFR0RCaWdpSWdJelpzM1Q0TUhEM1l0VFN4Slo4NmMwWmRmZmlsSit1bW5uN1JodzRaNzFyZGh3d1k5K2VTVHlwZ3hveVRwaVNlZVVHaG9hTEsvN3BUUyt6MTE2bFRaN1hhOTlkWmJkNzF2NjlhdFpiZmJrL3pnaHRWcVZaczJiYlJseXhhM1VMeHMyYks2ZGV1V2R1L2VMVW42N2JmZnRIVHBVclZ0MjFaUFBQSEVQWjhUQUFBQUFBQUFBQUNrTDJsM2F1ZEQwSzlmUDlmeXB2Y3laODRjdCtPNmRldmVkVWJwM2FUbVdoOGZIMzMzM1hmSm5ydGIzWHYzN3BXdnI2OHFWNjc4UUxYZFQ0M1M3WDA5SCtUYSsvbjh1bmZ2ZnMvbHJaSDI3ZG16UnhFUkVUcDE2cFFtVHB5b1hidDI2ZlhYWDFmbHlwWDF6anZ2S0YrK2ZKSWtwOU9aWk5saXd6QlVzMlpOMWFoUlEvUG56OWZvMGFNbFNjSEJ3VzRoNXRXclYvWDIyMjhyT2pwYUgzMzBrU1pPbktnUFB2aEFZOGFNVWNXS0ZkM0dqSStQbDJFWWlvK1AxN3AxNi9UNjY2OC9sT2VNaVluUnVuWHIxS3haTTdkWnVVNm5VL0h4OFc1TG54Y3BVa1NWS2xYU3ZuMzczR2JiU3JkWEJKZ3hZNFlPSERpZ1VxVktTWkxDd3NMVXFWTW4xMUxSRXlaTVVIQnc4RjMzT3dZQUFBQUFBQUFBQU9sWHVnNXowNk5mZnZsRkZTdFdmT0Fad2NERFpyZmI5ZWFiYjJyZnZuMnFYcjI2Um93WW9adzVjNnBpeFlwcTJyU3B2dnp5UzUwK2ZWcUhEeC9XalJzM2RQejQ4U1JMSEp1bXFjaklTSDM3N2JkYXVuU3BjdWJNcVJZdFdtalJva1hxMEtHRE9uYnNxTXFWSyt2OTk5L1g1Y3VYOWNrbm42aG16Wm9LRHc5WG16WnQxTFZyVjdWcDAwWXZ2L3l5NXM2ZHEvajRlTzNldlZ1MWF0WFNyRm16RkI4ZnI1ZGVlc2wxdnkrKytFS1RKMDkrb09jTkRBelU0c1dMNVhBNGRPellNYTFjdVZKQlFVRTZkdXlZNHVMaTNKWlRscVNoUTRjcVk4YU1NZ3hEa1pHUjJyZHZuK3Rja3laTlpMVmF0WERoUWxkYlVGQ1FObS9lck5qWVdLMWR1MVkxYXRSd0xXR2RxSG56NXNudTR3c0FBQUFBQUFBQUFOSVh3dHhIek5peFl6MWRBdURHYXJXcWJkdTJ5cG8xcTRvVksrWjJMbGV1WE9yYnQ2L216WnVuMGFOSHkyS3hxSGp4NHFwVHA0NnJ6OXExYXpWeTVFaGR1WEpGMmJOblYrZk9uZFdpUlF2NStmbXBWYXRXK3Y3Nzc1VTFhMWExYTlkT3ZyNitHak5taktwV3JTcEpLbFNva0taUG42NmVQWHRxMXF4WnFsaXhvbjc4OFVkSlVuaDR1TjU4ODAxTm5UcFZiN3p4aHJKbnorNjY1OHN2dit3Vzd0N3BYa3NuUzVLdnI2L3I5ek5uenBRa2VYdDc2OWxubjAweUl6MVRwa3l1My8veXl5K2FPblhxUGNlLzg5bzllL1pvejU0OWJ1MU5temFWbDVkWHFzY0JBQUFBQUFBQUFBRHdtSUpGU3BjdUdGWXFzbEI0YVhQVm1uVW1IbjFuenA0emk1V3JiQllLSzNXallIakpscDcrSHZPVWdtR2xheFFNTDNXKzVOTlZ6RzA3ZG5uNnkrSW1PanJhUEhmdVhLcjdPNTNPWk52UG56OXZmdlRSUitibXpadE51OTJlYkIrYnpXYU9HREhDL08yMzMxS3NaZFdxVlNuZU55RWhJZFYxUG9pVW5pMnQyclpqbDFtaHluTm13ZkRTMXdxR2xhN2g2ZTl6QUFBQUFBQUFBQUNRUEdibUFuZ2dnWUdCQ2d3TVRIWC9sSllGenBrenAvcjM3My9YYTYxV3EzcjM3bjNYV3U2Yzdmdm4rOTY1ViszZmdTV1BBUUFBQUFBQUFBREEzOEhpNlFJQUFBQUFBQUFBQUFBQUFFa1I1Z0lBQUFBQUFBQUFBQUJBR2tTWUN3QUFBQUFBQUFBQUFBQnBFR0V1Z0FjV0d4dXJoSVNFZS9hYk4yK2U5dXpaODFEdkhSTVRJNmZUNmRaMjllcFZuVGh4NHI3R09YbnlwR2JQbnEzcjE2K24rcHJMbHk5cjVzeVpPbnYyN0YzNy9mbXpzZGxzK3U5Ly8zdGY5UUVBQUFBQUFBQUFnTWNYWWU0L29ISGp4aXBYcnB4R2p4NmRxbjZKdjU1KyttblZybDFiSFR0MjFGZGZmYVdZbUppN1hyOXo1MDY5OTk1N3FsdTNycDUrK21sVnFsUkpyN3p5aWo3OTlGTzNma09IRG5XN1Q3bHk1VlN6WmsxMTdOaFJhOWV1L2N2UGkwZGJiR3lzenB3NTR6cXVXTEdpdnY3NmEwbTN3OGh0MjdhNXpzMllNVU8xYXRXUzNXNi82NWlUSjAvVzFxMWJYY2RSVVZHcC9wWFMySDM2OUZHWExsM2Myb1lORzZiT25UdnIyclZycVg3ZTQ4ZVBLeUlpUXBjdlg5YTVjK2MwZGVyVWUxNXo0Y0lGVFpnd1FhZFBuMDZ4ajhQaFVOdTJiVFZzMkRCWDIvZmZmNjl1M2JwcDkrN2RxYTRQQUFBQUFBQUFBQUE4dmdoei8yYjc5dTF6QlQ3TGx5Ky9aK2dsU1dYTGxsV0ZDaFZVc21SSlpjcVVTYnQzNzliWXNXUDEwa3N2YWMyYU5jbGVNMkhDQkhYcTFFbnIxNitYdjcrL1NwY3VyZHk1Yyt2U3BVdGF2WHAxc3RlRWg0ZXJTcFVxcWxDaGdnSUNBclJyMXk3MTZ0VkxFUkVSRC83QWVPUU5IVHBVWGJwMFVYUjB0S1Rib2FScG1wS2tNV1BHcUh2MzdxNFpxWkdSa1NwWnNxU3NWdXQ5M2VPNTU1NUw5YS85Ky9jbnVYN3QyclhhdG0yYldyZHU3ZGJlczJkUDNieDVVeHMyYkVoMUxiNit2cEp1QjlVSERoelFGMTk4b1JFalJyaWVXWktjVHFkdTNyd3BoOE9SNm5IbnpwM3IrbndTTldqUVFObXlaZFBFaVJOVFBRNEFBQUFBQUFBQUFIaDgzVjhDZy91MlpNa1NTYmRuTjI3ZnZsMWJ0bXhSalJvMTduck5tREZqRkJRVTVEcStmdjI2dnYzMlcwMmJOazE5K3ZSUmRIUzBHamR1N0RxL2YvOSt6Wnc1VTBGQlFmcnNzODlVcGt3WjE3blkyTmdVWjl1MmE5ZE9OV3ZXZEIydlhyMWEvZnIxMCt6WnMxVzNibDJGaFlVOTBEUGowZGF0V3plMWFORkNnd1lOMHBneFkxenRxMWV2MXRkZmY2MFBQL3hRZWZMa1VVSkNndmJ0MjZjT0hUbzgwSDNlZXVzdFZhOWVQY1h6Rnk5ZVZQZnUzWk8wWDc1OFdVT0hEcFVrdmZmZWUwbk8yKzEyalJvMVNxTkdqVXAyM0ZXclZpa3dNTkIxbkJqbTJ1MTIxYWxUUnpkdjN0UkhIMzJrb0tBZzE4emZYMy85VlcrODhZWW1UNTZzOHVYTDMvUFpEaDA2cEVtVEpxbENoUXFxWDcrKzI3M2F0Mit2RVNOR2FNNmNPZnJYdi81MXo3RUFBQUFBQUFBQUFNRGppekQzYnhRZkg2L1ZxMWNyZCs3Y2F0MjZ0Ylp2MzY2bFM1ZmVNOHo5czB5Wk1xbHQyN2FxVkttUzNuenpUWTBZTVVKbHlwUlJvVUtGSk1tMVpPdExMNzNrRnVSS1VvWU1HZFNnUVlOVTNhZE9uVHJhdG0yYkZpOWVyRTJiTmhIbVBxWnk1c3lwWWNPR0tXdldyRzd0K2ZMbFU5ZXVYVjNoNU02ZE8zWHIxaTJkUEhsUzA2Wk5jK3ViSVVNR2xTOWZYbnYzN3BWMGU5YnJvVU9IOU0wMzM3aG1xdWJNbVZPaG9hRXAxaEVRRUpDa0xUNCtYcjE2OWRMMTY5ZlZzMmRQbFNoUnd1MzhpaFVyOU9PUFA5NTFTWE4vZjMrMzQ4UXdOM0YvMjRZTkc4cnBkS3BTcFVvcGpuRTNVVkZSNnRtenAvejkvVFY0OE9BazU1czJiYW9OR3pabzNMaHhDZzBOVllVS0ZSN29QZ0FBQUFBQUFBQUFJUDBqelAwYnJWKy9YakV4TVdyZXZMa3FWS2lnYk5teWFmUG16WXFLaWxMbXpKbnZlN3p3OEhDOStlYWJHamR1bktaUG42NlBQLzVZMHYrSFUxRlJVWCs1NXNSdzdkS2xTMzk1TER4NnRtL2Zyamx6NXJpMU9aMU9mZjMxMTlxOGViTWs2YWVmZnRLbm4zNnFaY3VXS1VPR0RJcU1qRlJrWktRazZmZmZmNWVYbDVkS2xDZ2gwelRkUXRXdFc3ZHE2OWF0ZXVlZGR5UkpSNDhlZFkyWm5NdVhMN3NkMisxMkRSZ3dRUHYyN1pNa0JRWUdKbm1QL1AzOVpiRllVbnkvZ29PRDVlWGxsZVFhNlhaUUxOM2VEemM0T0ZpclY2L1dzV1BIVkxKa3lWVC9ZTVBObXpmVm8wY1BYYng0VWVQSGoxZk9uRG1UOURFTVF4OTk5SkZlZmZWVjllelpVeU5Iam56ZzRCZ0FBQUFBQUFBQUFLUnZoTGwvbzhRbGx1dldyU3VMeGFJNmRlcG8zcng1V3JGaWhWNTk5ZFVIR3ZPbGwxN1N1SEhqdEdYTEZqbWRUbGtzRmxXdlhsMmZmZmFaVnExYXBlTEZpNnRGaXhheVdCNXNPK1RyMTY5TGt0c3l6M2g4Wk1xVVNVV0xGblVkSis3Um5DTkhEcmYyUC83NFEydlhybFdUSmszVXUzZHZWM3ZqeG8xVnJGZ3hmZlRSUjVLa1ZxMWFTWktxVjYrdTVzMmJ1NVl0am9pSTBILys4eDh0V3JRbzFiVjkrT0dIMnJCaGcvcjI3YXZodzRkcitQRGhTYjdQN1hhNzdIYTdXclpzbWV3WWt5Wk5jczBNam9xSzB2SGp4L1hUVHo5SmtrYU9IS21vcUNqRnhNUklrckpseTZZaVJZb29RNFlNcWFydjFxMWI2dGF0bS9idTNhdjMzbnZ2cmdGdDFxeFpYZnRjdi9QT08rclZxNWVhTm0yYXF2c0FBQUFBQUFBQUFJREhCMkh1MytUU3BVdmFzV09IUWtKQ0ZCSVNJa2w2OGNVWE5XL2VQQzFac3VTQnc5eHMyYklwUzVZc3VuYnRtcTVmdjY0c1diSW9WNjVjR2pCZ2dENzY2Q09OR2pWS1AvendnenAyN0hqZnl6bmJiRGJYL3JybHlwVjdvUHJ3YUFzUEQxZDRlTGpzZHJzKytlUVQxMnp2bUpnWTNicDFTejE2OUpDM3Q3Y0dEeDRzaDhPUlpBYjNwVXVYVkx0MjdWVGQ2NE1QUG5CYkF2eTMzMzdUZ0FFRE5IVG9VT1hObTFmUjBkSDY3cnZ2bENkUEhrbTMzNTg2ZGVxb1hMbHlHajU4dUVhUEhxM0tsU3U3alRsNzltd3RYTGhReTVZdHUrdTlMMXk0b0pkZWVrbVM1T1BqSTBuS2xTdVhYbjMxVmRjN2UrZnMzdjM3OTk5MXZMTm56NnBuejU0NmV2U29PblhxbEtyM3UwaVJJcG8yYlpvNmRlcWs0Y09IYStYS2xYci8vZmZ2dXZRMEFBQUFBQUFBQUFCNHZCRG0vazJXTGwwcTB6UlZ0MjVkVjF0NGVMZ0tGQ2lndzRjUDYralJveXBTcE1nRGpSMFFFS0JyMTY3cDVzMmJ5cElsaXlTcGZ2MzZDZ3NMMCtqUm83Vno1MDcxN05sVDRlSGg2dE9uajRvWEwzN1g4V0ppWW5UOCtIRjk4Y1VYT243OHVFcVhMcTFubjMzMmdXckRvKy9reVpNYU1tU0l6cHc1bzZsVHArcmYvLzYzOHVUSm8xV3JWdW5BZ1FQcTFhdVhsaXhab216WnN1blVxVk91Ni83NDR3L2R1blZMZWZQbWZhRDczcnAxU3djT0hGQmNYSnlrMjdQRFc3ZHU3VHFmT05QMTVzMmJrcVNlUFh1bU9ETTNwZS9meEptNU9YTGswS2VmZnFvbm4zeFNlZkxrVWNXS0ZWV3RXalczR2IxNzl1eVJ4V0pScVZLbDdscTMwK2xVang0OWRQejRjWFh2M2wzLyt0ZS9VdjNNQlFzVzFOeTVjelZzMkRDdFg3OWVvMGVQMXVUSmsyVVlScXJIQUFBQUFBQUFBQUFBNlJkaDd0OWs2ZEtsa3VRVzVrcFN2WHIxTkhueVpDMVpza1E5ZXZSNG9MRVRsMExPbENtVFczdElTSWdtVFpxa1BYdjJhTktrU2ZycHA1L1V0bTFiRFJ3NFVQWHIxMDh5em52dnZaZWtyVXlaTWhvMWFoUmgwbU5xN3R5NUdqZHVuSW9VS2FLWk0yZTZndG5TcFV1cmE5ZXU2dGF0bTJiTW1LR2VQWHNxVTZaTUdqaHdvR0ppWWhRWUdPamFOemM4UER6WnNROGVQS2pldlh2cnVlZWVreVFOR3paTUkwZU9kSjAzVFZPUzFMcDE2eVRmZisrLy83NGFObXpvMXRhclZ5K1ZLVlBHcmUySEgzN1E4dVhMTlhueTVHUnJTTnpEMWpBTTFhcFZ5OVdlS1ZNbVhibHl4WFVjRXhPamZ2MzZLU2dvU1BQbXpVdmgwN3JOWXJGbzhPREJ1bno1c280ZE8zYmZQd2p4bi8vOFI2TkdqZEtxVmF0VXNXSkYzajBBQUFBQUFBQUFBT0JDbVBzMzJMZHZuMDZmUGkwZkh4K05IajNhN1Z6aXNyVXJWcXhRdDI3ZFpMWGUzNWZnMUtsVGlvbUpVWjQ4ZVJRWUdKaHNuekpseW1qS2xDbGF1blNwUHZ6d1F3MGJOa3hseTVaVjd0eTUzZm9WTGx4WW1UTm5scmUzdDNMbHlxV3FWYXVxZXZYcWhFbVBzWUlGQzZwZHUzWnEyN2F0YkRhYkprNmNxRTZkT3FsU3BVcktreWVQcGsrZkxxZlRxYXhacytyTW1UT1NwSjA3ZDZwV3JWcmF0V3VYL1AzOVZiaHdZVW5TbVRObnRHSERCbTNac2tVeE1USGF2bjI3Y3ViTXFYcjE2a21TbWpWcjVqWnIvUHo1OHhvL2ZydzZkdXlvSERseXVOVlZyRml4SkxYZXVuVkwwZEhSYm0zeDhmRXlUVE5KZTZMbzZHaUZob2E2bGxaT2xETm5UbDI0Y01GMVBIcjBhRjI3ZGszanhvMlRsNWZYUFQrM3hPV3BNMlhLNVBaT1Q1OCtYY0hCd1hyNTVaZVRYUFBMTDc5bzQ4YU44dlgxbFpUMEJ6OEFBQUFBQUFBQUFBQUljLzhHUzVZc2tTUWxKQ1JvNDhhTnlmYTVldldxdG03ZHFtclZxdDNYMklzV0xaSWsxYXhaODU1OTY5ZXZyNTkrK2ttTEZ5L1dwazJiM0phUWxhVE9uVHVuYWh3OFBrSkRRNVVqUnc2ZE9uVktTNVlzMFp3NWMvVFpaNThwSVNGQng0NGRreVRYWHJKNTgrWlYzcng1dFdiTkd0V3FWVXNiTjI1VTVjcVZYZUhuN05tejllMjMzeXB6NXN6eTh2SlNvMGFOMUtkUEg5Yyt1OVdxVlZPRkNoVmM5ejU4K0xER2p4K3Z5cFVydS9hWnZwdng0OGU3TGJPY3VEeXpKSFhzMkRIRjY3Nzk5bHZYRE4xRStmTGwwK25UcHlYZG5pbTdlUEZpOWVyVksxVjEzS2xVcVZLdVpabnRkcnNtVEppZzBxVkx1eTBYbmNqcGRHcmp4bzN5OS9lL3Izc0FBQUFBQUFBQUFJREhCMkh1UXhZZkg2L1ZxMWZMYXJWcTFhcFZydURyVGdzV0xOQ25uMzZxSlV1VzNGZVl1MlBIRGkxWXNFQUJBUUhKaGtQSnlaZ3hvNlRieThZQzl6SjkrblI5L2ZYWGJtM2R1M2QzTzM3MTFWZGRTM1RYcVZOSHMyZlAxZzgvL0tBelo4Nm9TNWN1cm40MWE5WlU5ZXJWOWN3enoraTU1NTVUeG93WlpSaUdybDY5S2tuS2tpV0wyd3pheEwxd2I5Njg2ZGFlSVVNR3Q5RFd6ODlQWDMzMWxmTG56KzgyTy8zMzMzOVh3NFlOTlcvZVBJV0dodDdYY3hjdFdsUWJObXpRMnJWcjlja25uNmhCZ3dacTBhTEZmWTN4WjJmUG5wWEQ0VkRCZ2dXVFBSOGZIeTlKaExrQUFBQUFBQUFBQUNCRmhMa1AyZnIxNnhVVEU2TXFWYW9rRytSS3QvZk4vZXl6ejdScDB5WmR2MzQ5eWQ2M2YzYjkrblV0WExoUTA2ZFBsMm1hR2pac21KNTQ0Z25YK2JsejV5b2dJRUF2dlBDQy9QejhYTzBuVDU3VWloVXJKTjNlOHhTNGw2NWR1NnBkdTNZYU1HQ0F6cDA3cHlsVHByaG0ycDQ0Y1VLZE8zZFd5WklsWGYwYk4yNnMyYk5uYStqUW9Rb09EbmFiNlYycFVxVms3M0g4K0hGNWVYbkp5OHRMTldyVVNISytUWnMyYnNkTGxpeFI3dHk1ZGZYcVZSMDlldFRWL3V1dnY3cjF1M3o1c2lUcHdJRURydVhNazFPb1VDRUZCd2U3dFpVcFUwWTJtMDI5ZS9kV3RXclYxTDkvL3hTdlQ2MU5telpKa3R2bmRhZWJOMi9LejgrUFpjMEJBQUFBQUFBQUFFQ0tDSE1mc3NRbGxoUDNCVTFPNXN5WlZiVnFWYTFmdjE0clY2NU1NZ1B3L2ZmZmw5VnFsZDF1MTVVclYzVHk1RW1acHFsczJiTHA0NDgvZGx1YVZwS3VYTG1pTVdQR2FPVElrUW9KQ1ZHbVRKbDA1Y29WVi9EVm9FRURsUzlmL2lFL0tkS2pEQmt5YU1lT0hkcTVjNmNhTkdpZ29LQWdCUVFFS0NFaFFaOS8vcmxDUWtMMC9QUFB1L3JueXBWTGxTdFgxcVpObTlTNGNXTjVlM3ZmOHg1SGp4NVY0Y0tGWFh2RkRobzBLTm1adEFjUEh0VEhIMy9zT3Q2N2QyK0tJV3RDUW9LY1RxY2thZGl3WWJKWUxFbjJ4VTMwL3Z2dnEySERocTVqaDhPaG4zLytXWkpVb0VBQkRSOCszQlZnNzltelIwZVBIbFc1Y3VYVXVIRmpaYytlL1o3UEowbW1hV3JSb2tYS25qMTdzdnY5U3JmMzc3M3poeThBQUFBQUFBQUFBQUQrakREM0licDgrYkoyN05naFB6Ky9aR2NjM3VtVlYxN1IrdlhydFdUSmtpUmg3cTVkdXlSSlZxdFZtVE5uVnFWS2xWUzllblhWcjE4LzJmQ25VYU5HU2toSTBNOC8vNnhUcDA0cElTRkJtVEpsMHJQUFBxc0dEUnFvZHUzYUQrOGhrZTVWcmx4WlBYcjAwS3haczdSdTNUbzFhOVpNeDQ0ZDA4bVRKelZyMWl5M21hUWJOMjdVbGkxYkpFbGZmLzIxWG5qaEJlWE5tL2V1NDIvWXNFR1ZLMWQySGVmTGx5L1pNUGZPcFphbDI4czIvL2UvLzNWcmk0cUswdVRKazdWOCtYSzkvUExMbWo5L3ZobzNicXhWcTFicCtlZWYxNXR2dnBsa2Y5dzdSVVpHYXVqUW9UcDY5S2pLbHkrdi9mdjNLelkyMWhVMDc5bXpSNTkvL3JrMmJ0eW9mdjM2M2ZXNTdqUnIxaXo5OXR0djZ0Njl1OXNTMFhlNmN1V0theGwwQUFBQUFBQUFBQUNBNUJEbVBrVFpzMmZYN3QyN1U5VzNhdFdxK3Vtbm45emFGaTFhOUVEM3paY3ZuMnNQMDlUbzE2L2ZmUVZUZUx6NCtmbnB0ZGRlVTVNbVRUUmt5QkRObkRsVGtsUytmSG5YakZYcDlrelpEejc0UU1IQndlclNwWXMrL1BCRGRlblNSVjk4OFlWeTVjcmw2dWR3T0dTejJXUVloZzRjT0tBelo4N294UmRmL0VzMUhqMTZWTjk4ODQyV0xWdW1xbFdyYXY3OCtYSTRISm8vZjc2YU5tMnExMTkvWGVQR2pkTXJyN3lpYXRXcTZaVlhYdEhUVHovdG1xMTc1c3daalIwN1Z1dlhyMWRZV0ppKyt1b3JGU3BVU0MxYnR0UW5uM3lpRVNOR1NMcTlWSG5od29XVklVTUd0L3NuN3Z1YjNFemtiNzc1UmhNbVRGQ3hZc1hVc21YTFpPdVBqbzdXM3IxN2s4eXlCd0FBQUFBQUFBQUF1Qk5oTGdBM0NRa0oycmx6cCtiT25hdWRPM2VxZE9uU2V1YVpaelIzN2x3MWF0UklYM3p4aGM2ZE82Zmh3NGNyUTRZTW1qUnBrdkxuenkrTHhhSisvZnFwWmN1VzZ0ZXZuNEtDZ3JScDB5YWRQMzllOGZIeHlwRWpoOGFQSDY4aVJZcW9SSWtTT25mdW5DU3BRNGNPeWRaaG1xYmI4ZmJ0MjdWejUwN1htUFhxMWRPc1diUDA1Sk5QU3BKKy8vMTNWOSs4ZWZQcWswOCswZEdqUnpWdjNqejE3dDFiRm90RlpjdVdWZW5TcGRXa1NSTlpyVllOR1RKRUw3endnbXYyN0lnUkkvVFdXMjlwNk5DaGF0ZXVuWDc1NVJmVnFGRkRkcnRkWGJ0MmxhK3ZyM3g4ZlBUenp6L0x5OHRMaFFvVmN0M3p3b1VMR2pObWpOYXVYYXVRa0JDTkhUdFdWdXZ0UDJLSERCbWlMRm15S0NBZ1FBNkhRMnZYcmxWMGRMUWFOR2p3OEw1d0FBQUFBQUFBQUFBZzNTSE1CZUF5WWNJRXpaOC9YM0Z4Y1FvTkRkWHc0Y1AxL1BQUHl6QU10V2pSUXN1WEw5ZXZ2LzZxY2VQR3FWQ2hRaG85ZXJUeTU4OHY2ZlkrMFQ0K1BobzBhSkFpSWlMVXZYdDNyVjY5V2w1ZVhxcFZxNWFxVnEycWVmUG1xVy9mdm03MzdObXpwMEpDUXBMVWN1VElFWTBlUGRwMWZPclVLWjA1YzBadDI3WlZ0V3JWRkJnWWVNL25LVktraUFZTkdxVDMzbnRQVzdaczBaWXRXeFFVRktTTUdUTzZadC8rdWYvVXFWTVZFUkdocGsyYktrZU9IR3JWcXBXc1ZxdjgvUHgwOXV4Wm1hYXBRb1VLcVduVHBzcVdMWnVrMjhzeHYvWFdXM0k0SEdyWXNLRjY5dXlwZ0lBQXQyYzVldlNvN0hhN3BOdDdEZmZwMDBkVnExWk54VmNGQUFBQUFBQUFBQURnRVZhb2FKbFNCY05LUlJZS0wyMnVYTFBXeEtQdnpObHpackZ5bGMxQ1lhV3ZGd3d2bWZ4YXRZK0JnbUdsYXhRTUwzVys1Tk5WekcwN2R2M3RuL3VtVFp2TWNlUEdtUWNQSGt5eHo4V0xGODNodzRlYnNiR3h5WjQvY2VLRStmUFBQeWQ3TGk0dTdxSFVtUll0WExqUVBITGt5RjM3T0oxTzAyYXovVU1WcFd6YmpsMW1oU3JQbVFYRFMxOHJHRmI2N2h0OEF3QUFBQUFBQUFBQWowa1hNM01kemdTYmw4VnFrNlM0dURoUGw0T0hJRDQrekl4akx3QUFJQUJKUkVGVVhqSk5tWVpwTngxR3ZLZnJlVnhVclZyMW5yTkZnNE9EMWFkUG54VFAzN24wOEovNSt2bytjRzFwWGZQbXplL1p4ekFNMTlMTEFBQUFBQUFBQUFBQTkyTHhkQUVQZzBOZU4weERzWkowNmZJZm5pNEhEOEhsSzFma2NEb2xVN2RrMktNOFhROEFBQUFBQUFBQUFBRHdUMHNYWVc3Q2RYdVVURVZKMHJsejUrVndPRHhkRXY0QzB6UjE5dXc1T1J3T0dWS00wKzUxMmRNMUFRQUFBQUFBQUFBQUFQKzBkTEhlNStYTEIyTUNzcGJjWWhoR3ZUMTc5K3ZNMlhNcWtEK2ZwOHZDQTRxTnZhbXQyM2ZLYnJkTDBqRXZ4NDFqbnE3SjB4eDJodzVHSHZaMEdVZ25Ea1llbHMxbTgzUVpBQUFBQUFBQUFBRGdIdEpGbUN0SkRvdnRhNHQ4UC80MU1sTHJOMjdXRy85dTVlbVM4SUIralR5a0g5ZHRsQ1E1RFBQcjMwNmRldXczUXI0VkY2ZnhrNmJJMjl2YjA2VWdIYkRaYkxvUkhlM3BNZ0FBQUFBQUFBQUF3RDJrbXpEM1RHVGswUUtoSlVlWnB0a2pZdUprUytXS1Q2dG9rUkJQbDRYN2RQM0dEWTBjSGFFYjBkRXlUZWYyMyt3M0YzcTZKazlLTUozbmZRemp2Tk0wL2FKdTNQQjBPV21hMVdwVnBxQ01obUVZaXJweDNmemZ6RzdjaldsZVRERE44NTR1QXdBQUFBQUFBQUFBSk0vd2RBRVBWZDY4L2dVRHM2NDFERXVsOE5DaUdqM2lJNFdGRnZWMFZVaWxLMWV2YWNTb3NmcjIrOFV5VGZPQ3pXbXZkL2JJcjNzOVhaZUhXZktIRkF1eldMMkRQVjFJV3RlcHd4dFB0bjd0MWRZV3cvRCtjczY4NlpPbWZIbmMweldsZFE3RCtjZnZrZnNPU25KNnVoWUFBQUFBQUFBQUFKQlUrZ3B6SmVVTksxM0RhbWlXSWVVUGViS3d4bzhacVZCbTZLWjVVZGV2cTAvL3dWcXpicU9jcGpQV2RKaTlUaC9aTjBtUzZlbmE4R2d3VGJPNnBBV1MvQ1ExTkF4am80ZExBZ0FBQUFBQUFBQUErRXNzbmk3Z1lUdHo2SmNOcHVuc0lkTzhkT3o0Q1hYbzhxN1didGlrbUpoWVQ1ZUdaTmhzTnUzYi82dTZ2dHRMcTlkdWtOTnAzbkthNXFlbmoreWJLb0pjQUFBQUFBQUFBQUFBUE1iUzNjemNSQVdLbG5qUnNGaUdTQ3JyNSt0ck5IcWx2bHExYUtxbndrSmxzYVM3RFB1UmRPNzhCWDN6M1dMTlcvaU5MbDIrTE5NMHo4bzBQejExZU44a1NRbWVyZytQRm1ibUFnQUFBQUFBQUFDQTlDYmRocm1TbEMraytKTmVYcGJ4aHNYeWdzVmlVWllzbWRXMFlRTjE3ZlNtTWdRRWVMcTh4NWJENGREU0Zhc1VNV0d5enA0L0o1dk5McG5tVWJ2VGJQZjdrWDFiSlRrOFhTTWVQWVM1QUFBQUFBQUFBQUFndlVuWFlhNGtLU1RFdDRCM2h2NkdqRmNOS2I4azcwSUZDK2l0ZHErclFybXl5cDBycDN4OWZUMWRaYnBuZHpoMDZkSmxSUjQ2ck9tejUyckh6dDF5T3AxT0djWkYwM1J1dkJYdmZQZlN5UU1YUFYwbkhsMkV1UUFBQUFBQUFBQUFJTDFKLzJIdS94UUlMMW5XTUkxbWt0b1locEhEYXJVcXBIQWhsU3RUV3M5V2VrWVZueW12ekpreWVick1kQ2Nod2FhZmY5bXJUVnUyYXZmUHYramdvVU82ZWZPV1ROTk1rRFRQSVMzNC9kRGVkWkpzbnE0Vmp6YkNYQUFBQUFBQUFBQUFrTjQ4Tm1HdUpDa2t4RGUzNlJkczlUWTZlOG1yblF4bE53eERBUUVCQ2dyTW9LclBWbExUUmcxVXJreHA5dFg5aTA2Y1BLWHZGaS9Uc3BWcmRPM2FOVVhIeE1qcGRNcVVicHFtYzdIZFlSOXB2MkU5ZXZIaXZsaFAxNHIwZ1RBWEFBQUFBQUFBQUFDa040OVhtSHVISEUrV0RQYjNNbCtUbDZXRlRDTy9aT1l3RE1NaVNYbno1RmFsWnlybzZRcmxGRks0a0o3SW1sVlBQSkZWZnI2K01vekg5aU5Md2pSTjJlMTJYYjBXcGF0WHIrcnN1ZlBhdWZ0bmJkdTVTNzhlUFBULy9XUmVsZlNibk1ZRzAybWZjdnJvZ1VqUFZZMzBpakFYQUFBQUFBQUFBQUNrTjQ5OU1sbXdZTUhNVHUrZzhoWXZvNEpoV0dySjFOTXlsREh4Zk5Zc21WVWdmMzRWTGxSUVJVSUs2Nm13VUlXSEZsWFdyRmtleTJEWE5FM0YzcnlwbzhlT0svTFFFUjA2Y2xRblRwN1N5Vk8vNmVLbFMzSTZuWWtkNDAzcGdHa2E2MlNhMnh5NnRmUE1rU05uUFZzOTBqUENYQUFBQUFBQUFBQUFrTjQ4Zm1sa3lpd0ZDNWJPYVBkejVQTXlqUWFHWWJ3b3FaeGhHTDZKSGJ5OXZlWHY3eWQvUHovbHk1ZFhUNFdGcWtTeHAxVHNxVENGRlMzaXdkTC9YcitmT2F0Zkl3L3AxNE9IZFBEUVlSMDlkbHd4c2JHNmRTdE84Zkh4N3AxTjg0aHBHc3NkVHNkM0RpUCs0TGtqMWh2U3dRVFBWSTdIQ1dFdUFBQUFBQUFBQUFCSWJ3aHo3eUpuU0VoMlh5T2dtdUZsUEM5RFR4dW1za3ZLYkVvQmlVc3lKL0x4OFZGb2tTY1ZGbHBVb1VXTEtMUklpTEk5OFlSOGZMemw3ZTB0SDI5dmVmdDR5OGZiUjk0KzN2SzJXajAyczlkdXR5dkJabE5DZ2swMlc0SnNDVFlsMkd5eTJXeTZmaU5heDArYzFLRWpSM1hvOEJGRkhqcWlHOUhSYnRlYnBtbEtScHdNODdwa1hKUE1BektkYXgxMjg4ZmZqeDA0S2NucGtRZkRZNDB3RndBQUFBQUFBQUFBcERlRXVhbVVQZnRUZ2I1WkxZVzlERXNSd3pSQ1RNTjgwcEJSUUZKQnd6QUtTZkwrOHpXK3ZyNEtDZ3hVVUZDZ2dnSURGUmlZUVJtRGdoUVlGS2pBREFIS25DbXpzbVRKckN5Wk15a29NRkErUGo2M2cxK2YvNFcvM3Q3eTl2YjUvK1AvL2RmSHgwYzJtMTAyVzRJU2JIYlpFaEpjWVd5Q3pmYS80LysxMjIyS2piMnBxS2lvMjN2YlhvdFNiR3lzWW1KaUZSMGRvK2lZYUVYSHhDb21Ka2JSMFRHNmVldVdUTk4wZXc3VGxFT21lVTZHY2RJMHpOT0dxV05PVXljc0R2TllnaVh1MkxralI2NUlNdi84L01BL2lUQVhBQUFBQUFBQUFBQ2tOMVpQRi9Db3VIejVZSXd1YTUra2ZaSXNlZlBtOWJWYXMvbmVOT3krRnRQdTcrZnJFMmJLS0c4WUtpdXBqS1Q4OGZIeGx2ajRlUDF4NVVxeVkzcDVlY2xxOVpLWGwxVmVYaFpaRElzTXc1QmhNV1FZaGl6RzdmOGEvMnUzV0JLUERabW02ZnJsTkUyWnpzUmpaNUkyaDlNcGg5MHV1OE1odTkxKzc0YzF6Y3RPbVhzTjAvalpLV08zUGNHNXo5dHB1K0Z3V09KdE5xLzRpeGYzeFVseVBMeFBGd0FBQUFBQUFBQUFBTUNmRWVZK0dPZVpNMmR1U1dkdTNkRjJTdExLeElQY3VYTUhXUHl6NURhOHZISkpSbTR2T1hNYkZxL2NwcFJITW5NWk1yTGE3WFlmdTkzdVl5amV4elJrTlV6RHk1UXNNa3lMWVJvV3liU1loaXd5RFlzaDB5TERzSGhaclphTWdZRVd3NUJ1Uk1jNDdIYWIwelRsbEdFNERkTjBTSWJUTkV5blpEZ05VMDRacHRNMERic2ttMlFtR0ZLQ0tkMHdwZk9HZE5acDZweE04N3hNODV4TTV6bXI4OWJaRXlkTzNCQXpiUUVBQUFBQUFBQUFBQUNQSXN6OW01dzdkKzZtZE82WXBHUEo5eWpubmVQSnFDeGUxZ3haZkUwamsya29nOE13ZmF3eWZaeW1mT1EwdlEwditaaE9lUnN5ZlV6Sng1VHBYYWQ2bGZ4dmQrcFEyK3B0dFl5Yk1IbjU4alZyZnpPZHpnVFQ0clJaWkNTWWN0cE1wNUhnSlRQQmFabzJVMGFDWVhIY011M2VVV2I4clNpSEl6cnFkbTBBQUFBQUFBQUFBQUFBZ0lmR05NM3FwbW1lTjAzejJ2LzJDQVVnM2cwQUFBQUFBQUFBQUpEK1dEeGRBQUFBQUFBQUFBQUFBQUFnS2NKY0FBQUFBQUFBQUFBQUFFaURDSE1CQUFBQUFBQUFBQUFBSUEwaXpBVUFBQUFBQUFBQUFBQ0FOSWd3RndBQUFBQUFBQUFBQUFEU0lNSmNBQUFBQUFBQUFBQUFBRWlEQ0hNQkFBQUFBQUFBQUFBQUlBMGl6QVVBQUFBQUFBQUFBQUNBTklnd0Z3QUFBQUFBQUFBQUFBRFNJTUpjQUFBQUFBQUFBQUFBQUVpRENITUJBQUFBQUFBQUFBQUFJQTBpekFVQUFBQUFBQUFBQUFDQU5JZ3dGd0FBQUFBQUFBQUFBQURTSU1KY0FBQUFBQUFBQUFBQUFFaURDSE1CQUFBQUFBQUFBQUFBSUEyeWVyb0FBQUFBL0RYWnN6OFZHSkRWbXQxcE9ySjVXYnd6ZUxvZXBCMTJwM25UeXpBdngxNkovK09QUHc1SGU3cWVSd252RlZMeXVMeFh3WVdLNXdqd3NoVHlkQjI0Tjd2cHlHd3hyTms5WFFjOHkyazYvN0FheGpWUDE1SGUyVTNISDJlTy8zcGNrdW5wV2dBQXdPT0RNQmNBQU9BUmxmMnBwd0l6T0swZkdESmVsbUg0V1V6RHp6Uk0vbjBIRjIrTDdESXNjWUhaL2VJRHM1VmFIV3V4RGJ4ODhHQ01wK3RLeTNpdmNDK1B3M3VWSjZSa1htOHZ5MlJaekxLZXJnVjNaNXF5V0dYTmFQTC9keDU3VmhrT1U4WjF3NURUMDdXa1oxWlpMK1FOS2ZIdW1XUDdOM3E2RmdBQThQamdIL3NBQUFDUG9Ed2hKZk42TzQzcGttckxNQ3hXTHkvNStQckl5OHZMMDZVaERYRTRuRXFJajVmZDRaQXBNenlEMDd1WVgwanh6cjhmTzNEYzA3V2xSYnhYU0kzSDRiM3lsdkxLMEZPR2pKeisvdjZ5V25rSDBpcTczYUZiY2Jka21KSzMxU3JEd201YWp4dlQ2WlROYnBka1dBUDgvWU41WC84ZXB0UFV6WnMzNVRDZFFWN2VSaEZKaExrQUFPQWZRNWdMQUFEd2lNbWR1MXlBMWR2K3BTSGpPVzl2YnoxWG81cWVybEJPZVhMbFZGQlFrS2ZMUXhvU0V4dXJNMmZQNmVjOWU3VjY3VHBMUW9LdGpwZlZPaU5IanBJdlhyeTRMOWJUOWFVbHZGZElyY2ZwdmZMMzkxZkg5bTFVc3ZoVG5pNEZLVGgwK0tnbVRac3BteTFCSGR1M1ZXaVJFRStYaEgvWTRhUEhOUDNMcjJTek85U3QwNXNLQ3kzaTZaTFNwV3ZYb2pSeVRJUXVYTHJrNlZJQUFNQmppREFYQUFEZ0VlTWQ1T2h1bUtycDUrK25JUVA2NlBsYU5aVXhZNUFNdy9CMGFVaURUTk5VNDFmcXErN3p0ZlQrQndOMTYxWmNGYi9NNnF1TDZ1L3AydElTM2l2Y2o4Zmx2YkphdlZTeStGT3FYdlZaVDVlQ0ZQajYrc3JIeDF1bTZWU0ZjbVZVOGVueW5pNEovN0NNR1lQMDFieUZNcFdnVWlXTDh6M3dON2x3NGFMOC9mMGxTY3gvQndBQS96VCsvUUVBQVBBSXlaMDdkNERGTUZzYWhtRjVxZDd6ZXFGT2JXWEtsSkhBQ1NreURFTVpnNEwwWEkxcXF2ZjhjeklNdzJLeFdQNmROMjllZjAvWGxsYndYdUYrOFY0QkFBQUFBUDRwaExrQUFBQ1BFSitNd2NFeUREK3IxYXBTSllvclE0WU1uaTRKandnL1B6K1ZMbGxDUGo0K01pVnZiKytnWUUvWGxGYndYdUZCOFY0QkFBQUFBUDV1aExrQUFBQ1BFSWZUbGwybTZlZmo0Nk9jT2NnTWNIOXk1Y3doZjM4L3laU1B3OWVhemRQMXBCVzhWL2dyZUs4QUFBQUFBSDhud2x3QUFJQkhpSmZGTzROcHlPcmxaVkZnWUtDbnk4RWpKaWdvU041V2I4bVFsMFZlUVo2dUo2M2d2Y0pmd1hzRkFBQUFBUGc3RWVZQ0FBQUFBQUFBQUFBQVFCcEVtQXNBQUFBQUFBQUFBQUFBYVJCaExnQUFBQUFBQUFBQUFBQ2tRWVM1QUFBQUFBQUFBQUFBQUpBR0VlWUNBQUFBQUFBQUFBQUFRQnBFbUFzQUFBQUFBQUFBQUFBQWFSQmhMZ0FBQUFBQUFBQUFBQUNrUVlTNUFBQUFBQUFBQUFBQUFKQUdFZVlDQUFBQUFBQUFBQUFBUUJwRW1Bc0FBQUFBQUFBQUFBQUFhUkJoTGdBQUFBQUFBQUFBQUFDa1FZUzVBQUFBQUFBQUFBQUFBSkFHRWVZQ0FBQUFBQUFBQUFBQVFCcEVtQXNBQUFBQUFBQUFBQUFBYVJCaExnQUFBQUFBQUFBQUFBQ2tRWVM1QUFBQUFBQUFBQUFBQUpBR0VlWUNBQUFBQUFBQUFBQUFRQnBFbUFzQUFBQUFBQUFBQUFBQWFSQmhMZ0FBQUFBQUFBQUFBQUNrUVlTNUFBQUFBQUFBQUFBQUFKQUdFZVlDQUFBQUFBQUFBQUFBUUJwRW1Bc0FBQUFBQUFDWHVMZzR4Y1hGcFhqZWJyZnI1czJiY2pxZHFSb3ZKaVpHVVZGUmQrMXo4ZUxGZTQ3amNEamtjRGhTZGMrMEppb3FTdnYzNzFkOGZMeW5Td0VBQU1BamhqQVhBQUFBQUFBQWtxVGZmLzlkTld2VzFKUXBVMUxzODk1Nzc2bFJvMFpLU0VoSTFaanZ2dnV1T25Ub29DdFhyaVI3L3ZqeDQycllzS0dHRGgxNjEzRldybHlwZXZYcTZlREJnNjYyeEdENWJyL3VGa3ovMmFwVnE5UzJiVnNOSHo0OFZmMFhMMTZzVHAwNjNUT3MzcnAxcTk1NDR3MmRQMzgrMWJVQUFBQUFrbVQxZEFFQUFBQUFBQUJJRzRZTkd5YUh3NkVTSlVwbzkrN2RidWNLRnk2c1E0Y09hZlBteldyWXNLRU9IRGlRNVBxd3NEQUZCZ2E2dGIzenpqdnEyTEdqT25ic3FLbFRweXB6NXN5dWN6YWJUZjM3OTVlM3Q3ZGF0R2h4MTlybXo1K3ZqQmt6S2pRMDFOWDIvZmZmM3pONExWS2tpQllzV0hEWFBwSzBiOTgrRFJvMFNIYTdYUWNQSGxUZHVuVlZ0bXpadTE2VEtWTW03ZHUzVC8vNjE3LzAyV2VmcVVpUkl2ZThEd0FBQUhBL0NITUJBQUFBQUFDZzc3NzdUanQzN3BTZm41LzY5KytmNUh5ZlBuMDBmZnAwV2ExV3JWeTVVaXRYcmt6U1o4cVVLU3BXckpoTTA5VE9uVHRkN1kwYk45YUNCUXUwWk1rU0ZTMWExTlgrNDQ4LzZzaVJJM3I5OWRkMTVjb1ZYYmx5UlZhclZlWEtsWE1iZCtmT25ZcU1qTlRZc1dQbDVlV2w2T2hvQlFVRnVjNFBHelpNUGo0K1NlcVpOMitlb3FPajcvbnNodzRkVXZmdTNSVVlHS2pQUC85Y2d3Y1BWdmZ1M1RWdDJyUzdCclRWcTFmWHRHblQ5UGJiYjZ0Tm16YWFPM2V1Q2hRb2NNLzdBUUFBQUtsRm1Bc0FBSUIvUkZ4Y25QejgvRkxkZjl1MmJjcVFJWU5LbGl6NVFQZHpPQnd5REVNV3kxL2ZXU1EyTmxZblRweFEzcng1bFNWTEZwbW1LY013L3ZLNGdDU2RQbjFhVTZkT1ZhZE9uWlFuVDU1aysvVHYzMTlGaXhaVjY5YXQvK0hxSHI0Yk4yNG9ZOGFNYm0ySER4OVc3dHk1M1lJWkFQK3NqUnMzYXZqdzRXclFvSUVHRFJxazdkdTM2NGNmZnRDSEgzN29Da243OU9takN4Y3VhTmFzV2ZMMTlkWG8wYU0xWk1nUVpjMmFOY2w0RG9kRG5UdDNUdEkrZHV6WVpPOC9hOVlzelpvMVM1SVVHQmlvalJzM3VwMmZNbVdLS2xTb29LcFZxOHBtczZsbHk1WjY1cGxuOU5SVFQwbVNxbGF0cW9DQWdDVGpybDI3OXA1aDdxNWR1OVNqUnc5WnJWWk5talJKUllzVzFjU0pFOVcrZlh1MWE5ZE9JMGVPVktWS2xWSzhQanc4WERObnp0U1BQLzZvQWdVSzZQdnZ2OWVubjM2YTVQT1FwTmRlZXkzSjllKzg4NDZhTjI5KzF4b0JBQUR3K0NMTUJRQUF3Tjl1NHNTSjJycDFxMmJNbUNGZlg5OVVYZlBwcDUrcVlNR0NHak5takZ0N1RFeU1SbzBhcGZidDJ5dHYzcndwWHQrc1dUTlZyVnBWM2J0My8wdTFTOUtKRXlmMHhodHZhT0RBZ1hycHBaZlVyVnMzbFM1ZFd1M2J0MzhvWVRFZWIxZXZYdFdLRlN2VXFsV3JGTVBjUFh2MnlNdkxLMVhqbWFhcFFZTUdxVmF0V3FwUm84WUQxM1h0MnJWVTc0ZjVaOW15WlV1MjNwaVlHRFZwMGtRdFdyUlErL2J0SlVrSkNRbnExcTJiaWhRcG92SGp4L09ERW9BSC9QcnJyK3JkdTdmS2xpMnJybDI3S2k0dVRybHk1ZExXclZzMVlNQUFqUnc1VWhzMmJOQ2FOV3ZVdDI5ZmhZV0ZLUzR1VGxldlh0VTc3N3lqTDcvOE1zVS9vN3AwNmFKbXpacTV0VzNidGsxOSsvYlY1TW1UM1paTWxxU1pNMmZxMjIrL2RXdGJ2MzY5OXUzYjUxb3ErWnR2dnRHRkN4ZjAvUFBQNit6WnN3LzgzS1pwYXM2Y09ab3dZWUt5WnMycWNlUEd1V2JoWnNtU1JaTW1UZExiYjcrdGJ0MjZxWFBuem1yZHVuV1M1NHlQajVldnI2L3k1Y3VuTm0zYVNKSktsQ2loYnQyNnVmWDc5ZGRmdFd6Wk1yMzIybXQ2NG9rbjNNNlZMbDM2Z1o4QkFBQUE2UjloTGdBQXdEL0FOTTFRU1RjTXd6anY2Vm84b1dMRmlwbzVjNlpHamh5cGdRTUgvcVd4ZnYvOWQyM2F0RW5yMTYvWHh4OS9yS3BWcTZiWWQ4R0NCZnJtbTIrU3JXZjA2Tkdwdm1kaUFHMjMyMlcxV2xXOGVIRk5uanhaaHc4ZjF0Q2hRKzlyeGpFZUR0TTBNMHVxSkdtRFlSaTNQRjNQZzFpMGFKRVNFaEtTQkJsLzFlZWZmNjVseTVhcFRKa3krdU9QUDFTM2J0MVVYenQyN0ZqWE85V3JWeS85L1BQUEQxVEQ4dVhMbFNOSGppVHRFeWRPbE0xbVU4T0dEVjF0UGo0KzZ0Mjd0d1lNR0tCang0N2Q5MzZUdTNmdjFxQkJnOVN2WHo5VnJsejVnZXBOTDB6VDlKSlVRdExGeC9Ydkd6eVlrSkFRL2Z2Zi8xYTdkdTAwZlBod25UMTdWaEVSRVJvMWFwVE9uVHVuM2J0M0t6QXdVRjI2ZEZIQmdnVmRlK2syYTlaTUowK2UxSjQ5ZXlSSnhZb1ZrNysvdjl2WWZuNStTV2JkSi9ZSkNBaEljdTdQUC9RVkZSV2xFU05HcUc3ZHV2TDE5ZFh4NDhjMWJkbzBQZmZjYzZwVXFWS3lmOCtueG9VTEZ6UjQ4R0R0MnJWTEpVcVUwS2VmZnFyczJiTzc5UWtPRHRhc1diTTBaTWdRVFpnd1FXdldyRkgvL3YxZHM0SDM3OSt2N3QyN3ExZXZYcXBUcDQ3cnVpZWZmRkpQUHZtazIxakxseS9Yc21YTDlPS0xMNnBnd1lJUFZETUFBQUFlVDRTNUFBQUEvNHlXa2dhYnB2bURwQzhsL1NUcG1xU2JobUU0UFZyWlA2QmN1WEo2OWRWWE5XL2VQRld0V2xVMWE5Wjg0TEVTbHpMczNMbXozbjMzWGZYdDIxZE5telpOdG0vZHVuV1RYYzR3UTRZTTkzWFB4T1VsRTVkSTdOeTVzekpuenF3SkV5Ym95SkVqRDd3VU5QNlNuSksrbHBSZ211WWNTWE1sbmREdEg1cDRzT21rLzdELy92ZS9janFkU2NMY25UdDNhc1NJRVc1dGx5OWYxdnIxNjdWLy8zNjM5aUZEaHFoNDhlS3U0eGt6Wm1qR2pCbDYvZlhYMWFoUkk4WEZ4YWxuejU1SjdyMTY5V3FkT25WS0hUcDBjR3N2WExpdzYvZWRPM2RXVkZSVXFwN2wxcTFibWpoeG9pNWN1S0N3c0xBa3l5aEx0MmZpZmYzMTE3SllMSHJsbFZlU25MZmI3WHJqalRlU0hiOUlrU0w2OHNzdjNkb09IVHFrNmRPbmE5MjZkYW1xOFRIaExhbWRwSzcvKy90bWpxU3RrdjZQdlRzUGk2cDY0d0QrdmJPd0NZamdMZ2FhQzVpb3VKYW01YjZsUDdQRVhjdk1mVWx6eVFVMUxkUFVVc3RNUzFGSlJWQ3hUSEFoTjF4eHdUTEZCUlZEVVlTUW5XRVc3dStQa1lseFptQndtd0cvbitlWlIrNjU1OTc3WHVMTUVPODk3MGtGa0NNSWdtako0TWg2MmRyYVl1ellzY2pPenNhTUdUTXdmLzU4akI4L0htdlhyc1htelp0eDVzeVpRby9mdm4wN2NuTnpzVzNiTnRTcVZVdHYzNG9WSzdCcTFTcTl0cnc4N2E4K3c0Y1BONWlOcjFhcjlSNlN1bmZ2SHBLVGt4RVdGb2F3c0RBQTJtVHc0Kzl0SFR0Mk5CcWJTcVhTZTIvTHljbkJ4bzBiRVJnWUNJVkNnY3FWSzZOcjE2NEdaWjBMYXR5NE1lTGk0aEFiRzR2Qmd3ZWpWYXRXK1BEREQxRzllblZVcVZJRk0yYk13T1hMbHpGaHdnUlc3Q0FpSWlLaVo0N0pYQ0lpSXFJWDYzK1BYc2tBVGdJNExZcmljUURuQlVGSXQyaGt6OW5Zc1dOeCtQQmhCQVFFNEsyMzN0S1ZTalFsUFQwZGQrN2N3Wll0V3dBQVVxa1VmZnYyQlFCNGVIZ2dJQ0FBTTJmT3hPdXZ2NDdyMTY4ak16TlQ3L2pjM0Z5b1ZDcGtaMmNibkRzN094dDJkblk0ZS9Zczd0eTVVMlRzNmVuYS96VEhqeC9YZlEwQVBYdjJSRlJVRk02ZVBZdGh3NFlWZVI1Nkxsd0JUSGowdWdEZ3JDaUtSd0djQlhCTEVBU0ZKWU1yVEVKQ0FobzNibXpRN3VMaWdpWk5tdWkxUFhqd0FHNXViZ2J0K1RQYTFHbzFsaTVkaXBDUUVIVHYzaDNqeDQ4SG9KMFJOMkRBQUlOcnhNYkdJaWtweWVpK2ZMNit2bWJkeC9YcjEzWHJhUHI1K1dIU3BFbTZCeUR5M2JsekI3Tm56d1lBckZtekJuSzVYRy8vdDk5K0MwZEhSM3o4OGNkR3IvSDQ3UGRCZ3dZaEppWUd0cmEycUZHakJtN2R1bVZXckMrWi9NK2JXOUNPaDFPUFBtOWlTdnZuRFQwWnRWcU4xcTFiWS9iczJmamlpeStRa3BJQ21VeG1jbzNiZ3FLam8zV2wweC9YdVhObnRHclZTcS90eXBVcjJMUnBFNFlQSDI1UVhqNGlJZ0pSVVZHNmJTOHZMMnpZc0FFdUxpNUlUazdHeUpFak1XN2NPSVBaLzVNblR6WjRid0cwVlJBVWl2OCtDa2FQSG8yTEZ5K2lRWU1HR0RCZ0FPYk5tNGVWSzFjV2VZOEFzRzdkT3V6WXNRTy8vLzQ3QUdEbHlwWDQ2YWVmTUhYcVZBUUdCc0xCd2NIZ0lSa2lJaUlpb3FmRlpDNFJFUkdSWlpRSDBBTkFGd0QvQXJndml1SnZBRFlMZ25ETm9wRTlKM1oyZGxpK2ZEbXFWS2tDVVJRTlp1azhUcUZRSUMwdFRkZlAxdFpXbDh3RnRLVVBmLzc1WndEQTBLRkRFUk1UWS9CSDNLTkhqK0xvMGFOR3p6MXQyalJFUlVYaDFLbFRadC9EcVZPbmRLVWxDNUxKWkV6bVdvZEdqMTUrMEk2ck9GRVVnd0hzRkFUaGdVVWplNHhHbzBGY1hCeHUzcnlKME5CUUFQL05VSHZ2dmZjd2E5WXN2ZjRuVHB4QWd3WU5ETnJ6ZmYzMTE5aXhZd2VHRGgySzhlUEhJeXNyQzd0MzcwYWZQbjBna3oyLy8rM2J1WE1ubGl4WkFoc2JHeXhldkJnZE9uUXc2UFB2di85aXdvUUp1bG0rTGk0dUJtTlZMcGZEeHNZR0xpNHVCc2NMZ21Dd1BuWmNYQng2OU9pQkVTTkdJREF3a01uY3d0VjQ5T29KSUFsQXNpaUs0UUEybE5iUEczcDZFb2tFNWN1WE42Z0c4TGphdFdzWHVkU0FsNWVYUWJsM0J3Y0hiTnEwQ2ErLy9ycXVaSEcrdUxnNHZXU3VJQWp3OGZHQlJxT0J2NzgvR2pkdXJQZjdRTDZ1WGJ2Q3djSEJvRDBxS2dxeHNiRzY3Y21USitQKy9mdTZzc2ltWnZTYTR1UGpnNEVEQjZKY3VYSUF0TC9mZlB2dHQxaXpaZzBHREJpQXhNUkVvOSszUzVjdUFkQldLU2dZVDc0R0RScWdZc1dLeFlxRmlJaUlpRjRPVE9ZU0VSRVJXWlljMm5LeGxhRk5RczBSUlRFYTJwS3h2MEk3Z3pkREVBU041VUo4ZGdxdUgzZjgrUEZDKy9idTNSdWVucDc0NXB0djlOcFhyVnFGcGsyYm9rV0xGbnJ0N2R1M3gxZGZmYVhiM3JGakIrclVxUU1mSHgrOWZtRmhZZkQzOTBlREJnMk0vakhZR0xWYWpSWXRXbURRb0VHNkdZOWsxWndmdldvQWFBdGd4YVBrMVRwb1p5aW1BbEJZc3VUc3RXdlhvRlFxTVduU0pDZ1VDcXhldlJvalI0NUV0V3JWVUwxNjlXS2ZyMXUzYnFoVHA0NnU1UGpxMWF1eGJkczIrUGo0NkpWaGZsWXlNelB4NVpkZll2LysvZkQyOXNhaVJZc01FcTZBOXNHSjRjT0hJeXNyQzJQR2pNRVBQL3lBd1lNSEcvUlRLcFVRQkFFblQ1NDAyQ2VUeVF6S254NDRjTUJnWFU0cWtpMEE5MGV2UmdCbWlLSjRCc0NQQUE1QyszbnpVcFQrSi9NTkd6WU10cmEyQnJQdE5Sb05Nak16alpaVmZseDhmTHpCZzFEWHIxOEhBTVRFeEJoVTBFaElTREI2bmpWcjF1RG16WnNJRGc0MktNMWNIQTBhTkhqcTVSRWVYOXRiSnBOaDdOaXhBTFMvMzh5Y09kUGtzVXVYTGpYYWJ1cUJHQ0lpSWlJaUpuT0ppSWlJckkvdm85ZGNBTkVBam9xaWVCYkFpUnJlNXBVOXRTWi8vZlVYWW1KaWROdmR1blhUbFlhTmpJeEV2WHIxNE9ibVp0YTVNak16Y2VUSUVRUUVCT0RqanovR2lCRWpUUDVCOTZlZmZzTDc3NzhQSHg4ZjVPYm1JalUxRlU1T1RnZ09Ea2FiTm0zZzdlMXQ5ajNJWkRMWTJka1psSEl1eVFiMjk2dit4WnpvTmdEeVh2UkxFQVQxQzduSi85amd2NUt6ZHdFY0FmQ1hLSXJuQUp5eHhMZzZlL1lzSEJ3YzBLOWZQOTBNcm1iTm1xRm16Wm80Y3VRSTR1TGk5UG9yRkFyY3ZYc1grL2J0TXpoWG16WnQwS2hSSXpScTFBaUFkdlpYY0hBdyt2ZnZqL3IxNnlNeU1oTGJ0Mi9Ib2tXTG5sa0NkTlNvVVlpSmlVSGZ2bjB4YWRJa282Vk5BZTJNdFQ1OStxQk5temE2MmJNSER4NkVyYTJ0WHIrSkV5ZkN4Y1VGbjMvK3VWblh0OFpFcmxRcXhVZERCOWFZTVNWYURlM1B1dWJSSzgvRXYwVzE1WCt0MjM0T0QvWTBlL1RLTC8wZkxZcmkrUStIajgwOWZQekVNNzRVbFZRelo4NUV0MjdkOU5yaTR1THczbnZ2bVhWOGNIQXdnb09EamU1YnVIQ2gwWFpIUjBlOTdaMDdkMkxkdW5YbzFxMGJJaU1qa1pDUWdJU0VoS2NxYVh6cjFpME1HalNvMk1kdDJMREJJSmtMYUI4V2E5bXlKZHEzYjQvSXlFaTlmUXNXTE1EKy9mdXhmUGx5ZzNMNStSNS9YeVFpSWlJaXlzZGtMaEVSVVNrbmltSVZ3b1NuQUFBZ0FFbEVRVlJEQUc5WU9nNUMweWM0eGdsQUd3Q3RvSjFKZUM5aVQyanNvbVhmMmthZFBmOU1nM3VlVHB3NGdjREFRT1RsNVVHcFZLSkZpeFp3Y25KQ1dsb2EvUDM5VWFOR0RheGR1OVprTXFnZ1IwZEhiTml3QWJObno4YmF0V3VSa0pDZ2wveUppSWpBNGNPSGtaS1Nnb2NQSDJManhvMElDQWlBUXFHQVJDTEJsMTkraVk0ZE82SnQyN2JGdm85eTVjcnB5c1NXQmtNSDlQMGZnSllBOG1lbmlnVmV6M1ZiRk1XQ00ySkZBTG40TDNtbGhuNUNTMTFnWDhGdFIyaG5HaFpYTlFBREFQUUJrQUlnUGl4MDIvV0pVMmRJRXgrOHVFck1mL3p4QjFxMWFtVlFBamtqSXdQejU4ODNla3hNVEl6UmZUdDI3TkFsTjdPenN6Rno1a3hVclZwVk4wc3NJU0VCeDQ0ZGcxcjk3SExveWNuSmFOS2tDYVpObTFaazMveDFlZk9UdWUzYXRUUG9rejh6TnlJaXdtQ2ZzWm01MXNqQnpoNURCdlFmQ0tBZTlILytuOW1yd05nUkFlUkFPeDVVai83TlR5THIxNncxVDM3cC8yNEFVbi80Ym1scTJMNEl0eDI3Zm51Q1UxRnBjL3YyYlVSSFIrdTEzYjkvdjhqakJFR0FYQzdIcUZHajBLdFhMNzE5SjArZXhPelpzN0Y2OVdyVXFWTkhiOTh2di95Q1gzLzlWYTh0ZjhtRXZYdjNJam82R3U3dTduQjNkOWQ3R014VXVXU1ZTb1dhTldzYXRHczBHaWdVQ25UdjNoMWVYbDVGM3MrMWE5ZXdlL2R1NU9VWlRsNVBUazZHdjc4L2V2YnNpYmx6NStxOXQ1ODdkdzc3OSs5SDkrN2QwYnAxNnlLdlEwUkVSRVQwT0NaemlZaUlTakZSRkY4RHNBdUFwNlZqb2FjaWhUWng1V1JqWTJOdlU4Sm1ib3dhTlFxalJvM0NvVU9ITUdYS0ZGMTcyYkpsTVgvK2ZFeWFOQWxmZi8yMXliVkFIK2ZnNElDbFM1ZGkyYkpsYU5XcWxjRytWMTU1QlEwYU5NRGx5NWZSb1VNSERCbzBDQzR1TGloYnRpd3lNelB4OXR0dm8yTEZpcWhhdFNvQW9FdVhMc2pJeUNqMG1rZVBIa1hGaWhYeDRBVW0rNTQzcVV3cUJXQVBJSDlxODR2ODk4bnJZejQ3Y3Z3M3J1eWtFc2tMamNuZjN4OHFsY3FnL2Y3OSsxaS9majNxMXExcjlEaUZRb0VlUFhwZzlPalI2TjI3dDk2K3ZMdzh6SjA3RjNmdTNNRW5uM3hTNURxVzkrL2YxeHREVGs1TzJMdDNML2JzMllONzkrNFZlbXgyZGpZU0V4TjE2MWFiTW1qUUlJTTRObXpZWVBEd3hzS0ZDK0hrNUZTaXk1Z0xnZ0NKQkhJQStZdDJGdnhaZi96cm92WWIrMXJ5SE1KK25CUkFHVUVpVVRrNDJFdWtVdWtMdUNSWnUrM2J0K1AzMzMvWGF6UG40UkNwVkdweVhmcjhtYmVPam80R2EyV1BHemNPNDhhTjAydWJNbVVLUHYzMFUxU3BVc1hrT3VCVHAwNDFLQWNOQUNFaEljakp5VEVaWjZ0V3JRelc5RFVtSWlJQ3UzZnZOcnJ2MEtGREFMUkxQaFNrVXFtd2NPRkN1TGk0WVBMa3lRQzA3K09mZmZZWm1qZHZybnZZaFlpSWlJaW9NRXptRWhFUmxXNFZBTmhCTzF2bmIyaG5kNUpsZUtMNFNmVmNBUGVoTFFzYkNXQlptNDdkWDRNZ2JuVitWS2E0cEd2VHBnMEdEUnFFWDM3NUJUNCtQdWpaczZkWngwa2tFa3lkT2xXM0xZb2lCRUZBeTVZdDBiSmxTd0JBYUdnby92NzdiL3p6eno5SVRFeUVLSXE2bVQwRlorQU1HVElFdWJtNUFJREV4RVNFaElTZ2MrZk9laVVVSlJJSnFsV3JodE9uVHovMVBWdUxEWUZCb2ZQOXAzOEhiWUxvYVYvQ28zK2xCYjQyOVpKRFA1a3JQR29yN2pYS1FUdVRzT2dwM2ZyU0FNUkIrMzRZQkdCcmgrN3Yra0lRMzNpUjQ2cmcrdEg1WnM2Y2lmajRlRXlhTk1sa01qY3ZMdzhwS1NsUUtCUUcrNzc1NWhzY1BIZ1FnRGFKVWhRbkp5Y01HelpNdDUxZjRqTThQTnhnRnQ3akZBb0Zjbkp5RUJBUVVHaS85OTkvM3lDWm01R1JZWkRNVmF2VlVLbFVKaCtzdUhMbGlsa3o1eXdwS3ljYkc3Y0ViZnhzOGllM29mMDV6Zjk1TGZpMXNiYjhyd3ZiSjRYK3o3cmN4RGx0b0szbW9MOVl1Qm5oQS9nSFFCS0FBNlBIVGo1NytQaUoxYzdPam1XS2VSNHFoVDc5OU5OaWwxbnUzcjE3b2RVczhtZTNEaDgrdk5EMWIydldySW5Bd0VDRE5iazFHZzF1M3J5cFYzSzlVNmRPY0hCd2VQd1VPSEhpQkdKalkwMWU0MWs0ZVBBZ0hCMGQwYUpGQzczMlRaczJJUzR1RGw5Ly9iVXVhWjMvbnJoeTVVbzBhOWJNYU1sbUlpSWlJcUtDbU13bElpSjZPV1FCV0FDQUMrQlp6cWNBcGhUWlMrc2lnQkFBNGRBbW5MSUJwQXVDa09ucDFlZzVoV2M1NDhhTnc1a3paN0I5KzNhODg4NDdrRWpNbTN4MjkrNWRWS3RXRFlCMkxkMHlaZlJ6RHVQSGo4ZXlaY3ZnNysrdmE3TzN0OGRISDMyRTZ0V3I2OW9Lem9xNWVQRWlRa0pDOE5aYmJ4bk0wcWxSb3diQ3dzS1FucDRPWjJmbll0K250UW5jRXZUUGdqbWZIYlowSEFBZ2ltTCtmM1FCeG1jbEd0dXVBNkFUekV2bXFnQkVBUGdGd0FVQW1RQ1VBQjRLZ3BCcmlYRWxpaUl1WExpQS9mdjM0OENCQXdDMER4TjA3ZG9WRW9rRXYvMW12THh0L216ZXYvLytXOWVuVmF0V1dMTm1EWGJzMklGT25UcGgvLzc5WnNWUXBrd1pEQmt5eEtEOSsrKy9ML0xZTGwyNndOUFRFei8rK0tOWjF5cm84ZG0zK1lscE96czduRHQzenVneFZhcFV3ZmJ0MjR0OXJSZEpvOUZnelU4YmI4NzRkTkp6SDFlaUtCWWNDd1ZmOWdBV3dmeGs3Z1VBQVFDT1F2dDVvd0NRZnZqSXNRYVF2WWlKd0ZRU1BFbVo1VkdqUnVrZWxESW1OallXSVNFaEdEQmdBQ3BYcm15eW43T3pNL0x5OG5ENzltM0V4TVRvdlJRS0JlYk9uVnU4bTNrT1VsTlRjZTdjT1hUdTNGbnZRWldMRnk5aTdkcTFlUC85OXcxbTdNNmVQUnZ2dmZjZVpzMmFoVjkrK2NYb2pHSWlJaUlpb254TTVoSVJFYjBjUkFBcGdpQVV2Y0FaUFJlaUtHYWEyS1VCa0FIdDJwMmhBTllKZ2hEendnS3pBbks1SE11WEw0ZUxpNHZaaWR4Ly8vMFhQWHYyeFBUcDArSG41NGYwOUhTVUxWdFdyMC9MbGkxeCtmSmxaR1ptWXVMRWlZWE8vREdIdDdjM0FPRFNwVXQ0NHcwdVEvMHNDWUpndUFCaEVVUlJORjB6VTd1V2FBYUFlQUNiQVd5MXR2Yy9mMzkvaEllSEF3Q3FWYXVHaHc4Zll2WHExV2pVcUJGbXpacUZreWRQRm5yOGtTTkhkT1ZMcTFhdGlqMTc5bURJa0NIbzNidTMyY25jRjgzWDF4ZUJnWUh3OXZiV0c0K2hvYUZZdm54NWlWZ1gxMW9JZ2xCd1BXcWRSdzlHbUtwL3E0SjJYS1FDK0IzQWo2WStienhyTlhoR2tWSnBFQlFVaEowN2R4cTB1N3E2NmtvZTU4KzB6ZjhjNzlHalI2SG5qSXlNUkVoSUNOcTFhNGQ2OVFwZjVqa2pJd045Ky9hRlJxTkI1Y3FWVWI5K2ZZd2FOUXF2dmZZYTZ0V3JaMUFDK2tVN2NPQUFOQnFOM25yZ3AwK2Z4bWVmZllZYU5XcGcwcVJKeU1qSVFGcGFtdTdmOVBSME5HclVDTWVPSGNPUFAvNklDUk1tV1BBT2lJaUlpTWphTVpsTFJFUkVaQmtKQU00Qk9BM3RqT2x6Z2lDa1d6WWt5NmxZc2FKQlcxWldsc25rN3A5Ly9nbEFXMzR4TFMwTkR4OCtSTVdLRlhIanhnM1kyOXZqNnRXcjJMRmpCejc2NkNPTUhUc1dEeDgraEwrL1AyUXlHUUlDQXVEcDZZbTJiZHNXSzhZR0RScEFKcE1oS2lwS0w1bXJVQ2hnYTJ2NzFNbGllaWIrQkhBRzJsbUc1d0RjRkFUQnNCNnhGV2pVcUJFOFBEelF0V3RYSkNVbFlmanc0YnFaV1Y5KytTWCsvZmRmN05tekI0TUdEZEliQjluWjJXamR1alhHamgyck42dDh4WW9WYU5xMEtlTGo0MS80dlJRbExpNE9pWW1KdXUyb3FDaTkvYmR1M1lKYXJTNnlqSG5EaGcyTFhBZVlqTG9GNEN5QVV3Q09BNGg1bVQ5dnFIamF0MitQdm4zN3d0ZlgxMkRmK2ZQbmNmbnlaVnk2ZEFuNzkrK0hWQ3BGcFVxVm5ua01UazVPV0xseUpXcldyS24zKzRLL3Z6L0dqeDhQalVZREFPallzYVBSNDFVcUZmTHk4dENxVlN1TUdERUNRNGNPMWRzL2E5WXN6SjQ5dThnNFJOSGcrUWtBd042OWUyRm5aNmYzdThFMzMzeUQ5UFIwS0JRS3ZQbm1tMGFQZFhaMmhyT3pNd0lEQTlHMmJWdjQrQlMzT2pvUkVSRVJ2U3lZekNVaUlpSjZzY0lCYklVMjRaUUVJRlVRQkkxbFE3SU9QL3p3QTFKU1V1RGc0SUNFaEFRa0p5ZnJ5aWcvN3NLRkM1REw1ZkR4OGRFbGhueDhmUERkZDk4aEt5c0xIVHAwUUhSME5IeDlmYkZvMFNMRXhNVG9rcTNIangvSHNXUEh6RTdtUG56NEVJbUppZkR5OGtMVHBrMFJFUkdCQ1JNbTZNNjNhOWN1ckYrL0hvR0JnYy9sajloVXBJY0F0Z01JQm5BTlFMSWdDTm1XRGFsbzc3Ly92dTdycEtRa2cvMlhMbDNDeXBVckVSY1hCMzkvL3lJZkZtamF0T2t6ai9GWjJibHpKM2JzMkdGMFg4RzFmOGVNR1FPWlRLYWI2ZmU0TFZ1MndNUEQ0N25FV0VxRlExdXkvemlBQndEU0hzM29KVExib2tXTFRPNDdlZklrMXE5ZkQwQ2JtSnd5WllyQmtnZlB5dXV2djI3UTFyVnJWOVN2WDc5WTV6R1dNTzNUcDQ5WmlkUkxseTRoS0NoSXJ5MGxKUVYvL2ZVWDJyUnBvL2V3eWNpUkkzSDQ4R0c0dWJucFhxNnVyaWhYcmh4Y1hWM2g0dUlDbVV5R3VMZzQ5TzNiRnl0V3JNRFBQLzljckhzaElpSWlvcGNIazdsRVJFUkVMMFlJZ0o4RlFiaHI2VUFzUVJSRkhEeDRFQUNRbkp3TVQwOVBnejd4OGZGNjVXRzl2YjMxWmg0V0ZCMGRqZnIxNjhQVzFoYjc5dTFEbVRKbFVLdFdMVnk0Y0FFREJ3N1U2OXVtVFJ1MGFkTUdHelpzd0kwYk45QytmWHNzWGJvVUNRa0pxRnExS25KemM1R1ltSWg3OSs3cDF1c01EQXpFcGsyYkVCOGZqNnlzTEZTcFVnVy8vLzQ3ZXZYcWhjOCsrd3gvL1BFSE9uVG9BRUM3bG1CR1JnYmMzTnlleWZlS3pKWUlZRENBL1NVaGVWdGNiZHEwd2JScDA3QjQ4V0pVcmx3WkkwYU1zSFJJVDJ6eTVNbVlQSG15WGx0c2JDeVdMMStPVzdkdXdkZlhGNGNPSFVMWHJsMFJFUkdCSVVPR29ILy8vckMzdDdkUXhDV2FDc0JHQUl0ZTFzOGJlbkl5bWN6a3V0WEdqQjA3Rm1QR2pJRkdvekg1RUlZcHJWdTNMdGExakduWnN1VlRIZi9xcTYvaXhJa1RrTXZsWmkzejBLMWJOMHlkT2xXdnpkWFZGZUhoNGNqTTFGOU5vMTI3ZG5wbGwwM3g5UFRFMHFWTDBhalJpMSs3bllpSWlJaEtEaVp6aVlpSWlGNEFRUkF1V3pvR1N4RkZFVjk4OFFYQ3dzTGc0ZUdCV2JObVllblNwUWF6WUJZc1dBQi9mMy9rNWVWQkxwZkQxdGJXNlBrZVBueUltSmdZZlBqaGg3aC8vejRPSERnQVB6OC9SRVZGSVNNakEyKysrU1l1WHJ5b1c3OHYzOTI3ZHhFVkZZVng0OFpoNmRLbENBOFBoMUtwTkpnSjQrRGdBSTFHZytyVnErUDExMStIdTdzN2F0YXNDVUJiYnJKT25UcFlzbVFKR2pWcWhQTGx5K1BpeFl2dzh2SXE5aCt5NmVrSWd2QVF3QzVMeC9FOCtmbjV3ZDdlSHExYXRkSzE1ZVFVdGxUd2k2RldxNUdkblYzc24zbU5Sb016Wjg0Z0tDZ0k1ODZkUTc5Ky9mRDExMTlqMzc1OWlJeU14T3paczlHbFN4ZXNXTEVDR3pkdXhEdnZ2SU91WGJ2aXRkZGVZeGx6TXoycTlIRFcwbkhReTBNUWhCTDcrU2NJZ3NuZk5ZcWpmUG55S0YrKy9CTWYzN3AxNjZlT2dZaUlpSWhLdDVMNUd6Y1JFUkVSbFJpYk4yL0dybDI3OE5GSEgySG8wS0VZUDM0OFB2endRelJyMWd5K3ZyNXdkWFdGWEM3WGxWZVZTcVdRU3FWUUtwWEl6YzFGYm02dTd1cytmZnJnK1BIakVFVVJ2cjYrbUR0M0xnUkJ3TUNCQTdGdTNUclVxRkVEM3Q3ZXVILy9QcFJLSlZhdFdvVzZkZXNpSXlNREJ3OGVoTGUzTnlwVnFvU1JJMGVpY2VQR2tNbGtVS3ZWZU9XVlYzU3Z3bWJZU2lRU0xGeTRFTU9HRGNPUUlVUHc5dHR2SXlZbUJpTkhqbnlCMzFGNm1mVG8wUVByMTY5SFJrWUc1SEk1TGx5NEFBQW1TNUFYdEh2M2JpeGF0QWhxdFJvQTBLVkxGOTArbFVvRmpVYWpseWdHZ1BmZWU4OWdGdTIvLy82TCtmUG53OG5KQ1k2T2pvaU5qVVZXVmhacTFLaFJaQXdLaFFKSGpoekIyYk5uY2Zqd1lVaWxVcno3N3J1WU8zY3V5cFVyWjlDL2FkT21DQXdNUkdSa0pJS0RnL0hCQngvQXpjME5UWm8wd2R0dnY0MU9uVG9aSEROOStuUk1uejY5eUZpSWlJaUlpSWlJU2lJbWM0bUlpSWpvdWZMMTlVWGJ0bTB4ZXZSb0NJS0FuMzc2Q2J0Mzc4YStmZnNRR2hxS3RMUTBLSlZLaUdMaFN6bSsrdXFyR0Rac0dQNzg4MDlJcFZLODhzb3JpSTJOeFpRcFUxQzVjbVhNbkRsVHQvWm82OWF0MGFGREIyelpzZ1VLaFFLQ0lNRFQweE5qeG93QkFMMlN0ZWFzazFkUWpSbzFzSEhqUml4ZHVoU2hvYUdvVjY4ZS9QejhpdmxkSVRMZnJWdTNFQllXQmdCd2RIUkVyMTY5ekpySjVlWGxWZXdIRGJ5OHZBemFuSjJkY2ZyMGFhaFVLZ0NBblowZFdyVnFoV0hEaGhWNVBoc2JHNXc2ZFFweXVSeWZmLzQ1V3JSb0FhbFVXdVJ4clZ1M1J1dldyWkdZbUlnalI0N2d4SWtUWmlXd2lZaUlpSWlJaUVvYkpuT0ppSWlJNkxsNjdiWFhzR2pSSWwyWlZLbFVpbDY5ZXFGWHIxNTYvVFFhRFZRcWxTNnhtejlEVnlLUlFDcVY2c280enB3NUV3TUdESUM3dXpzMmJ0d0lkM2QzQU5weWlSVXJWZ1NnWGZkdjhlTEZ6KzJlWG5ubEZheGN1Zks1blo5ZUxyNit2b1d1SGJsZ3dRSXNXTEFBb2lnV1dXNjRldlhxZXVlcVhidjJVOGNubDh0eDZ0UXBBTnB4YWs0eU5wOUVJc0hjdVhNTDdmUHV1Ky9pM1hmZk5icXZVcVZLOFBQejR3TVRSRVJFUkVSRTlOSmlNcGVJaUlpSW5qdHoxdFBMVDk3YTJka1YyazhRQkYxNTEveEVMdEhMd0JyV2pTMU9JcGVJaUlpSWlJaUlucDdFMGdFUUVSRVJFUkVSRVJFUkVSRVJFWkVoSm5PSmlJaUlpSWlJaUlpSWlJaUlpS3dRazdsRVJFUkVSRVJFUkVSRVJFUkVSRmFJeVZ3aUlpSWlJaUlpSWlJaUlpSWlJaXZFWkM0UkVSRVJFUkVSRVJFUkVSRVJrUlZpTXBlSWlJaUlpSWlJaUlpSWlJaUl5QW94bVV0RVJFUkVSRVJFUkVSRVJFUkVaSVdZekNVaUlpSWlJaUlpSWlJaUlpSWlza0pNNWhJUkVSRVJFUkVSRVJFUkVSRVJXU0VtYzRtSWlJaUlpSWlJaUlpSWlJaUlyQkNUdVVSRVJFUkVSRVJFUkVSRVJFUkVWb2pKWENJaUlpSWlJaUlpSWlJaUlpSWlLOFJrTGhFUkVSRVJFUkVSRVJFUkVSR1JGV0l5bDRpSWlJaUlpSWlJaUlpSWlJaklDakdaUzBSRVJFUkVSRVJFUkVSRVJFUmtoV1NXRG9DSWlJaUlpSWlJaUlpSXJKZUhoM2NWUVM3M3NIUWNSR1FvRDBMR1A3Ri9YZ0dnc1hRc1JQUjhNSmxMUkVSRVJFUkVSRVJFUkVaVnJWbnZGVUZ1c3hvQzZsazZGaUl5SkFIU3EzczFuQlovNWM5OWxvNkZpSjRQSm5PSmlJaUlpSWlJaUlpSXlDZ2JHNXVhRU1UR0FvVEtjcGtNZ29Rcjl4RlpDNVZLaGJ3OFVTT0Q2QU9BeVZ5aVVvckpYQ0lpSWlJaUlpSWlJaUlxbEwyOVBjYVBIZ0h2dXJVdEhRb1JBY2pOemNXQ1JVdHg1KzQ5UzRkQ1JNOFprN2xFUkVSRVJFUkVSRVJFVkNpWlRJcEdEZXJqOWVaTkxSMEtFUUhJenM2R2c0T0RwY01nb2hlQXlWd2lJaUlpSWlJaW9oSXNKMGVCbFQrc3dlYWdFRXVIUWkvWXZ5a3B5TWpJZ0kydHJhVkRJU0lpSXFMbmhNbGNJaUlpSWlJaUlxSVN5TTdXRmxLSkJHcTFHcWVpemxvNkhMSWdPM3M3MkRHaFMwUkVSRlFxTVpsTFJFUkVWSUpvUkhXbVRKQ3E4alI1eU03T3RuUTRWTUprWjJkRHJWRURJalFhVVoxcDZYaXNCY2NWUFEyT0s3S2ttalU5TWZ6RElmZ24vbzZsUXlFTHExS3BFbXJXOUxSMEdFUkVSRVQwSERDWlMwUkVSRlNDaUtMeUhrVDdIS1ZLaFFkSnlaWU9oMHFZQjBuSlVDaHlBU0JYRkpYM0xCMlB0ZUM0b3FmQmNVV1c1T3praEE4RzlZZGFyYlowS0dSaE1wa01VcW5VMG1FUUVSRVIwWFBBWkM0UkVSRlJDWExuMnJWRVQ2K0dXU3FWQ2pGWHIwR2hVTURPenM3U1lWRUpvRlNxY1BuS1ZlVG01Z0lRYys5Y3U1Wm82WmlzQmNjVlBTbU9LN0lHVXFtVVNUd2lJaUlpb2xKTVl1a0FpSWlJaUtoWTFCRHp0b21pbVBmcjcyRTRjLzRDY2hRS2lLSm82YmpJU29taUNJVkNnWXVYTGlQMDE5K1JsNWVYQjRnYkFYQWExMzg0cnFoWU9LNklpSWlJaUlqb1JlSE1YQ0lpSXFJU1Jwbng3M2MyemhXN3BhZG50QmsvZVJyYXRtbU5oZzNxbzFyVktuQnlkTFIwZUdSRk1qSXpjZmR1QWk1ZXVvdy9Ea2NpS3pzYkluQlNsWjY4eE5LeFdSdU9LeklYeHhVUkVSRVJFUkc5U0V6bUVoRVJFWlV3Q1FrSjJWV2R5bytRaThMUGFXbnBMWC85UFV3U3Z1OEFIQndjSUpQeDF6djZqMHF0UW5aMkRsUXFGVVJSRkNIaW1BYWFjUWtKQ2RtV2pzM2FjRnlSdVRpdWlJaUlpSWlJNkVYaVh5V0lpSWlJU3FDRXEzOWRMVmV6NWp2T05rNWZDQkQvbDZ0U3luUFRWSElBWERTUEN0SUFva29BVktJZzdzdFFaMythRWh1YmJ1bWdyQlhIRlptSjQ0cUlpSWlJaUloZUdDWnppWWlJaUVxb2h6ZHZwajBFeGxlb1VHK0dnNnVzUXA2b0xpK1Z5TXRZT2k2eUh1bzhNVnNxaUVsWktlcWtwS1RMbVphT3B5VGd1S0tpY0Z3UkVSRVJFUkhSaThSa0xoRVJFVkVKbDVSME9STkp5QVJ3eTlLeEVKVVdIRmRFUkVSRVJFUkVaQTBrbGc2QWlJaUlpSWlJaUlpSWlJaUlpSWdNTVpsTFJFUkVSRVJFUkVSRVJFUkVSR1NGbU13bElpSWlJaUlpSWlJaUlpSWlJckpDVE9ZU0VSRVJFUkVSRVJFUkVSRVJFVmtoSm5PSmlJaUlpSWlJaUlpSWlJaUlpS3dRazdsRVJFUkVSRVJFUkVSRVJFUkVSRmFJeVZ3aUlpSWlJaUlpSWlJaUlpSWlJaXZFWkM0UkVSRVJFUkVSRVJFUkVSRVJrUlZpTXBlSWlJaUlpSWlJaUlpSWlJaUl5QW94bVV0RVJFUkVSRVJFUkVSRVJFUkVaSVZrbGc2QWlJaUlpSWlJaUlpS0wrWGhROXkvLzhEU1laQ1ZjSFFzQS9kcVZTR1JjTzRHRVJFUlVXbkNaQzRSRVJFUkVSRVJVUW1UbEpTTXI1WXV4MTkvWDdKMEtHUWxYTXU1WU5MNE1YaWpSVE5MaDBKRVJFUkV6eENUdVVSRVJFUkVSRVJFSmN5ZHV3azRjeTRhZHhNU0lKUEpPQnZ6SmFkVUt2RlB2QXgvWDdyTVpDNFJFUkZSS2NOa0xoRVJFUkVSRVJGUkNTV1R5ZkRSQjRQaDI4REgwcUdRaFNoeUZmajh5NitSa1pscDZWQ0lpSWlJNkRsZ01wZUlpSWlJaUlpSXFJU1NTQ1R3YmVDRFRoM2FXam9Vc3BETXpDd3NYcmFDeVZ3aUlpS2lVb28xZUlpSWlJaUlpSWlJaUlpSWlJaUlyQkNUdVVSRVJFUkVSRVJFUkVSRVJFUkVWb2pKWENJaUlpSWlJaUlpSWlJaUlpSWlLOFJrTGhFUkVSRVJFUkVSRVJFUkVSR1JGV0l5bDRpSWlJaUlpSWlJaUlpSWlJaklDakdaUzBSRVJFUkVSRVJFUkVSRVJFUmtoWmpNSlNJaUlpSWlJaUlpSWlJaUlpS3lRa3ptRWhFUkVSRVJFUkVSRVJFUkVSRlpJU1p6aVlpSWlJaUlpSWlJaUlpSWlJaXNFSk81UkVSRVJFUkVSRVJFUkVSRVJFUldpTWxjSWlJaUlpSWlJaUlpSWlJaUlpSXJ4R1F1RVJFUkVSRVJFUkVSRVJFUkVaRVZZaktYaUlpSWlJaUlpSWlJaUlpSWlNZ0tNWmxMUkVSRVJFUkVSRVJFUkVSRVJHU0ZtTXdsSWlJaUlpSWlJaUlpSWlJaUlySkNNa3NIUUthSm91Z0ZZT2hqemRVQk9FTDczKzVqVVJTN1BMYi9GMEVRTHIySStJZ3NSUlRGeGdBMlA5YnNBS0E4QUFIQUpsRVVzeC9iUDFRUWhLZ1hFUjhSRVJFUkVSRVJFUkVSRWRHendHU3VkVXNHTUFIYUpKVXhBeC9iemdId3pYT05pTWc2WEFaUUJ0cUhHNHg1NWJIdHV3RCtlcTRSRVJFUkVSRVJFUkVSRVJFUlBXTXNzMnpGQkVGSUJoQldqRU1PQ0lLUTlMemlJYklXZ2lBb0FBUVU0NUF0ajQ0aElpSWlJaUlpSWlJaUlpSXFNWmpNdFg0QkFEUm05Tk1BMlBLY1l5R3lKanNCS00zb2x3UGd0K2NjQ3hFUkVSRVJFUkVSRVJFUjBUUEhaSzcxT3c5dGlkaWl4QUU0ODV4akliSW1DUUN1bTlIdk9vQi9ubk1zUkVSRVJFUkVSRVJFQUFDbFVvbXpaOC9pL3YzN3hUb3VNVEVSeWNuSmhmWkpUazR1OW5uenFkVnFwS2FtUHRHeHo1SkNvY0RTcFV0eC9ibzVmOW9qSWlLdW1XdjlNcUZONkQ2K0J1ampMZ0t3L0NjeDBZdVRDdUFJZ0hvQUJCTjlSQURIQUR4NFVVRVJFUkVSRVJFUkVkSEw3ZUhEaHhnNWNpUW1UcHlJSVVPR21IM2N0R25UNE9ibWhtKysrY1prbjhXTEZ5TStQaDVCUVVIRmp1djA2ZE9ZT0hFaUZpNWNpRTZkT2hYcjJPVGtaTVRIeHhmcm1CbzFhc0RGeGNXZ1hhVlNZZXZXcldqU3BBbHExNjVkckhNU0ViMk1tTXkxZmxrQVRnRG9Cc0RHUkIvMW96NFBYMVJRUkpZbUNJSktGTVd6MEk0UlJ4UGRjZ0djNVhxNVJFUkVSRVJFUkVUMHNqdDY5Q2hrTWhsYXRHaFI3R1AvK09NUGZQdnR0L0R4OFRHcmYzUjBOTDc4OGt0MDd0elo3R3RNbXpZTng0OGZON3B2L3Z6NWFOKyt2ZG5uSWlJcVRaak10WEtDSUlpaUtKNEVrQXlncW9sdUdRQk9Db0lndnJqSWlLekNDV2huM1pwSzVxWTk2a05FUkVSRVJFUkVSUFJNUkVSRTRNRUQwNFhnTWpNekFXZ1RtaktaNlQvQlY2dFdEVys5OVZhaDF3b09Eb1lvL3ZkbjN6dDM3aUExTlJYYnRtM1Q2L2Y2NjYvRHc4TURBSERyMWkzY3UzZlA0RnhIang1RnJWcTFjT25TcFVLdjZlYm1ocnAxNnhxME96ZzRvRnUzYm9VZW0rL2l4WXRtOVNzb056Y1haY3FVZ1orZm42NHRKU1VGMjdadGcxcXRMdmI1aUloS0N5WnpTNFl6QU83RGRESTNCVnd2bDE1Q2dpQmNGVVh4YndBMVRYU0pFUVRoNm91TWlZaUlpSWlJaUlpSVNyZGR1M1loT2pxNnlING5UcHhBVkZTVXlmMnRXcldDdDdjM0RoMDZCQUQ0OTk5L2tadWJxMHZVZHVuU0JhdFdyZEpMWkNxVlNvaWlpSlVyVitxZHExeTVjcnBrYm5Cd01JS0RnNDFlODhHREJ4Zy9mbnloY2JkcjF3NUxsaXdwOHY2S0l5OHZEd2NPSEFDZ1hUTVhBQzVjdUFDbFVnbEJFSFJsbjExZFhURjgrSERkY2JHeHNRYUpheUtpbHcyVHVTV0FJQWk1b2lodUE5RFlSSmRBUVJCeVgyUk1SRlprQzRDZUp2WUZ2TWhBaUlpSWlJaUlpSWlvOVB2KysrOEwzWitZbUlodTNicGg3Tml4UmE2Wkd4MGRyVXZNNXVibVFoQUUzWGJ6NXMxeDVNZ1J2ZjVUcDA0MWE4MWNGeGNYQkFZR0ZuVXJCZ3BMOU9iazVHRGZ2bjFtblVlajBlaHRxOVZxeko4L0h3QjBNNDJEZzRNaGtVZ2drOG1LdllZdkVkSExoTW5ja2lNRXdHSVQrMzU1a1lFUVdabmZBQ1FCcVBCWSs3OEF0ci80Y0lpSWlJaUlpRXF1NU9Sa1pHUmtvRWFOR2s5OXJsT25UdUdYWDM3Qm9rV0w0T2hvYW5VY3k5Qm9OTkJvTkxDeHNUSFlsNUdSQVRzN084amw4bWQydlR0MzdpQWpJd1BlM3Q3UDdKeEVWRHI0K3ZycTFva2RPblFvM056YzhNMDMzenoxZVNVU0NhcFdOVlhvMGJUQzN2c2NIUjN4NFljZm1uV2VQLy84VTIvYnhzWkdkNTk3OSs3RnJGbXpzSERoUXJSdDI3YllNUklSdld5WXpDMGhCRUc0SllwaU9JQ3VqKzA2SUFqQ0RVdkVSR1FOQkVISUVVWHhEd0Q5SHR1MVJ4Q0ViRXZFUkVSRVJFUkVWRklGQkFUZzk5OS9ONWdKOWlRZVBIaUFreWRQUHZVNmh6RXhNYmgvLy81VG5hTnAwNlp3Y25MU2JXL2J0ZzNmZnZzdHpwd3hYTFhxdSsrK3c3NTkreEFXRm9ZeVpjcVlQS2NvaXBnL2Z6NmNuSnd3Y2VKRVNLVlNrMzNYcjErUHlNaElYWWxSSWlvZG9xS2lrSnRyV0RBeE5UVVZnSGJ0MnNqSVNMMTlaY3FVUWVQR3Bnb3cvaWNuSndlLy9mYWJRYnVwTlhNQm9FNmRPdkQxOVRWb3o4ek1SSHA2dXNscnVicTZ3czdPenFEOTl1M2J1cytEbEpRVU5HL2VIRmV2bXJlaTJWdHZ2WVZyMTY0aE1URVJBTkNwVXlkVXJsd1pBQXkrSjBSRVZEZ21jMHVXWDJHWXpOMWxpVUNJckV3Z2dENEE4di9QV1FNZ3pITGhFQkVSRVJFUmxWeUNJRHlYOHk1ZXZOaG9Zc0tZZGV2V3djdkxDd0FRRkFCVERJOEFBQ0FBU1VSQlZCU0UzMy8vL2FtdUhSZ1lpSHIxNmhYWlQ2VlM0Y0NCQTZoZnYzNmhpZHg4RlN0V3hNOC8vNHpyMTY5ajhlTEZjSFoyZnFvNGlhaGttVE5uRHBLU2trenUvKzIzM3d6ZTkycldySW1Ra0pBaXo1MlptV213TG01Qnh2YjUrZmtaVGVZR0JRVmg5ZXJWSnMvMTNYZmZvV1hMbGdidE5qWTJjSEZ4QWFBdDIxeXpaczBpNDg3MytQbGtNbTBxSWlzckM0Y1BId2FnVFhiYjJ0b2F2VFlSRWYySHlkeVM1UUNBRkFDdWo3WlRBQnkzWERoRVZ1TXNnQnNBNmp6YXZnRWd5bkxoRUJFUkVSRVJsVXg1ZVhtRkpuTS8rdWdqazdPN0JnOGVqSjQ5ZTVvODlzMDMzMFJTVWhJT0hUcUVJVU9HR0UxOG5qdDNEaWRQbnRUOTBSOEFKazZjaU9IRGh4czlwMEtoUUw5Ky9mQy8vLzJ2ME5LZmxTcFZNcm12b0dQSGppRTlQUjJ2dnZvcXpwNDlhN1JQbVRKbDRPM3REVUVRTUhyMGFGU3JWZzFmZlBFRlB2cm9JMnpkdWxVdmRpSXEzYlp1M1FxTlJvTng0OFpCcFZKaHpabzFKdnYrOWRkZm1EcDFLcG8yYlZyb09mUHk4bkRwMGlYY3ZIbFRWNWJZbExDd01GU3ZYaDArUGo1RnhpcVR5ZkRqanovcXRTVWtKR0RPbkRrbWo2bFNwWXJ1ZmYySEgzNHcrNEdjZk1PR0RZT2ZuNTllMjU0OWUxQ21UQmtvRkFyczI3Y1BhOWFzd2VlZmY0NHVYYm9BMEphSEppSWlmZnp0c21SSkFuQUtRTGRIMjZjQTNMVmNPRVJXSXdQQUdRQzFIMjJmZ1hiTlhDSWlJaUlpSWlyQ0gzLzhvZnRqdmxxdGhscXRScXRXcmZUNnJGcTFDbzBhTmNLdFc3ZFFwVW9WdEdqUlFyZFByVlpqOCtiTlNFMU5oVXFsUWxaV0ZnQnRpVkFBU0V0TEF3QTBiTmdRQUhEbzBDRzBhZFBHNk95eGYvNzVCektaREI0ZUhybzJWMWRYT0RnNFlQLysvUWJKNHV4czdlbzZUazVPcUY2OXV0Nit5TWhJT0RnNG9FbVRKbVovTC9iczJRTUEyTHg1TXpadjNteTBUNzE2OVJBWUdLamI3dG16SjhxVkt3ZU5SZ09aVElhNWMrY2lJaUpDN3hpVlNnV05SbVB3ZlFXQURSczJvSGJ0MmdidFJHVDl5cFVyQndBWU9IQWc1czJiaCt2WHIrT05OOTR3NkNlS0lyWnMyUUk3T3p0ODlORkhldnMwR2cydVhidUc2T2hvSkNRazRPKy8vMFprWkNTcVZxMktIajE2RkhyOXBVdVhvbHUzYm1ZbGN3VkJNSGpmTFZoK3ZpZ1pHUmw0NVpWWHNHREJBcjMyNmRPbm8zcjE2aGczYnB4ZSsralJvM1dmQi9uVWFqVTJidHlJenAwN1k4dVdMUmcxYWhRT0h6NE1mMzkvZUh0N1E2VlNtVlVWZ1lqb1pjTmtic21TQmVBOGdNNEFoRWRmUDdSb1JFUlc0Tkc2dWFjQXZBZHRxZVZUZ2lDWVhnaUVpSWlJaUlpSWREdzhQREJreUJBQTJnUm9YRndjQmc4ZURBQ0lqNDlIZUhpNDNtemRCZzBhWU1LRUNicnQ3T3hzWGVMejRNR0RtRGx6cHQ3NWUvZnVEVUNiekowL2Y3N3V2TWFTdVZldlhzV3JyNzRLdVZ5dTF4NGVIbzR2dnZnQ2FXbHB1dGdLOCtEQkE4eVpNd2N5bVF5N2R1M1NKUWZPbkRtRHZMdzgzTDU5RzZJbzR2VHAwN3J2Z1VLaHdKRWpSekI0OEdDODk5NTdScy83K2VlZlF4UkYzWFp1Ymk1c2JXM1J1blZyWFZ1WExsME1TanFIaDRmanhvMGJCc2tPQUtoUW9VS1I5ME5FMXExcjE2N1l0R2tUbGl4WmdxQ2dJTmpZMk9qdER3b0tRblIwTktaTm00Ynk1Y3ZyN1FzUEQ4ZmN1WE4xMng0ZUhoZ3paZ3lhTm0ySzdkdTNGM3JkM054Y3hNYkc2dm8xYmRvVW5wNmV6K2l1RE4yNmRRdExseTdWYTR1UGowZEtTb3BCZTNKeXNzSHh3Y0hCU0VwS1FxOWV2YkJseXhZQTJsTFZuVHAxZ29lSEI5TFMwbENsU3BYbkZqOFJVVW5GWkc0SklnaENuaWlLUndHTUFHQUw0S2dnQ0JvTGgwVmtMVTVBTzN2ZC90SFhSRVJFUkVSRVpJWmF0V3FoVnExYUFJQ2twQ1NrcEtSZzVNaVJBTFRKM2ZEd2NFaWxVclBPMWF4Wk0xMlowU1ZMbGlBMk5oYkxsaTJEbzZNakhCMGRVYVZLRmNqbGNzVEd4aG9jbTUyZGpSczNiaGlkaWZidXUrL2kyTEZqV0xseUpXclZxbVYwNWxzK1VSUXhiOTQ4WkdabTRvY2ZmdENiNVRWbXpCams1ZVhwYlFQYVVzNHhNVEd3c2JIQkJ4OThvRnNqOG5FeW1VeVgyTjZ5WlF0Q1FrS3dlUEZpMUtsVFI5Zm5qVGZlTUlqdjZ0V3J1SHYzTHZyMjdXc3liaUlxdVdReUdUNzc3RE9NSERrU1M1WXN3YXhaczNUN3pwdzVneFVyVnVDTk45NHdLRGtNQUY1ZVh2amtrMC93NXB0dll0NjhlWEJ6YzBPSERoMmdWQ3J4N2JmZkZucGRoVUtCNk9ob1hMeDRFUUR3MldlZlBkZGtidFdxVlRGZ3dBQzl0anQzN3FCS2xTb0c3VmV1WE5IYlRrMU54WTgvL29qdTNidWpZc1dLdW5hcFZLcXJXcENhbXFwYkw1MklpUDdEWkc3SkV3VWdFWUF6dUNZb2tZNGdDT2RGVVl3RlVGWVFoUE9Xam9lSWlJaUlpS2drVWlxVmVyTmkxV28xQUppZHpIVjFkWVdycXl1U2s1Tng4K1pOQU5vWnVmbWxTUE8zamExSGUrclVLYWpWYXJScDA4Ym91ZWZObTRjQkF3Wmc5dXpaMkxadG04SHN0bndyVjY3RTZkT25NWGJzV0RScjFreHYzOTY5ZXlHS0lrSkRRN0YyN1ZxRWg0Y0RBTzdkdTRjVksxWmc4T0RCdUhMbEN2NzU1eCtqU1JlbFVxa3JTK3JqNDROMTY5Ymhndzgrd0x4NTg5Q3BVeWN6dmtORVZGbzFhZElFSDMvOE1kYXVYWXNLRlNwZ3hJZ1JpSXFLd3VUSmsrSGg0WUZGaXhZWlhaTzg0QU0xQmRuWTJPRDQ4ZVA0ODg4L0VSc2JhN1JpUUx0MjdkQ3RXemRNbVRLbHlQaFVLcFZCcWZlQ2xRYk1ZVzl2anhvMWF1aTEyZG5ad2NuSnlhRDk4ZG5KWmNxVWdiT3pNMGFQSG0zMDNLbXBxYmgvL3o3cTFxMWJhQXc3ZCs0RThGL1ZCeUtpbDRGVkpuT3J2bHEvdW8xYzlxcWw0N0JHTmJ4OXNTYzA2QzhiR3h1N2p0MTcrM3A2TmJKMFNGWXBOemYzMXIxYk1iY3RIY2V6eHJGUnVCTW5ULzhsa1VnRVQ2OUdiMXM2Rm12RnNmSHkyUkM0dGRHQXZ1L2JTQ1NDN0pldElZMzR1V0ZjU1I4YkZTclVjM1J3bFZYSUV6WGxwUkk1RnhnaUhYV2VtQzBWeEtTc2YzT1RrNU92WmxnNm5wS0U0NHBNNGJpaTBpNHpNMU52SnF0R295MElKcE1WNzA5SWUvZnUxYzJBblRwMUtobzNicXliQmR1aVJRdXNXclVLcWFtcGVqTmdEeDgrRERzN083MzFlQXR5Y25MQ3ZIbnpNR0xFQ015Wk13ZXJWcTB5NkxOanh3NXMyclFKWGJ0MnhiQmh3d3oydTdtNUFZRHVIdk1Ud2xGUlVYQnpjOE9ISDM2SUgzLzhFY0hCd2NqTXpEUTRoMHFsMGlXN2ZYeDhzSEhqUm93Wk13WXpac3lBbTV0YnNkYm5KYUxTNStPUFA4YjkrL2V4WnMwYVhMaHdBV2ZQbmtXdFdyWHcvZmZmdzlIUjhZbk8rYzgvLzJEaHdvVVFSUkh2di8vK0U4Y21sVW94YWRJa28vdHExcXhaNVBFeW1ReC8vLzAzK3ZUcG85ZWVucDZPcTFldjRzUUovVUo1MmRuWmVnOEN5ZVZ5L1B6eno2aFlzU0l5TWd4L2hUcDM3aHdBb0hIanhvWEdjZkhpUlp3L2Y1N0pYQ0o2cVZoZE10ZlRzNUVuNUdJQUJKSDFGRXlZL2ZtWDh0eGNwUWhCYkZWMDc1ZVRyWjNOUDU2ZWpmckd4VjJJczNRc3owcTFXZzNjNVRKaEU4ZUdhZFA4UDVlSW9nZ0lvdUhqMHdTZ2RJNE5mbTRVYnZPMkVHbWVxTEdWeWVUWXZDMWtKZ1NSNWZtTktLbGpvMEs5ZW81bDhtUXpCUWc5SUFoMkVsR3dFd1hSNm42L0k4dVJTNkNHSUZFNFZyRExkU3pmY0grV1JEVW42ZkxsVEV2SFpjMDRycWdvSEZkVTJxV25wNk5zMmJLNjdmeUViSEdTdWFJb1l2ZnUzYWhUcHc2dVhic0dYMTlmckZ1M0RrcWxVbGRLZE5XcVZRZ0xDOU9WNVh6NDhDRU9IRGlBamgwN3d0YlcxdVM1bXpScEFqOC9QOXk3ZHc4S2hjSmdmMEpDQWhvM2JxeTMvcVE1dW5YcmhnNGRPc0RHeGdaVHAwNUZSa1lHVnExYWhaeWNISXdkTzFiWFQ2bFU2czAyYzNkM3gvcjE2N0Z6NTA0MGFkSUVWNjVjd1owN2Q0ekdwVlFxRVJFUllmVDZiNzMxbHNFNndVUlU4a2drRW5UdjNoMFJFUkc2TmJtN2RPbnl4SWxjQU9qUm93ZHUzcnlKeFlzWHc5M2RIYSsvL25xeHorSHM3SXhYWG5ubGlaTEJhclVhU3FVU28wZVBOanFyZHZ6NDhmRHc4REE1T3pnN094dTJ0cmFRU3FXb1hMbXl5ZXZzMmJNSGxTdFh4cXV2RnY2cy9zT0hEN25XT0JHOWRLenZqeEoyOElRQUx3RkNaUWQ3ZTBobDVwWHhlWm5jdUhrTEFPRDhxS3dQL1VlajFpQkhvVUNlS05yQkRwNEFTdFFmNVFzakI5enp4NGE5dlQxa0hCc0c4cC9xNDlnd1ZKckhCajgzQ3ZjZ0tRa3JWcTNKM3l6RDhhR3ZKSStOYXJVYXVNdnpoSFVBT2tBUUpES3BGRGEyTm1hWFFLU1hnMGFUQjJWdUx0UWFEVVNJM21YeTVLL1oxYW8vSmo3Mjd4dVdqczBhY1Z5Uk9UaXVxTFJMVFUxRjdkcTFkZHRQTWpNM1BEd2M4Zkh4R0RkdUhKWXRXNGFCQXdjQ0FOYXZYNCthTld1aVo4K2U4UEh4UVVoSUNQcjM3dzlCRUJBU0VnS2xVb2toUTRZVWVmN0preWZyMXE3TnpzN1cyemQrL0hpbzFlcGl6eVFHL2lzSktwRklNRy9lUEdSblorUEFnUU1ZT0hDZ2JnYXhVcWswU0RhWEwxOGVJMGFNQUtDZEdaeGZBdFNZNmRPbkcyMy80NDgvVEs3VFMwVFdMeWNuQnhFUkVRZ05EY1dmZi82SmloVXJZdENnUWZqdHQ5K3dZc1VLYk5xMENaMDdkMGJIamgxUnYzNTlrKzlSK2UrNWp4czdkaXpLbGkyTEJnMGFtTlgvY1g1K2ZrWkx4eHVqVXFuMHlrSHYzNzhmWDM3NXBjbit1Ym01dUhqeEl2YnQyMmV5ei9mZmZ3OWZYMStUKzY5Y3VZSWpSNDdnczg4K015aEZMWkZJZE5jQnRBL0hGRldLbVlpb3RMRytaTzRqRHZiMm1EeGhMT3A1ODQyWnpIYzU1aXErVzcwV3FlbnBsZzdsdVhHd3Q4ZTQwU1BRcUVGOVM0ZENKY2pMTWpiNHVVSEZWVkxIUnRXcVRSeGtjdlVHQVVKN3VWeU85bSszUWZObVRWQ3RTbVhkR201RUFKQ1psWVU3ZHhOd1B2cFA3UC9qb0VTcFZIV1N5bVRySzFWcTBDMHg4YThzUzhkblRUaXV5RndjVjFTYTVlWGxJVEV4RWMyYk45ZTFLWlZLQURCNzFxaENvY0IzMzMySFRwMDY2YzFFR3p0MkxGeGRYWFhyeXZidjN4OHpaODVFYUdnb1dyWnNpVTJiTnVIdHQ5ODJXRGR5NDhhTldMdDJiWkhYRFFvS3d2YnQyd3Z0RXhFUkFYdDdlN1B1UXlhVFlkR2lSY2pPemtac2JDeUNnNE14WWNJRWc1bTVBSkNWbFlValI0NmdZOGVPbURwMXFsNFpVNVZLaGNHREJ5TTlQUjFidDI3Vm0vVmNrSU9EZzFseEVaSDF1SDM3TnM2ZVBZdkl5RWljUG4wYVNxVVM3dTd1bURKbEN0NTk5MTNZMmRsaDZOQ2hDQTBOUlhCd01JS0NnaEFVRkFRSEJ3YzBhdFFJWGw1ZXFGZXZIdXJXcmF0N0NPVDY5ZXQ2RDlUa2s4bGsrT0NERHhBZEhZMnJWNi9Dd2NFQjhmSHh5TXpNTlBtK1lxNjFhOWNpSnljSE5qWTJTRTVPUmx4Y0hGcTNiZzFBbXl4dTM3NDkycmR2Yi9MNHNXUEh3c1BEQTlPbVRTdjBPbmw1ZWJyRWJFRVpHUm1ZTldzVzNOM2Q4Yi8vL2M5Z2Y0VUtGU0NWU3JGMjdWb2NPWElFTjI3Y1FOKytmWXQ1bDBSRUpadlZKbk9sTWlucWVkZkY2ODJiV2pvVUttRktlMWtpcVV3Szc3cTFPVGFvMkY2R3NjSFBEWG9TSlhGc3lKMDBrd1FSYmUzczdURGYvek4wYk5jV3pzNU9Cazh3RXdIYVVwZTkvL2NPT25kc2g2a3o1eUFuUi9HbW5RdG1JQkd6TFIyYk5lRzRvdUxndUtMUzZzYU5HOGpPem9hM3Q3ZXVMWDhtbExrelhYZnYzbzJIRHg5aStQRGhPSC8rdk42Ky92Mzc2Nzd1MkxFanRtM2JoaFVyVmlBOFBCd1NpUVJUcDA0MU9GLzkrdlYxcFppTlVhdlYyTFJwRTd5OXZkR3NXYk5DWXl2T2JOMnNyQ3lFaFlVaE9EZ1lOMi9laEt1cks1UktKUlFLaGNITTNPUEhqOFBmM3graUtLSjc5KzU2eWQ2MWE5Zmk3dDI3bUR0M0xxcFVxV0wyOVluSXVpMWJ0Z3hidG13Qm9GMkR1MU9uVHVqYXRTdWFOMit1bDdDMHM3TkQvLzc5MGE5ZlAvejExMTg0ZE9nUWpoMDdoaE1uVHVERWlSUDQ1Sk5QVUw5K2ZRUUVCQUFBS2xldVhPZ00ydmo0ZUN4WnNnU0Fkc1pxdlhyMWpDWkFpeU1oSVFGbnpweUJLSXFRU3FWbzE2NmRya3BDUUVBQVZxOWVYZVE1b3FPanNXdlhya0w3TEY2OEdCMDZkREJvMzdObkQxSlNVaEFRRUdEd3NBeWdYUzk5OHVUSkNBME54YzJiTjlHalJ3LzA3Tm5Uekxzaklpb2RyRGFaUzBSRVJFU0dxbGF0NmlBUnhINFFCRW4zTGgzUnRWTUhsQ2xUeHRKaGtSVVRCQUhPVGs1by8zWWJkT25ZSHJ0Mmgwa0VRUmpzN3U3KzVaMDdkM0lzSFo4MTRMaWk0dUs0b3RMcTRzV0xBS0JYeGpOL1hWcGpmMkEzcGxHalJoZzhlRERjM2QwTmtya0ZTU1FTekowN0YzMzY5TUg1OCtjeGZmcDBvMnNwTm1uU0JFMmFOREY1bnV6c2JHemF0QWtOR3piVVc5dldYTGR2MzhiMjdkdWhWcXN4ZmZwMFhMMTZGZHUzYjBkNGVEaHljbkpRdjM1OUxGaXdBQjA3ZG9SY0xqZWF6RDE0OENCa01obmF0R21qMXg0Zkg0K0FnQUEwYTlaTWwzaUlpNHZEakJrejRPL3ZqM3IxNmhVN1hpS3lEb01IRDRaTUprUExsaTNoNit0YjVNTWlnaUNnWWNPR2FOaXdJVDc1NUJPa3BxYmk3Ny8veGh0dnZBR3BWSXF6Wjg5Q285RVVlWjZlUFh1aVo4K2VKbWU1NXBzK2ZickpzdTZQbXpkdm5zbDl3NGNQeC9EaHc4MDZUM0U0T1RuaDNMbHp1dTFPblRyQjFkWFZaUDkrL2ZxaFg3OSt6endPSXFLU2dzbGNJaUlpb2hMRXhybGlSUWl3azhsa2FPaFRud2tuTXB1ZG5SMGFOZkJCMkw0STVDcVZjcm5jcVNLQTI1YU95eHB3WE5HVDRyaWkwdWJBZ1FOd2NYR0JoNGVIcnEyNHlkemF0V3VqUm8wYVJmYkxuMUdidjk1alNFZ0lXclpzQ1hkMzl5ZUl2SGh5Y25KdzY5WXQ1T1hsb1hmdjNyQ3hzY0d3WWNQd3hSZGZJRFEwRkRLWkRCMDZkTURBZ1FQMUVxNmlLRUtoVU9pVmFsWXFsVGgrL0RpYU4yOXVVSmIvcTYrK2dsd3VoNysvdjY2dGZQbnlTRTFOeGF4WnM3Qmx5eGF6eXo0VGtYV3BXTEVpSms2YytNVEh1N2k0NE0wMzM5UnRDNEpRck9vQmhTVnlTNkxDRXJsRVJNUmtMaEVSRVZHSm9zbFRWWkJKWkhZMk5qYW9YS21pcGNPaEVxWks1VXF3dDdkRGJxN1NSbU1yS3c4bW5RQndYTkhUNGJpaTB1TFdyVnVJaW9yU2xkYk1sNU9qbld4ZWNEWnFZbUlpVHA4K3Jkdk9YMWMzWDFFSmlldlhyMlBPbkRtNGR1MGEvUHo4NE8zdGpTKysrQUw5K3ZYRHhJa1QwYnQzYjBpbDBxZTlKUU9wcWFsWXZudzVJaUlpa0pPVGc3cDE2NkpYcjE3bzJyVXJuSnljc0gvL2ZwUXJWdzUrZm42b1VLR0N3ZkhaMmRrQW9KZUFQWG55SkxLenN3MUtoMjdldkJtblQ1L0dWMTk5aFdyVnF1bmFIUjBkTVh2MmJFeVlNQUZMbHk3VlMvUVNFUkVSRVJuRFpDNFJFUkZSQ1NLVnlNdUlnaWlUU2lWd2RIUzBkRGhVd2pnNU9VRXVrd01DcEJKUjZsVDBFUzhIaml0NkdoeFhWRnFzVzdjT2dpQ2dUNTgrZXUwM2J0eEErZkxsOWRZUVAzTGtDSTRjT1ZMc2E2U2twT0NubjM3Q2poMDdJSlBKTUdQR0RMei8vdnNBZ0dyVnFtSG16SmxZdEdnUmdvS0M4T0dISDZKejU4NlF5K1ZQZDJNRk9EbzY0c3laTStqU3BRdDY5KzV0VU9hNFU2ZE82TlNwazhuakwxMjZCQUI2NWFEejEvdDk2NjIzQUFCNWVYbll1blVydnYzMlcvVHUzUnZ0MnJWRGFtb3EwdExTa0o2ZWp2VDBkS1NscGNIZDNSMjdkdTFDdTNidDBLcFZxMmQyajBSRVJFUlUrakNaUzBSRVJFUkVSRVQwRXR1M2J4L0N3OFBSclZzM1ZLMWFGVXVXTElGRUlrRmFXaHFPSHorT2poMDc2dlh2MGFNSFJvOGVyZHRXS0JUbzNidDNvZGY0L3Z2dnNXWExGdVRtNXFKcDA2YVlNV01HUEQwOWRmdWJOR21Da0pBUUxGKytITC8rK2lzV0xGaUFTcFVxb1ZtelpzL3NQbVV5R1g3NzdUZXpadjJlT0hFQ0owK2VSTm15WldGalk0T3NyQ3lFaG9iQzBkRVJ2cjYrQUxRemRZOGVQUXBmWDErNHVMZ0EwQ2FzVjY1Y0NWRVVFUllXaHAwN2R4cWNXeXFWb216WnNyQ3pzOE9DQlF1d2ZmdDJQa3hFUkVSRVJDWXhtVXRFUkVSRVJFUkU5QklMRFExRnhZb1ZNWFhxVkFEQXpaczNFUlVWQllsRUFpOHZMNHdiTjA2dnY3MjlQU3BWcXFUYnppOC9YQmhQVDArNHU3dGo5T2pSYU51MnJkRSt6czdPbURObkR2cjI3WXY0K1Bobm1zak5aMjc1NXJ5OFBHelpza1h2dUpvMWErTFRUei9WSlc1UG5UcUYzTnhjdlAzMjI3cCs1Y3VYeDhjZmY0eDc5KzdCemMwTmJtNXVjSFYxMWIzS2xTdUhzbVhMUWhBRS9QcnJyNWcvZno0Q0F3UDFrdU5FOVBKU3FWUm1WU1RZdEdrVHFsZXZidkw5OUZsSVMwdkR3NGNQOVI2OE1jZWRPM2NRRWhLQ0FRTUc2SDFXRkJRWkdZbExseTVoMUtoUnp5SlVJcUpTajhsY0lpSWlJaUlpSXFLWDJNS0ZDeEVmSHc5bloyY0F3T3JWcXdFQW9panFsVmNHZ0lNSER4b2M3K0RnZ0hQbnpobTA5K3paRXoxNzlnUUF2UFBPTytqZXZidkIrWXlwVzdjdTZ0YXRhMWJzcHE3OXRONTg4MDJjTzNjT1NxVVNlWGw1a012bEJvbmdkdTNhWWR1MmJTaGZ2cnhlKy9EaHc4MjZScytlUFdGbloyZXczaTRSbFg2TEZ5K0d2YjA5Smt5WW9OY2VFQkNBeU1oSUJBWUdGbnA4V0ZnWW1qWnQrbHlUdVh2MzdzV2FOV3VNdnU4WDV2NzkrL2psbDEvUXVYTm5rOG5jczJmUFl2ZnUzVXptRWhHWmljbGNJaUlpSWlJaUlxS1hXUDZzMGNlWmszZ3RqbWQ5dmhmQnhzYW0wUDIxYXRWNjRuTUxnb0RPblRzLzhmRkVaUDEyN3R5SlpjdVc2Ylg1K2ZtaFNwVXFDQWdJd0toUm81Q2RuWTJNakF3QTJnZG12THk4RUI4ZnIzZE0rZkxsWVc5dlgraTF0bTdkaXUrLy85N292bmZmZlJkVHBreDVpanNoSWlKTFlqS1hpSWlJaUlpSTZQL3MzWGRVRkZjYndPSGYwQzBvTmdUQkdpekVYaEs3SnBiWVloZFJyTEhGM2pWR1JXUDg3SXE5WUFIRmppMFdMRmlCMkJGTVJER2lnb0lLSXFKU3BDenM5OGRtSjZ5N0lOaEF1Yzg1ZTQ0N2MyZjJickxEenQ3M3Z1OFZCRUVRQkVINHdKS1Rrd0hrREZ3M056Y01EQXhvMTY0ZEsxZXU1Tnk1Yy9qNysrUHU3aTRmRXhRVXhPSERoelhPczJEQmdyZG04U2NuSjVPUWtNQ0FBUU13TmphV3Q3dTZ1cEtZbUtqVi9zR0RCemc0T0tSN1BvVkNnVUtob0dIRGh1bTJxVm16WnJvQlpFRVFCT0hERWNGY1FSQUVRUkFFUVJBRVFSQUVRUkFFUWZnSWpJMk5zYmUzSnpZMkZpY25KMnJYcmsyUklrV29WYXNXbnA2ZU9EbzYwcWRQSHhZdlhreENRZ0xUcDAvWE9rZmh3b1c1ZlBreUwxNjhBQ0FtSm9ZSER4NXc0c1FKQU9yV3JTdTM3ZHUzTDZhbXB2THp0T3QvcDJWaFljR0dEUnUwdGo5OStoUm5aMmRDUWtJd01EREEwTkFRT3pzN25TV2Q4K2JOQzZqVzE3MS8vejRBZCsvZUJlRE9uVHNrSmlaaVlHQkErZkxsQ1FzTGs0OTcrZklsS1NrcGNsdTEvUG56WTJGaG9iTy9naUFJdVprSTVncUNJQWlDSUFpQ0lBaUNJQWlDSUFqQ1IzVCsvSG4wOVBTb1VhTUdBQk1tVEtCSWtTSVVMRmlRbUpnWS92enpUeFl1WElpWm1abkdjWG55NUVHU0pGeGNYQWdJQ0FBZ0lTR0JaOCtlNGVmbkIveTMxbmxXR0JzYjgvWFhYOHZQdzhMQzJMbHpKMy84OFFlZE9uV2liZHUydUxxNjR1enN6S1JKay9EMzk4ZkJ3WUdtVFp0cXJTSHU1K2VuVmNaNTl1elpBQlFzV0pEbHk1ZlR2MzkvclQ3WTI5dHJQRy9hdENsT1RrNVpmaStDSUFoZk9oSE1GUVJCRUFSQkVBUkJFQVJCRUFSQkVJU1B5TXZMaStyVnEyTmlZZ0pBaFFvVjVIM096czZrcEtRd1ljSUVyZVArK09NUFNwWXNpYk96TXdDUmtaRzBidDBhT3pzN2pRRHE5ZXZYczl5bnlNaElmSHg4OFBUMHhOZlhsMUtsU3VIazVFVGR1blhadlhzM0FPWExsMmZYcmwxczJiS0Y2ZE9ua3k5ZlBobzFha1Q5K3ZXcFdMRWlKVXVXcEdIRGhuS1c4THAxNnpodzRBQ3JWcTJpZlBueTZPbnBrVGR2WHZsOHljbkpEQmt5aFBqNGVLWk9uVXIxNnRYbC91VFBuei9MNzBFUUJDRTNFTUZjUVJBRVFSQUVRUkFFUVJBRVFSQUVRZmhJRkFvRjU4K2Y1NmVmZnVMS2xTdWNQMzhlZ0pZdFcvTDY5V3VPSGowS3dMWnQyekEwTkFRZ0lpSkNYbXMzTFI4Zm4vZnVUMnhzTFAzNjlTTWtKQVNBb2tXTDR1RGd3TUNCQXlsWXNLQldleE1URS9yMTYwZmJ0bTA1ZXZRbysvYnQ0OUNoUXdDTUdqV0svdjM3VTdSb1VWSlNVdkQyOWdiQXdNQ0Fva1dMeXVld3NiRUI0UERodzhUSHh3UGc2K3RMMTY1ZDMvdjlDSUlnZk9sRU1GY1FCRUVRQkVFUUJFRVFCRUVRQkVFUVBwS3dzREJpWTJQSmt5Y1BrWkdSM0xwMWkrdlhyMk5wYWNuT25Uc3BWYW9VRHg4K0pFK2VQQmdaR1FISUdieHY4dkR3QUNBdUxvNERCdzdRdVhQbkxQY25mLzc4ZlAzMTE1aVptZEd4WTBkYXQyNU55NVl0S1Z1MmJMcm5XN1ZxRmJkdTNjTEZ4WVZCZ3daeC9mcDFMbDY4U0k4ZVBlUTJGeTVjSUNvcUNvQng0OFpoWjJmSG1ERmo1UDFLcFpMdDI3ZGpiVzNOOCtmUHVYcjFLcytlUGRNSStncUNJQWphUkRCWEVBUkJFQVJCRUFSQkVBUkJFQVJCRUQ2U01tWEs0T0Rnd09yVnE5bTllemZ0MnJXamFkT212SGp4Z3RUVVZNYU1HY09rU1pQZW1xVjYvLzU5L3Zyckx3b1ZLc1NOR3pjNGZQZ3dRVUZCVEpvMFNXNGpTVkttK2pScjFpejA5UFRTM2Qrb1VTT3NyYTExN3RQWDE2ZDI3ZHJVcmwxYlkvdkJnd2VwWExreU4yL2VwRStmUG16YXRBbEFEdWllT0hHQ21KZ1ltalZyaG9lSEJ6Lzg4QVBPenM1TW16WXRVMzBXQkVISXJVUXdWeEFFUVJBRVFSQUVRUkFFUVJBRVFSQStvdUhEaCtQaDRZRzd1N3NjM0N4ZXZEaWJObTBpT0RnWUFFOVBUemt6OTlHalIvVHExVXZqSEJzMmJLQldyVnE4ZXZXS09uWHEwTHQzYjJiUG5rM0ZpaFZSS0JSSWtrVGV2SGt6MVovdzhIQTVpeFlnSlNXRlI0OGVjZVBHRFFBS0ZTcUVwYVdsL0R3cUtvcjQrSGo1T1lDUmtSRVZLMVlFSURBd2tMTm56ekpseWhSdTNyeEo0OGFOS1ZHaUJMLzk5aHVtcHFiMDZ0V0xsU3RYMHJOblR5SWpJd0d3czdPalI0OGVPRGc0VUxaczJTei9OeFVFUWNndFJEQlhFQVJCRUFSQkVBUkJFQVJCRUFSQkVENmlQSG55MEtoUkk3eTh2RFJLRDV1Ym04dkIzUHYzNzJOZ29CcXlWd2M4MVFJREF6bDU4aVJ6NTg3RnhjVUZnRTZkT2xHMGFGSHExNi9QOHVYTHlaOC9mNGJadG1sdDNib1ZkM2QzalcydXJxNjR1cm9DMExGalIwSkRRL0h6ODlObzA3OS9mL25mMXRiV0hEeDRFSUJseTVaUnVYSmxqYUJzKy9idGlZNk9wbmJ0MmpnN082TlFLT2pXclJ0cjE2NEZvR3pac2pScDBvUlpzMmF4YWRNbTlQWDFNOVYzUVJDRTNFWUVjd1ZCRUFSQkVBUkJFQVJCRUFSQkVBVGhJeXRTcEFndlg3NU1kLy9Zc1dQVDNiZGd3UUpLbGl4SnMyYk41R0F1cU1vaEE3eDgrWktDQlF0bXVpKy8vUElMdi96eUN3QzdkKzltNGNLRkRCMDZsSDc5K3NuWndXci8vUE1QQXdZTUlDa3BDU2NuSnhvM2JxeXgzOGZIQjE5ZlgrYk5tNmYxT24zNzlzWFB6dzgzTnplbVRwMnF0UmJ3a0NGRGNIQndZUDM2OVF3Yk5pelQvUmNFUWNoTk1qZE5SeEFFUVJBRVFSQUVRUkFFUVJBRVFSQ0VMRXRPVGthaFVCQVFFRUN4WXNYU2JYZm16Qm5PbnovUCtmUG4yYlZybDhhK2dnVUxNbTdjT0RsejkwMkJnWUZVcWxRcHczNzg5ZGRmckZxMWl2ajRlSG5idFd2WDJMUnBFNGFHaG16YnRvM2V2WHR6NTg0ZGVmK2pSNCtZTkdrUzVjdVhwMlRKa2l4YXRJaHIxNjVwblBmbHk1ZlkydHJTc21WTHJkZDgrdlFwMDZaTm8yclZxblRxMUVscmYvbnk1Ykd6czJQVHBrMGNPM1lzdy80TGdpRGtWaUtZS3dpQ0lBaUNuMVNoZ0FBQUlBQkpSRUZVSUFpQ0lBaUNJQWlDSUFnZmlaMmRIUTBiTnNUUHo0OHVYYnBrNnBpSER4OENZR2hvQ01DdnYvNUtreVpOZExaOThlSUY5KzdkbzFhdFdobWVNeXdzREZkWFYySmlZZ0M0ZGVzVzQ4ZVB4OUhSRVdOalkwYU5Ha1hEaGczcDE2OGZYbDVlM0x0M2o4R0RCOU92WHorcVZLbUNtWmtaVTZkT1plellzUnc5ZWxRK2I4dVdMWms4ZVRLU0pHbThYbXhzTEtOSGorYlZxMWZNbURFajNSTFF3NGNQeDhMQ2dwa3paK0x2NzUrcC96NkNJQWk1aVNpekxBaUNJQWlDSUFpQ0lBaUNJQWlDSUFnZnlTKy8vTUxEaHcreHRiV2xXclZxWEx0MmpiaTRPT0xpNHJUYWpobzFpb0NBQUY2OWVvV0ZoWVdjeVd0aFlaSHUrWThlUFlva1NUUm8wQ0REZmp4Ly9oeEpraWhTcEFnWEwxNWs4dVRKOU9yVlN5NmJySyt2ejVneFk2aFdyUm9SRVJGTW16YU5MbDI2MExWclZ4WXZYZ3hBdlhyMW1ENTlPak5tek1ESHg0ZFJvMFpSb2tRSnFsV3JwdlY2OGZIeFNKS0VvNk9qeGxxNmI4cWZQejhMRnk1a3pabzEyTnJhWnZnZUJFRVFjaU1SekJVRVFSQUVRUkFFUVJBRVFSQUVRUkNFajZSKy9mclVyMThmVUpVa25qNTlPb1VMRjJiVHBrMTgrKzIzbENwVmlwRWpSMkpnWUVEdjNyMjVkKzhlZWZMa29YSGp4dWpyNjJkNDdvU0VCRFp2M2t5TEZpMG9XYktrMW41SmtraE1UQVRnOGVQSG1KdWI4L0xsU3laUG5veURnd05EaHc3Vk9pWTJOcFpGaXhZeGZ2eDRldmJzcWJXL1ZhdFdGQ2xTaE9uVHAzUDU4bVU2ZCs2c3MyL201dVpzM2JvMTNkTFFhWDM5OWRlc1dyWHFyZTBFUVJCeUl4SE1GUVJCRUFSQkVBUkJFQVJCRUFSQkVJUlBZTTZjT1JRdVhCaG5aMmNtVHB4SS8vNzlhZDI2TlpVclY4YlQweE05UFQyS0ZDbENTa29LRnk1Y0lDa3BpU3BWcXVoY0QxZXBWREo3OW14aVltSVlQSGl3enRlenRMVGt6Smt6S0JRS3ZMeThhTktrQ1VXS0ZHSFhybDFZV1ZucFBLWjkrL2JZMnRwaVkyT1Q3dnVvVTZjT0J3NGNJRStlUEJtKzM4d0VjZ1ZCRUlTTWliK2tnaUFJZ2lBSWdpQUlnaUFJZ2lBSWd2Q1JSVVJFY08vZVBWYXZYazMrL1BsWnRXb1Y3dTd1SERseWhPUEhqOHNadEcvYXRXdVh6dTJCZ1lHY09YT0dXYk5tOGRWWFgrbHNNMjdjT0pZdlg4N05temVwWHIwNkkwZU9CRWcza0t1V1VTQlg3VzJCWEVFUUJPSERFTUZjUVJBRVFSQUVRUkFFUVJBRVFSQUVRZmpBN08zdHNiZTNsNThYTDE2Y3ZYdjNJa2tTb01wYWRYQnd3TUhCQVlDa3BDUVNFeE5KU1VraE5UVVZTWkxRMTllblFJRUNHdWRORzl6MThQQ2djT0hDNmZhaGR1M2F1TG01dmJXdlhsNWVHZTZmT0hIaVc4OEJxb3pkYTlldVpkaG0zTGh4akJzM0xsUG5Fd1JCRUVRd1Z4QUVRUkFFUVJBRVFSQUVRUkFFUVJBK0NYVWdWeGNqSXlPTWpJeXlkTDZNQXJtQ0lBakNsMEV2dXpzZ0NJSWdDSUlnQ0lJZ0NJSWdDSUlnQ0lJZ0NJSWdhQlBCWEVFUUJFRVFCRUVRQkVFUUJFRVFCRUVRQkVFUWhCeElCSE1GUVJBRVFSQUVRUkFFUVJBRVFSQUVRUkFFUVJCeUlCSE0vY3pGeGNXUmxKVDAxblk3ZHV6QTM5Ly9vL2NuS0NpSW1KaVlqLzQ2UXM2UTB6NS83MHFoVUdSM0Y0UXZrS3VySzF1M2JrMTMvOFdMRnhrNmRDaFJVVkdmc0ZlQ2tET2twS1FRSEJ6ODBjNGZGUlhGbFN0WFB1ZzU0K0xpdUhIakJ0SFIwUUFvbGNvUGVuNGhkM3Z3NEFIVHAwL24wYU5INmJhWlBuMDZibTV1bjdCWEg4K3JWNiswdHYzenp6L2lkNFFnQ0lJZ2ZHQktwYktOVXFuTWs5MzkrTktOSERtU00yZk9hR3lMaW9waTFxeFp2SDc5V21ON1RFd01peGN2SmlJaUlzdXZjK1BHRFpLVGs5K3JyNS9Da1NOSE9IandZSVp0M04zZG1UWnRXcGJPNitQanc5U3BVOStuYTRJZ0NKOHRnK3p1d0pmZ3pwMDdyRjI3bHVuVHAxT2tTSkgzUGw5Y1hCelIwZEZZVzFzRFVLOWVQY2FQSDAvMzd0MUpUazdHMTllWCt2WHJBK0RpNHNMdTNiczVkKzRjQmdicC8rOTBkbmFtZS9mdTFLeFpFNEFYTDE1a3VqLzU4K2ZQOE54cXNiR3hEQm8waUFvVktyQjY5V3FNakl3eS9ScEN6cEZUUDMvMzc5OG5JU0ZCWjV1U0pVdHkrL1p0VWxOVDMzcSt2SG56VXJWcVZmbjVpeGN2YU5XcUZULy8vRE1EQmd6UWVZeWRuUjFtWm1aczJMQWgwLzFXUzBoSXlOU050cjYrUG5uejVzM3krWVdjNi9MbHl4Z2JHOU9uVHgrZCt5TWpJN2w2OVNxSmlZbVpPcCt2cnk5SGpoeGg3Tml4bUptWnZWT2ZGQW9GZGV2V1pjS0VDVGc0T01qYi9mMzkzem94dzl6Y25MSmx5d0tRbkp5Yzd2V29Ka2tTK2ZQbmY2ZCtDbDgrTHk4dkprMmF4RysvL1ViNzl1MC8rUG1kbkp3NGQrNGNIaDRlNzN5OXZPbisvZnYwNzkrZkdUTm0wSzVkTzBhUEhrMk5HalVZTkdnUWVucGlmcVR3ZnA0L2Y4NnhZOGR3Y0hEQXlzcEtaeHQvZjMvMDlmVXpkVDZsVXNuTW1UTnAxcXdaMzMzMzNUdjNLem82T2xNVDkzUXBXclNvenY3R3hzYlN0V3RYN08zdEdUUm9FQUJKU1VtTUhqMmE4dVhMczNMbFNpUkpldWMrQzRJZ0NJS2dZUWVRcWxRcU53T0hnRURnbFNSSkdmK2dFN0xreG8wYk5HN2NXR05iYkd3c0hoNGVGQzVjbUZHalJzbmIxNjlmeis3ZHUvbnh4eDhwWHJ4NHBsL2o2dFdyREIwNmxGR2pSdEcvZi85TUhUTmd3QURNek14d2NuS1N0OTI3ZDQ5bno1NWxlSnlKaVFuVnExZlBzSTFDb1NBOFBKeEhqeDd4NE1FRGdvT0RxVnUzTHQ5OTl4Mzc5KzhuS1NtSmpoMDdwbnQ4ZUhnNGQrN2N5ZFQ3VUFzTkRkVUttZ3VDSU9RV3VUS1krK0xGQzlxMWEvZmU1L0gyOWtaZlg1OW56NTV4NWNvVmV2WHF4ZkxseTZsWXNTTERody9ucjcvK3l0TDVSbzRjU2MrZVBaa3padzQzYjk1azI3WnRtSnFha3BLU0ltZC9PRGs1Y2VEQUFmYnQyNGVWbFJXQmdZRlVxMVl0VThIV3RKbzNiNTdwdGhzM2JwU0RjQm5Kbno4L1U2Wk13ZEhSa1QvLy9KTm16WnBscVU5ZklxVlNXUnQ0SkVsU2VIYjNKYk55NnVkdjZ0U3BCQVVGNld5emVQRmlKaytlbktsZ2JybHk1ZGl6WjQvOC9LKy8va0toVUZDK2ZQbE05K2xOWjgrZTFabEpZbUZoZ2JlM056dDM3bnpyT2FwWHI0NkxpOHM3OStGejh6bGVHNWtSRXhPRGs1TlR1aE1EM3RXVEowK1lObTBhcHFhbUdCZ1lNR2ZPSFBidjM1K3BZMjF0YmRtMmJWdUdiWDc5OVZlaW82UFR2WllURXhQcDBLRURNMmJNQUdELy92MHNYTGd3dzNQbXlaT0hDUk1tWk5qbSsrKy8vMkNCdHMrQlVxbXNpR3JnNUVsMjl5Vzc3ZDY5R3pNek0xcTJiUGxPeDgrWk00ZnIxNitudXo4dUxvNkVoQVFjSEJ6SWx5OWZ1dTA2ZCs2c01iRWhJOGJHeG9CcTBNTEF3SUFxVmFyZzdPek1QLy84dzV3NWN6QXhNY25hbXhEZW0xS3BOQVBxQStja1NYcjl0dlk1a1hxZ3EyTEZpaC8wdkd2V3JNSER3NE9hTld2eTdOa3pXclZxbGVsamx5MWJKZzlHVHA0OEdUOC92M2ZxdzlHalIzVU9VSzVldlpyazVHUTZkZW9rYnpNeU11S1hYMzdCMGRHUnUzZnZadXErN01tVEoyellzSUVMRnk0UUhSMU5nUUlGcUZ1M0xqLy8vRE1sUzVaOHB6NS9DWlJLcFMyUUlFblN4eXQvSUFpQ0lIeHVDZ1BqLzMzY0JjNHJsVXBmNEUvZ3RnanNmaHlsUzVlbWMrZk9iTnUyRFh0N2U4ek56WG40OENIdTd1NTA3OTZkU3BVcWFSMFRIUjJ0bGNtclptVmxoWTJORGE2dXJqUnUzSmc4ZVhRblhCY3RXalREQkJ0WFYxZE9uRGlSYmh1RlFvR0ZoWVZHWnEyYm14dWhvYUZFUjBjVEdSbEpSRVFFVVZGUkd1TndlbnA2Nk92cnY5TkV3c2pJU0oxakhKYVdsblRvMENITDV4TUVRZmdTNWNwZ3JvbUpDZDI2ZGRQWXRtdlhMc3FVS1VPOWV2VzAydCsrZlJ0ZlgxODZkKzZzTVNDb25qSGVvRUVEMXExYng4aVJJeGswYUJEYnQyOG5JU0dCU3BVcTBiMTdkNDF6N2R5NWs2Q2dJS1pObTZZMVUxMDlpRE42OUdqczdlMlpPWE9teHN3cFQwOVAzTjNkbVRWckZsWldWaVFsSmZIMzMzOHpaTWlRZC9ydjhQUFBQOU8wYWROMDkwZEVSREJ1M0RpTmJmZnYzMy9yb0tkU3FjeXc1RVd6WnMyWU8zZHUxanI3K2VvR2pGSXFsWjdBR3VBbXFvSDh1T3p0VnZweTZ1ZHY1Y3FWR2htdXFhbXBUSjQ4bWFpb0tLcFdyY3JaczJjMVNsNDZPanJ5NE1FRHJYS0ViMlpQWGI5K0hUMDl2VXhOV0VqUHhvMGJDUWtKSVRVMWxhU2tKSGxBdjJIRGhwaWJtMU9pUkFsKy8vMTNBQjQvZnN5TUdUT1lNbVVLTmpZMjh2SHAzYXgvd1Q2N2F5TXpuang1d3FGRGg3QzN0OWZhTjJIQ0JJMnlzckd4c1FBTUhUcFVJNGhhdVhKbFpzK2VyWEhPWWNPR2tacWF5c3FWSzhtZlB6OC8vUENEbkNXYjluek96czYwYXRXS0tsV3F5TnNMRnk2Y3FiNFBIanhZenBCNjA1dkI2ZSsrKzQ0eVpjb3dZc1FJdW5idHFqRjVaOWFzV1ZTb1VJR0dEUnV5Wk1rU2twT1RLVlNva01ieHljbkp2SGp4Z2txVkt1V3FZQzdRQS9oTnFWUWVCRFlEMTRCb0lGNlNwTGZQUnZsQytQcjY0dXZyaTU2ZVhxWW45elJyMWt6anV1alJvd2R0MjdaOTc3NVlXRmhrdXExNnNDTWxKUVdBNGNPSFkyWm14cXBWcTdoejV3N1ZxbFY3Ny80SVdXWUJ1QU5KU3FWeUc3QWR1SS9xKytUZDBray9zZlBuejVPYW1xb1Z6TDF5NVFyejU4L1gyQllaR2NuWnMyZTVjZU9HeHZiZmYvOWQ0KysraTRzTExpNHU5T3ZYajg2ZE81T1FrS0J6Y28ybnB5Y2hJU0ZhOTNMbHlwV1QvejE4K1BCTVYxUjUvZm8xcTFldkpqdzhuRXFWS2xHZ1FBR3ROaGN2WHNUZDNSMDlQVDJkbVJvS2hTTGRUSlB5NWN1emVmTm1RSldWMGFkUEgxNi9mczAzMzN4RG9VS0Z1SFBuRHNlT0hjUGIyeHNYRnhmNVBpc1g2Z0w4Nzk5N3JHM0FPZUE1cXU4YVVSLytDNlZRS05qZzZzYmhvOGV6dXl0Q05sRW9Vb2grOFRLN3V5RjhIbXorZmRnRFQ0RjdTcVhTSGRndlNkTFRiTzNaRitUcTFhczhlUENBSWtXS1VMVnFWYnk5dlFFNGNlSUVxYW1wRkM5ZW5MMTc5MUtnUUFGKytPRUgrYmlGQ3hmaTZlbjUxdk8vT2Q2Y1ZtYVNjbXJYcnMyNmRldDA3bHU5ZXJWV0g4NmRPOGZkdTNjcFVxUUlSWW9Vd2N6TWpNaklTQVlQSGt6bHlwV3h0cmJHMnRvYVEwUER0L1pkbDhqSVNOYXZYNit6bnlLWUt3aUNvSkpyZzdsdkJpbjM3dDFMNWNxVnRiYURhcjFQWDE5ZkJnd1lRSWtTSlhTZXMyclZxamc3TzNQeTVFbEtsU29GcUdZUHBaMEZyMUFvV0xod0lSMDZkTWh3QU5MQ3dvSzVjK2RxRGNDWExGbVNrU05IOHVPUFB3S3FRWjdYcjE4VEhCek14bzBiTmRybXk1ZVBPblhxeU5uQnljbkozTDU5bTcxNzk4cURqUllXRmhsbUFlZ3ErWnFhbWtweWNqSWRPM2JrNjYrLzF0aDM3OTQ5akl5TTNqb1RYbDIrTnhmSkIzUUdPZ0ZQZ010S3BmSlA0RExnSzBsUzVtcXNmaUk1OWZOWHJGZ3hJaU1qK2Z2dnYybmV2RGxMbGl3aE9EaVlEUnMyVUxSb1VhM2pnNE9EcVZhdEdxYW1waG0rWHg4Zkg4ek56YlhXOU0yWEx4KzFhdFhLOEZpMTdkdTNBM0Rod2dWR2pSckZuajE3NUw4Vml4Y3Z4c1RFUkw2UlZ2Zkh4c1pHM2xhb1VLSGNHTXlGeit6YXlJekhqeDhENlB5dStQcnJyeld1cXdjUEhzaVRFZEorM2t1WExpMy9PeUFnZ0FrVEpwQ1ltTWlhTld1d3RMUUU0SnR2dnVHYmI3N1JPSDlFUkFUT3pzN1VxMWRQNjhmTzA2ZFA4ZmYzbDJmTjNyNTlteE1uVHBBblR4NmFOR2tDUUZoWUdKY3ZYOWI1dnRTQlo3WGl4WXRUdkhoeEpFbWlkT25TMUsxYlY5NW5ZbUpDc1dMRnNMT3o0OVdyVit6YnQ0K2pSNDlxSE8vcDZjbXZ2LzZhRzc4UDFEcisrM2dHWEVUMTJUOFArRW1TcEwyUTVCZEVxVlN5Yk5reWloWXR5dURCZ3pOMXpMcDE2K1FBcXRwWFgzMEZ3Smt6Wjk2cHFzR1NKVXZrak1Iang0OFRGaGIyMW1QVWEzeWVQMzllWTczUERoMDZjT1hLRmZsZVVjZ1doWUhSL3o2dUE3NUtwZEliOEFXQ2MzSzJ5ZVBIajNYZWI1aVptVkc3ZG0yTmJVK2ZQcVZJa1NKYTI5WDNGZ3FGZ3NXTEY3Tm56eDdhdFdzbmwvTXpNVEhST1Juejd0MjdSRVpHWmpoUk03T1QzWUtDZ3BneVpRcmg0ZUYwNzk2ZGNlUEdhV1Y3aElXRk1YMzZkRUMxQk1lYmczMUxseTRsZi83ODZmNXRTSnY5L3ZqeFk2cFZxNGFqb3lQRmloV1R0NjlkdTVhTkd6ZXlhdFVxbGkxYmxxbStmOEYrK1BjUmh1cGF1UEJ2RnBhL0pFbVpYL05FeU5HTWpZMHdNTkFuTlRXVmEvN3BWNndRY2c4akl5T01SYlVRSVhOTWdGTC9QcjRIVmlxVnlzdkFhc0FMZUFYRWlZbEE2WHY4K0xFOEJxQlFLSGo0OENHK3ZyNFVLVktFSTBlT2NPVElFYm50bTJOT3k1Y3ZCMVNUNk5JR2MwR1ZnVHRuemh6NXVZK1BEOG5KeVRvcklCNDhlQkFyS3l2cTFLa2pieXRWcWhRblRwd0FWTlVwazVLUzVPZnEzLyt2WHIxSzkvZi9reWZhaGFRMmJOaWdrWlMwZCs5ZTVzMmJSK3ZXclNsVHBvek84K2lTbXBxS2w1Y1hBQThmUGlRK1BwNnpaODlpWUdEQTZkT25OZHFPSERtU3dvVUxjK2ZPSFJRS0JhQXF6YXhVS3JsMTZ4WjU4K2JOMG1zTGdpQjg3bkpsTVBkanFWU3BrczRTR2Y3Ky9zVEd4aEljSE15TEZ5OG9WYW9VUGo0K0dtMXExYXBGdm56NXVIVHBrbFk1ek5UVVZOemQzZVZqcmwyN3hxSkZpL0R3OENCZnZud0VCZ1lTR0JnSXFHYXA2K3ZyVTdWcVZaUktKVXVXTEpIUGMrSENCUzVjdU1DWU1XTUExYURMbS8xSUt6SXlNdDE5ZGV2VzFTclgxcmR2WDhMRHd6bHk1SWhZTDFjM0NTaUJLbmoxSXhBSlBGUXFsZnVCUFpJa2hXUm41NEFjLy9uejh2Smkzcng1TkcvZW5OT25Uek43OW13NUV5VXFLb3EvLy80YlVHVk5oWVdGVWIxNmRjNmVQU3NmYjJCZ29MR0dTV2hvcUp3cE9YYnNXSTNYZXJNYzgvdUlqNC9ud29VTHdIODN4UUVCQVhJQTkyMXJsZVFDT2Y3YXlLejc5KzhEMEtaTkczbU53WVlOR3dKb3JkMTU2TkFocmwyN3hvZ1JJM1FHZjhQRHd4azRjQ0RGaWhYRDJkbVpNbVhLNE9ucHlWZGZmU1VIc2pMcm4zLytrYlBEUVRVYitQVHAwMWhhV3NvLzVrNmNPS0Z4dmFRVkh4K3ZrZldWbGtLaDBGajNOMjJHdkpXVkZaR1JrWEpaV3JYQXdFQ3NyS3plT3RraUZ5Z0t0QWRhQTFGQXVGS3BQQVJzbHlRcGE0c0hmU1oyN3R4SllHQWdjK2JNb1hYcjFwazZ4czNOTGQwUzRNK2ZQK2ZKa3ljc1hyeFlZL3ZmZi8vTmloVXJ0Q1liaFllSE0zMzZkSTAxUUUrZVBNbWxTNWN5L1I0dVhicUVyNit2MW5ZREF3TVJ6TTBaYXZ6NzZJN3F1Z3JKcWRrbUtTa3BoSVNFY1AvK2ZRNGNPQURBb0VHRGtDU0pybDI3TW0zYU5JMzJGeTVjb0ZxMWFscmIxUll1WE1pK2Zmdm8xNjhmbzBhTklpNHVqc09IRDJOblo1ZmxKVEd5WXYvKy9TeGF0QWdqSXlNV0xGaEFpeFl0dE5wRVJVVXhldlJvT2N2WHpNeE1LNWhyYUdpSWtaR1J6b29Oa2lScFRBQ3FWS2tTUzVjdTFhcDBOSGp3WUxaczJaTGw1VzYrY05iL1B0cWl5dEI5cmxRcVBZQnRraVQ5bmEwOUU5NWJxVklsK2FsdkwrN2RGMVcxQlpXQ0JRclFxSUYyeFRuaHcyclZ2Rm54dGJmK2F2THYwMVJBK1paSGFwcTJXVG5tYlczU2E1LzJOVEs3RUwwQjBQRGZSeVJ3Q2Jpb1ZDcXZBbGZMMnI1N05iTXYxZUhEaHpXeVNYZnQyc1d1WGJ0bzA2WU52Ly8rTzQ2T2p2SytvS0FnZXZmdXpiWnQyK1RsSkZhc1dNSEZpeGUxem10c2JFelZxbFhsNXhzM2JpUStQbDRlVDB0cnlwUXBOR25TUktOOWJHeXMvUHMvTVRFUlNaTGs1L3YyN1FOVWsvb21UNTZzODMwbEppWnFMWlh4NWozWHUxSW9GUExycWllYlQ1NDhHWE56Y3p3OFBEVGFQbm55aENaTm1qQml4QWllUDMrdXNhOVBuejVVcVZLRkxWdTJmSkIrQ1lJZ2ZBNUVNUGM5dlh6NUVrZEhSNFlORzRhdHJhM09OZ3NXTENBNE9CZ0RBd05NVEV4WXRXcVZ2RStwVkpLWW1NanUzYnV4c2JHaFlNR0NWS2hRUWQ1Lzh1UkpRSlVGbFhiN3MyZlBPSDM2TkYyN2R1V1hYMzZSdDNmcDBrV2pSS2Q2cG4zVHBrM3AzcjA3STBhTUFGUXp3UGJzMlpQcE5SZDFDUWdJa0ROVHdzUER1WG56SmkxYnR0UTV3S2xXdUhCaG5RSHZYTWdRVmZDcUJGQVBtSzFVS2k4Qk93QlBWSU9Qc1o5NkJtUk8vL3gxNjlhTmx5OWZzbWJOR3VyWHI2K1I0WDdyMWkwbVRweW8wZDdEdzBQalp0REV4SVR6NTg5cnZiL1ZxMWRybE5xY01tV0t6alVXUFQwOXFWKy9mcFlEVU9IaDRZd2ZQeDc0TDlDMWF0VXF1VlM3UXFFUTVUbi9reU92amN6NisrKy9xVktsQ24zNjlHSERoZzBZR2hySzVTSXpXcmRURndzTEMzcjI3RW52M3IwcFdyUW9FUkVSekpvMWkyKysrU2JMMlVhTkd6Zm0vUG56S0JRSzZ0YXR5NWd4WTdReXNRWU9ISmpwTXN0cExWKytYSjVWckthZUZXeHRiVTFxYWlwUG5qelJxTnB3Ky9adDhWMmd5UkJWdVZnTFZFR29HVXFsMGg5VnlkaURxREo0WXlSSlNrbi9GRGxmY0hBd3ExYXRvbFNwVXBRcVZZcGJ0MjdwYkZlc1dER05UTHVVbEpRTUExRnhjWEU0T3p0cmJGTUhqTjdjbnBDZ25hQ1pkdUpSUnRUWFQrL2V2ZVdNUnlGSEsvRHZveXlxYkpQbFNxWHlHTEFKVlpiaUMxVHJpbWJiOThtZE8zZElTa3BpM0xoeEpDUWtzSGJ0V243KytXZXNyS3plYWMzWHRtM2JVcUZDQlhrNW1iVnIxN0o3OTI2cVZxMmE3b1NjOXhFYkc4dWNPWFB3OVBURTF0YVcrZlBuNjZ5NGtKQ1F3S0JCZzRpTGkyUDQ4T0dzV2JPR1BuMzZhTFZMU2twQ2tpU2RnNW9HQmdaeUZnZW83bGwxVWYvZUVoTkxkVExpdisrYXI0RkpTcVh5T3JBT09BMUVvQ3JGL0ZsLzErUTIrZlBsbzVkOU56bGpTUkQwOVBReE5CUkRmUi9id0FGOXZ3TkcvUHMwN2IyRU1odTI2ZHFYOXQvNXlicGkvRGZwOURrUWV0SmovNFBmNWl3d3VoRnc4eDFPOTJYcTE2OGY5dmIyUEgvK0hEczdPMGFOR2tXblRwMHdNakpDVDA5UFk1a3Y5Yi8xOVBUazN6YnFNU0ZkWnM2Y3lhbFRwd0RWUFpKU3FaUW5pcWVWa0pEQS92MzdPWFRva0x6dDFLbFQ4dGpYZ0FFRE1ETXowMWhHRFZSSlJWa3BzL3loR0JrWmNmWHFWVUQxM3k4K1BsNU9wTGg2OVNvbFM1YkV3c0tDdUxnNFhyeDRRWmt5WmRpeVpZdGNxZW5Rb1VPNHVibXhkKzllY2I4bkNFS3VJKzd3M2xOMGREVEJ3Y0gwNzkrZmlSTW5ZbWRucDdOZGp4NDlkSlp3dm5YcmxzWmdocTJ0TGJhMnRuSkpadlZnWkd4c0xLOWZ2MmI4K1BFWUdocnkyMisva1pLU3d0T25tZ2tHVDU4KzFUa2JYcGVwVTZkcWxPSjgrUEFoam82T3pKa3pCMnRyYTJKaVlqaHc0QUJXVmxZNmoxKytmRGwrZm40YTIwNmVQQ2tIeUhScDJyU3AxZzNFeDVESEpBL0RCLzlVYWVTd3pKVncvSWhLWmJLZE1kRDAzMGNFcWtGRzMzOUwzSGhKa2hUL2tmcW5JU2QvL3RTbGE5cTBhY090VzdkNDlPZ1JZV0ZoNk9ucGFXUjJuRGh4Z3FKRmkvTDgrWE1lUFhva3owN2NzV01IcTFldmx0c3BsVXIrK09NUGloWXRxclZXZGxSVWxOYWc1NU1uVDNCMGRLUnc0Y0w4L3Z2dldpVnVNNUkyeS9mdTNidlkyOXV6YnQwNnVYVGg5T25UNWZmM3NZbHI0K05SS0JUNCsvc3pZTUFBV3JSb3dkNjllekUyTnFaRml4YmN2SG1UTTJmT2FMUVBDQWdBd052YlcydE4yUklsU2xDMWFsV05qUEg1OCtlanI2L1BsQ2xUQUpnMmJScTFhOWVtUzVjdUg2VC9nWUdCY21iWW02S2lvdEl0WDlTblR4L2F0R2tqUDArN0xxT05qUTM2K3ZyY3VuVkxEa3drSnlmejk5OS81N2hnbUw2K1BqOFA3R3N6YWV6b2ova3lXYWtCVmZQZngwekFIMVY1ekJ2QXljOXhWdnlyVjY4WVAzNDgrdnI2aEllSDZ3emtxQTBaTW9TZmYvNVpmcDZjbkp4aE1EZGZ2bnhhRXhIKy92dHZnb0tDdExhSGg0ZHJyVGVhV2VvZzBadGx4ejluZlJ4NmxQcmQwZis3N083SGV5Z0ZaRFpOd0lqL1Nwdy9RbFUrOFBhL0V5ZDhzdU82OHZYMUpXL2V2UFRvMFVQK1hIN3p6VGVVSzFjT0x5OHZRa0kwQzFNa0pDVHc2TkVqdVV4ZVdrMmFOS0ZHalJyVXFGRURnSnMzYitMdTdrN1BuajJwVXFVS1BqNCs3TjI3bC9uejU1TW5UNTRQMHYraFE0Y1NHQmlJdmIwOTQ4YU5TM2VOTkJNVEUrenM3R2pTcElsY0VlWE1tVE1ZR3h0cnRCc3paZ3htWm1iTW1qWHJuZnQwNzk0OVltSmkwcDFrKzdFWkdob3dkTkJQNWNlUEdwNHRyLyt2c2xsb1d3TlZNRGNhVmRuL1cwcWwwZzg0WGJaODlZL1JOK0VqME5mWC8yQVpVNElnWkk2Qm5yNCtvUDVDZlRNaWw5SHpqOVUybzJQMWVIZUdxQ2JIbVJvWkdPWXhOaFRCczdSTVRFd3dNVEdSSzdIRnhjV1JuSnlNbVprWkR4OCs1TnExYTNMYmlJZ0lBTTZlUFN0UGFyMTc5MjY2NSs3WnM2Yzh2clorL1hvU0V4TjEvb2FlTldzV2xTdFhsaWZ6QVprS2NrWkdScWI3Ky8vT25ZOWZKQ29tSm9aYnQyN0o0d3dwS1NuODczLy9vMEtGQ2l4YXRFanVROW15WlRVcW1SVXFWQWhKa3Q1cDRxTWdDTUxuVGdSejMxT1pNbVhZdW5VckV5ZE9aUDc4K1R4OStsVE9Qa3c3d3lvOFBGem5XZ1FQSGp6UTJoWWNITXp2di85T1dGZ1lHelpzb0UrZlBsaFpXWEhpeEFrQ0FnS1lQSGt5aHc4ZnBtalJvaHFEUE0rZVBlUDE2OWZ2dkFiaDY5ZXZDUWdJa0xOV1RFMU42ZHUzYjdydEZ5OWVUSEp5TW41K2Z2ejY2NitNR1RPR3RtM2JvbEFvK09XWFgyalRwbzFXWU8vTlFadVB4YUo0TWIxZVBlMkdvNXBObUozZVpRWmtjYUFkLzgyQWpGQXFsZnRYcjkxMGYvSEtsUiswYzdyazFNOWYrL2J0dFk3cDJMRWpvQXFXamg2dEdZQTVjK1lNOCtiTjA3aDVUdXZpeFlzOGV2UUlVRTNLVUFmVG9xS2llUDc4T1RZMk5ocnRMUzB0bVQ5L1BsT21UR0hZc0dIODlOTlBEQnMyREQwOVBTNWZ2a3hvYUtoY1l2ZllzV01VTEZnd3d6V0JzOHVYZUcwNHJWd1R0bkx0K295UC9BU3VYcjFLYkd5c1hMWTRyU05Iam1qTWxGVXpNVEZocFk3cnVtM2J0aHBsa3ZidTNZdTN0emZUcGsyVHM4Z3ZYcnlvRlFUT0xLVlN5Ymx6NTdoLy83NmNkZnZYWDMveDhPRkRuZTB6S2dWdWJtNnU4VmxQKzhQUnhNU0VDaFVxY09QR0RiazAvNDBiTjBoSVNOQ2FSSkhkOHBya29ZOURqejVBaGJjMmZuZnY4cmszQlpvQWpZQlk0T0VwandOMzV5OVphbnpGMXkvakkzT1FCUXNXRUJvYXl0S2xTNWs1Y3lZdFc3YlUrcnNOYUV3TVVFdEtTc3B3UUNJaElZRS8vdmhEWTV0NnN0R2IyOTgzRUZ1b1VDRjVvdE9Yb0U5UHV3Nm9TdWw5cnZSUlRmckpLaXZBQVVoQkZjUUtPWHBnZDlDWVNiL3FSeno5ZEpXWVQ1OCtUY09HRGJVbUs4VEV4R2lVeGs4ck1EQlE1NzU5Ky9iSlFkcjQrSGltVHAxS2lSSWw1Tjhsang4LzVzOC8vL3lnMlh2UG5qMmpkdTNhNlpib1MwdGREVUlkek5XMTVwczZNMWVkaFpMV201bTV1aWdVQ2puVHZtdlhybS90MDhkUUlIOEJxYmU5M1FDeU5ubm5ROHRhS1JDVlFxaktNTGNHWW9ESGYzb2RDNXI0NjB6alc3ZHZmOURPQ1lJZ2ZBbldiZHA4WnQwS3A5bW9ncVpwSCtyQXFaNk9mYm9lbVcyWDFYT25iVHNQeUp2RnQ2Z3VzM3dEdUFVY2FkcXFmVTBrNWM0Q1lxa2NMZXFrbGgwN2RuRDA2RkZXcjE3TnVYUG5XTHQyTFVXTEZnV1E3OEVPSERnZzMvdkZ4TVJvbFROV1M3dVUzOTY5ZTRtUGo5ZFlOa3pOMk5pWUVpVks2TnlYVm1CZ0lQdjM3NWVYNndnUEQyZkhqaDA2Mno1Ly9wejgrZi83NmZyUFAvOW9UU1pVQjF1M2JkdEdnUUlGdE03eDVNa1RVbEpTV0xGaWhjYjJ0bTNiWW1Oanc5bXpaMGxOVFVXaFVMQjE2MVk1Q1dyQ2hBbGN1blFKUHo4L3JVNFpBQUFnQUVsRVFWUS96TXpNU0VwS1l1REFnYXhacythVGpTa0xnaURrVkxreW1OdXVYVHV0Z2JpRWhBU09IRG1pYzZhNytndjN6YXpiY3VYS3NYWHJWc3pNekZpelpnMUxsaXlSQTA3eDhmRWFBelBuenAzanp6Ly8xRHAzMnJVRkFiWnYzODZLRlNzb1g3NDhycTZ1Y21Dc1JvMGFqQnc1a3RHalIrUGk0c0tFQ1JNb1dMQWdNMmJNSURZMmx2ejU4OHZybHFZM0UvM1dyVnY4OHNzdk5HL2VISUM1YytleVlNRUNyYjcwN2R0WHE5VEhwRW1UNk5TcGsveGNraVFLRml4SVVsSVM2OWF0bzBLRkN2VHExUXQ5ZlgwU0V4TUpDQWlnY2VQRzhrM0xweVpKRXZyNitnYUFTYlowNEQvdmM0MUpxQVlvQ3dENWpJdysvblRyblB6NTI3cDFxL3g4eUpBaHRHN2RtaTVkdXVEazVQUk82OEJ0MnJTSi9QbnpFeDhmejhXTEYrV1N6ZXJncjY3TTJ5cFZxckJqeHc1bXpKaUJpNHNMTjI3Y1lONjhlUncvZnB3elo4N0lmeXMyYjk2TW5wNGU5dmIyZ0NwNG9QN2JvcDZOZWZYcVZUbllvRjVIOTFQNElxOE5BOE1ja1lwUXUzWnRGaXhZUU5teW1na3hjWEZ4Vkt0V1RhTWsrWnZXcjEvUHNXUEhkTTZNdlhIakJrNU9UdVRObXpkVFdiaHZYbHRqeG95aGUvZnV3SDlCMmRXclYyTmdZQ0NYZ0Y2NGNDSEZpaFhEMHRKUzV6bHYzNzZOaWNtN2ZXUnExcXlKbDVlWFhBYmR5OHNMUzB2TGRETjlzNHNrU2VoSmtpRWY5OXA0MzgrOUFXQnFaR1NVeCtneit5SGJ0V3RYS2xhc0tBOHlHQnNiWi9vZUlTa3BLY01mN3ZyNitscWZKL1gzeUp2YjB3dkV0bTdkbXBpWW1Bejc0ZTN0amJtNXVWWlZpcytadm9HK1B0bi9mZkErMUlPWjcwcjlmV0pxWkdSa29xK245ejdueWpKSFIwZVNrNU8xdG9lSGgrUGk0cEx1cExDRWhBVGF0Mi9Qc0dIRHRMNFhVbE5UbVRsekptRmhZWXdkTy9hdGY3dkR3OE0xU3ZhWm1wcHkvUGh4UER3ODNucC9FaDhmVDBSRWhOYmExRy9xM2J1M1ZqODJiOTZzbGNrN2QrNWNURTFOMzZseVEyeHNMRk9uVHVYeTVjdTBidDA2MDVWaVByUi83N00rOW5mSjI3enZkNDBoWUdxZ2I1RFAwTURnazE0VGdpQUlud3ZQVTZmREpVazZtOTM5eUF5bFVqbUx6QVZ6RllBZnNCSHdRUlhRalpZa0tSV2dUS1VhSDYyUG43UG56NTl6NmRJbERBd01HREprQ0Jjdlh1UzMzMzZqZlBueVZLMWFWYjVQK3VlZmYzQndjR0RGaWhYeVBWNWtaQ1J4Y1hGYTU5UlZmdG5mM3ovZE1zdnBTVWhJSUM0dWp0dTNiL1BubjMvU3VIRmpsRW9sQXdjT3BHL2Z2aHJMcWFYMTZORWpqVFZxSHp4NHdPN2R1elhhcU1zZUh6dDJUT2M1RWhNVEFiU09xMXExS2pZMk5ody9mcHlpUll1U2tKREEzcjE3dVhMbENvc1hMNlpldlhvc1dyUUlFeE1UbWpScFFzbVNKYmx6NXc0SER4NlV4elVFUVJCeXExd1p6RzNmdmoydlg3L1cyTFpqeHc3S2xTdEgzYnAxdGRyZnZuMGJYMTlmMnJScG83SG1ZZHBCU0NNakkzNzk5VmY1ZVZ4Y25NYkFZMmJMTEpjcFU0YUJBd2N5WU1BQWtwT1RXYjE2TmNPR0RhTisvZnBZV1ZteGFkTW1VbE5US1Z5NE1HRmhZUUJjdVhLRlpzMmFjZlhxVmZMa3lVTzVjdVVBQ0FzTGs0UElzYkd4WExwMENRc0xDMXEzYmcyb2d0TnBTOGsrZWZLRWxTdFhNblRvVUsyWllaVXJWd2FRQjV6VU0vODNiZHJFZ3djUGNIVjF6Vkdsblo2RVAwMTEyN1pyeGNoaGc3TjdLdmxnVkprZldTR1hrZ1hrVXJKbGJLclZ3L0RqanFmazVNOWYyb3hmZlgxOWloVXJocTJ0TFNFaElmVG8wVVBydmFTbXBxYjdQcTlmdjg3MTY5Y1pObXdZdnI2K25ENTlXZzdtbmo1OW1tTEZpdkhWVjEvcFBMWkFnUUk0T1RteGN1Vks5dS9mVDF4Y0hETm56bVRtekpsY3VIQ0JVYU5Hc1h2M2Jya016T0xGaTRtTWpKU3phTlJCNjgyYk44czM2TW5KeVI5bExUdGR2c2hybzFLTjc5NXJLUDhETVRJeTBobzh2bm56Sm0zYXRFR3BWT3JNT0ZTTGk0dlQrTEdrOXVEQkE4YU9IVXRpWXFMR3pOaU1mUC85OXhxVEtxcFdyVXBvYUNqcjE2K1gxNzFwM2JvMWt5Wk53c1hGUmVjUHdvdzRPVGxwZkZjdVg3NWNvNFI1UWtJQ3RXdlhscCszYk5tU0hUdDJFQmdZU01XS0ZUbCsvRGlkTzNmTzBtdCtDbkd2NDlteWZhZkxwTEdqMDY5MTlmNzZBZjJ6ZUV3TS81WlpSalV6L21TVGx1MHFmMjZ6NG12VnFrV3RXcld5ZkZ4cWFpcUppWWxhWldIZDNOdzRkKzRjU3FXU2N1WEt5YVhOMUY2OWVnV2d0UjFVRTNObXpwd0pxSUpNelpvMW8yL2Z2dktBUTBSRUJIdjI3S0ZWcTFhVUwxOWVQazVQVHc4ckt5dWRsVlkrVjV1Mzdqcnd1K012eTkvZU1zY3FoYXBFYkZickJqOEN2SUZBVk5lWFQ0dDJuV3NpS2V0L3l1dEsxNzNHMUtsVENRME5aZHk0Y2VrR2MxTlRVM24rL0xuT3dUc25KeWU1ckg5bTdzMU5UVTAxMWtWWC8zNDVkdXdZL3Y3K0dSNmJrSkRBNjlldmNYVjF6YkJkdDI3ZHRJSzVNVEV4V3NGY2hVSkJjbkp5dWhNcjBsdHYvZWJObTB5Wk1vWEhqeC9Udlh0M2VmSlFkbmdaODFLNVpjY3U1L0dqaGdkbFd5ZWdOekF3aThmSVpaWlJYUk9uNmpWcVdRNER2WjBGQ3J4TFVRbEJFQVRoTTVBRXZBSWVBTnVCblpJa2hXZHZsejQvMjdkdnAwcVZLdHk1Y3djVEV4T1dMVnRHWEZ3YzA2ZFAxeWdQckV1eFlzVW9Wa3l6YU5ycjE2OTFWaVd5c2JIUk9hNDhmZnAwclcxeGNYRnMzcnladlh2Mzh1clZLMnh0YlhGeWN1THUzYnMwYXRRb1MrK3ZUNTgrREIwNmxCOSsrRUZqKzQ0ZE8xaXlaQW43OXUyVHE0ZWxOV0RBQUpLU2t0aTJiWnZXdnBDUUVLNWR1MGI3OXUzNTY2Ky9XTFpzR1dQSGp1WGh3NGRNbkRnUmUzdDdVbEpTK1Bubm55bFFvQURkdW5YRHpjM3RneTB4SlFpQzhMbktsY0hjb1VPSGFqeFBUVTFsMjdadGZQUE5OenEvR0hmczJJR3ZyeThEQmd4STk0czRNRENRaHc4ZjBySmxTL1QwOUlpTmpjWE16RXplSHhvYXl0bXoycFAyMUFFeHRZb1ZLMUs4ZUhGQ1FrSTRmUGd3MjdadFkrblNwU1FsSmNsckthalBhMjF0amJXMU5TZFBucVJaczJaNGVYblJvRUVEZWVER3pjMk5mZnYyWVdabWhyNitQcDA3ZDJiS2xDbHlSa21USmswMHNnLy8rZWNmVnE1Y1NZTUdEYlJLektxcFo0emx6YXVhMUtjdWd6WnMyREN0dGhzMmJOQWEzR25Zc0NFTEZ5N1VlZTRQNlhYQ2E1YXNXSE43MVBBaDV6NzZpMlZBcVZTMnltVFRST0Fhc0JjNEJUd216UXpJVHlXbmYvN2VkUDM2ZGFLam8yblVxQkdSa1pFYSsrTGk0dElOZm4zOTlkYzBhZEtFSGoxNlVMaHdZZWJQbjA5a1pDU0dob1o0ZVhuUnUzZnZERjlYVDArUE1XUEcwS3RYcjdkbWxsV3VYSm1mZnZwSkxuT29Yak4zOWVyVjhwcTUrL2Z2LzJSbE84VzE4WEZGUjBkejZ0UXBQRDA5OGZmM1I2bFVVcVpNR1pvMWE2YXp6TExhdlh2M1NFNU9sdHVZbTV0alptYkd5SkVqTVRRMHBIcjE2dHk3ZHk5VGZhaGZ2NzdHZXRTZytveWRPM2VPb1VPSHNtclZLbXhzYk1pVEp3K3RXN2ZtNjYrLzFqckhsaTFiaUltSlllVElrVnI3MGdhM0FEcDE2cVJSTHZQTnRRNnJWYXVHdGJVMTI3ZHZwM0hqeGp4NzlreXJmemxCU2tvS2E1eGQ3MDRlTithalhSdEtwYkpwRnByZkFQWUFIcWcrOTg4a1NWTEFsekVyL3VEQmd4dzllbFJyKzVzVGNkUmxrZFgzSFdyMTZ0WFR1VTZTbjU4ZkJ3NGNrTCtMb3FLaWlJeU1wRUdEQmpScDBnVFROd0oxNnRubzZoS3dvTXFHMzdObkQwMmJOcFhMZzZ1VkxWdVdvMGVQOHVyVks1M2x4RDQzVzNmc2VqaDd4cFJzL1Q1NEgwcWxzaEtxVXNtWmtZenFlMlFiY0JYVkJLRVlTWktVa0QzWGxWS3A1UHIxNjNoNmVzcmwrU0lpSW1qVHBnMTZlbnJwZm0rb0oxY0dCQVRJYlJvMmJJaXpzelA3OXUzamh4OStrQ2Z2dkUyK2ZQbDBMcXV5YXRXcXR4N2J1blZyeXBRcHc3cDE2ekwxV21tOW1YMnJEa3libUppa3UwU0dwYVVsZS9mdTFkaTJmLzkrRml4WVFMNTgrVmkwYUpITzhzMmZVbkt5Z3BWck5nUk5HRDBpMjY0cnBWS1psVmxhQVlBcmNCWUlCVjVLa3BRTVVNYW1Xcm1QMEQxQkVBUWgrOTFGTlZIMEt2QW5jRnVTcFBUVE80VjBSVVZGc1dmUEhpWk1tSUNUa3hQdzN6cTZqeDQ5d3MvUGo5T25Ud1AvVGV6LzZhZWZ0REp2di9ycUs5emMzQURWV0ZiYVJDS0FKVXVXb0ZRcXRTYkNBUncvZmx6cmZGRlJVYmk2dXRLeFkwY0NBZ0l3TnpmSDNOd2NmWDE5L3ZlLy8ybWQ0L3o1OHh3NGNJQkZpeFpwbmF0MDZkSTYzM3Q4ZkR5QVZsOHp3OVhWbFFZTkdzaS9wNnlzck5pOWV6ZDZlcXJxNEEwYU5NREh4MGRPRnVuZXZUdmJ0bTNEMjlzN3k2OGxDSUx3SmNtVndkdzNxWU5MaFFzWGZ1ZHpuRHQzamkxYnR2RGRkOThSR3h2THExZXZOR1ltblQ5L1hzN2tTRWhJd05qWUdFbVN0TW9zYjlxMENYZDNkNDF0YndhWWUvYnNLYzg0LytHSEgzQnpjK1Bnd1lPRWhZWEpBU05RWldjMWJkcVV1blhyMHJ4NWN3b1VLSUFrU1hMMlY2RkNoVFJtdnF1L2lPUGo0elcyNTh1WFQvNUNWVzlYRDRZT0hEaFFhL1o4U2tvS1M1WXNvWDc5K3RTdlgxOWozOXRtcGVVaUNsVFpWdUhBTG1DN0pFbVppOVI4UkRuOTgvZW1jdVhLTVhQbVRDcFZxcVFWekgzNDhLSEdoSXEwakl5TWNISnlRcElrbWpkdnp0S2xTOW02ZFN0NmVub29GSXBNWncxbXBrUm9SdG1ZYW1KMm9ZWWNlVzFrUmtoSUNOMjdkeWNsSlFWVFUxTk1UVTJwVktrU2E5ZXU1YzZkTzFvVGlkSktTRWdnTVRHUlpjdVdBZkR0dDk5aWJXMk52cjQrNjlldlovMzY5WmtPNXVwU3QyNWREaHc0Z0ptWm1jWUEvVmRmZmNWWFgzMUZ2Mzc5YU5XcWxSelFPbnIwS0hwNmVuei8vZmR2UFhmcDBxVTFNblYxbGZUczE2OGY4K2JOdzkvZm43WnQyNHJ2QW0wcHFENzN6NEVEd0NaSmtnS3p0MHNmViszYXRUV1diMGdyYmJhaXVqUjlrU0pGTk5wVXFGQkJEc1ErZnZ5WVU2ZE9jZVRJRVY2OGVNR29VYU13TnpkbjRzU0pIRHg0RUQ4L1B3NGRPb1NUa3hOVnFsU2hSWXNXZlAvOTl4UXNXRERML1ZabnZkKzhlVlBySGtmSWNWNmp1cTVDeWFIWkpvNk9qbkpwT2lzcks2S2pvMW03ZGkwMWF0UmcyclJwWEx4NE1jUGp2Ynk4dUhUcEVxQzZ4L2J3OEtCdjM3NTA2ZElsMDhIY1Q2MW16WnBzM2JvVlcxdGJqY0hDQXdjT3NHelpzcmV1aTV2Vzl1M2JjWEp5b21iTm1zeWJOMDhyczBYUW9rQzE5bm9zY0JqWUlFbFN4dW5YZ2lBSXdwY2lHdFh2NjJQQVRlQ3BKRW14MmR1bHo5L2F0V3N4TkRTa1ZhdFdjakJYYmRLa1NmSlNYTkhSMGZKU1NDTkdqTkQ0UGV6bTVxWlJoU2dtSmtaZS9xaFpzMlp5OWFDM01UWTJscXV6V0ZoWXlQZGJhU3V3RkNsU2hPKy8vNTZGQ3hmeTh1Vkw1c3laQTZDUmRKSFpaY3dpSWlJd01USFJtaXo3TmlFaElYaDRlTEJ5NVVxdVhyMHFiMWVQKzRXRWhNajN3R3ZYcm1YT25EbFlXbHJpNnVwSzVjcVYyYmx6WjVaZVR4QUU0VXNpZ3Jtb01nSkJlMTIxclBEejg2TmF0V29ZR3h2ajYrc0xJSytiMksxYk42eXNyS2hmdno2aG9hRjA2dFJKenNwNyt2UXBCdzRja0FQSkkwZU9aT0RBZ1RnNk92TDQ4V1BXcjE4dlo1ZmN2MytmNGNPSFU2MWFOZmwxdTNUcGdwdWJHM1Btek1IYzNGeGo0RDI5UWNaNzkrNmhyNitQdnI0KzMzMzNuZGIrbjM3NlNlUDU0Y09INVJ1TjRPQmdKRW1pVktsU0FISnAyclFTRXhOWnNtUUpWYXBVa2RjTUZRQklCY0pRclVIeUo2b3lzVmNsU2NyY25ka25rTk0vZjI4cVdMQ2d6Z3kvMU5SVXJseTVRdFdxVmROOXIrb0J4SUlGQzlLblR4OWNYRnpRMDlPalE0Y09XRmxacFh0Y1ZoMCtmRmkrZ1Fma29MT1BqdzhoSVNFYWJkVkI3MXdveDE4Ym1XRmhZVUd6WnMxbzFhb1ZqUm8xWXRTb1VYSjVwQW9WS25EbXpCbU9IajFLMmJKbHRkYVdYcnAwS1gvODhZZjg0d3RVbjVYMjdkdkxmMi9maC9vem5mYXpxUGJpeFFzQ0FnTG8ycldyeHZiWTJGaXRjcktXbHBZWjlpYzVPWm1VbEJUQ3dzTFl1blVyeHNiR2RPL2VuWTRkTzdKKy9YckN3OFA1K2VlZjMvdjlmRUVlbzhvOHY0eHFkdncxU1pKZVpXK1hQZzFyYTJ1dHJGZFFmZTdVZ3hrSkNRbHMyYklGVUZWVUNBZ0lJRFkybG0rLy9SWS9Qeis4dmIyNWN1VUtRVUZCMk5yYTBxTkhEMzc4OFVmMDlmVTVlUEFnUllzVzVjYU5HM0tKNTlldlgrUHA2Y21oUTRlWU4yOGUzMzc3TFlNSEQ5YjRYbnViYXRXcVlXQmd3SlVyVnpTKzU5Sk8xQk95M1Yrb01rMjhVVjFmOTNOcXRrbU5HalVvWGJvMGJkcTBJVEl5a2tHREJzbmZHM1BtekNFcUtnb1BEdzk2OSs2dE1iRXRQajZleG8wYk0yTEVDSTJzOHVYTGwxT25UaDFDUTBNLytYdDVtNUNRRUhseUJxaVc2VWdyT0RnWWhVTHgxakxtMWF0WHg4VEVoTURBUUpZdVhjbzMzM3pEeXBVcmRXYXFDTEl3VkV0VVhFQjFUZmhKa3ZScFNzSUlnaUFJT1VFLzRKUWtTZkhaM1pFdlRmNzgrUmswYUpET0NjMk5HemNHVkw5dmhnNGRTdG15WlFrS0NxSk9uVG9hUzJsczI3Wk5YbXBNcVZRU0dob3FWM0diUFhzMno1NDlZKzdjdWRTclY0OXUzYnBwdlk2WGx4Y0hEaHpRbUdCdFpHU2tOZWFRbHErdnI4NmxLNjVldmFweHo1a3ZYNzUwbHdRTERBeVV4NzJ6b25EaHd0U29VWVA2OWV0ckJIUFZGaTFhaEttcEtaMDZkY0xWMVpWdTNicFJzMmJOVDdZMG1TQUlRazRtZ3Jtb01wRDA5ZlhmYVMwM1VBMWVCd1FFeUVFb1gxOWZEQXdNNUMvRzc3Nzdqa21USm1GcWFxcVJCWEw2OUduV3JGbkRtalZyNUdCdXZuejV1SHo1TWxldVhLRkRodzZZbXBxU04yOWVrcEtTV0xObURUWTJOclJzMlZJK2g2V2xKUTBhTk1EYjI1c3VYYnBrYWlBaktDaUljdVhLeVd0aXpadzVVK2VhWExkdTNkSXF2eEVVRklTMXRUV3hzYkhwenZoWEJ3dHUzNzZ0c3p4Y3laSWw1UnVUWENJZU9BZHNSRlUyTTBxU3BPanM3Wkp1T2YzemwxbEhqeDRsUER3Y1cxdGJFaElTZE41WXA5V2pSdzgyYmRwRVltS2l4aHJXNzBPcFZQTHk1VXRXckZnaFp4MnJ0d1BzMnJWTGE5Qy9SbzBhdVMyWSs5bGNHNWxoWW1MQy9QbnowOTJ2VUNqWXMyY1B3Y0hCckYrL1hzNHFUTStueWpEeTgvTUQwSnJFY1AvK2ZjYVBINit4emNIQmdSRWpSaEFVRkVSUVVCQktwWkpqeDQ3aDdlMU5hR2dvRVJFUktKVktvcUtpU0VoSWtQOWVIRHAwaU1qSVNQVDA5SEJ6YzJQcTFLbWY1TDNsWU1lQW5hZ0NUcEhBQzBtU01sc3E5b3Yydi8vOWo1TW5UMkprWkVSeWNqSktwWklPSFRwUXNtUkpqaHc1d3NhTkd6bHo1Z3d2WDc3a3lwVXJORzNhbE5teloxTytmSGxldkhpQnU3dTd2RGJVcTFldjVGbm1vQ3BKZS9EZ1FYNzc3VGRBVmVyNXpRb3A2WW1PamlZaUlvSktsU3BScDA0ZFRwMDZ4ZWpSbytXLzQzLzg4UWN1TGk1czNicFZhOTEzNFpPSVJsV08zeDI0ZzZvc2VZNGZzRXc3SVBkbWhSRlFaWUN2V0xHQ2tKQVFIQjBkM3pwWm9FNmRPaCs4angvSy92MzcyYmR2bjg1OWFkZitIVDU4T0FZR0J1bG1oZXpZc1lQU3BVdmo3dTZPVXFsa3lKQWhJcENidnJPb3l2V2ZRMVZXUEZwZFZsd1FCRUhJUFNSSlNuKzlIK0c5T0RnNGFGVVFTdXZwMDZlTUhqMmFBZ1VLTUdyVUtQcjM3Ni9WSmlRa1JBN0VQbnIwaUlTRUJIbHBvNFlOVlNzbkdCb2E0dWpvU0lVS0ZSZzZkQ2o2K3Zxa3BLU3daY3NXL3ZqakQ5cTJiY3ZNbVRNejFlZm56NThURWhKQ2l4WXR0UGFwcS9DcDJkcmFzbkhqUnExMmQrL2VKVEF3a0g3OSttWHFOZE1xVUtDQVZoYXoycjU5KzdoMDZSS3paOCttZWZQbUhEMTZsSVVMRjdKOSsvWjBLL1lKZ2lEa0pyayttT3ZwNmNtcFU2ZG8xNjdkTzVYYkEvRDM5eWNwS1lrNmRlcWdVQ2c0Y3VRSTMzenpEY2JHeGlpVlNtYk1tRUZrWkNTbFM1ZldXQmV6VnExYUpDUWtNR0xFQ0Z4Y1hPUWdUb01HRFJnL2ZqeGJ0bXpoekprejJOblpjZmZ1WFlLRGc5bXlaWXZHUUk2WGx4ZC8vdmtuQU83dTdyUnAwd1pyYStzTSszdnUzRGthTkdnZ1B5OVpzcVRPWU5xYjVaT1RrcEs0Y09FQ3pabzFJeVFrUkd0ZHhEZWRQWHRXNXpyQmJkcTB5VTNCM0QrQWxaSWtQYzd1am1SV1R2MzhaYWJmUGo0KzNMMTdsd1VMRm1CdWJzNlZLMWZvM3IwN3YvNzZLOTI3ZDlkWlBsbXBWTEpvMFNJVUNnV1NKT0hvNklpVGt4UG01dVpaZW4zNHIxVDB3b1VMQ1FnSW9GYXRXdklhZUdxNjFzek5wVDY3YStOOUdSZ1lzR3paTWdZTUdNQ0lFU1BZdlh2M2U1WDMvMUFPSHo0TXFHWUUxNmhSUTg3R3IxYXRHaTR1TGpxUGNYZDN4OFBEQXhzYkc2eXNyQ2hkdWpRZE9uU2dWS2xTVEpzMmpXKy8vWlpwMDZZQjRPSGh3ZHk1Y3hrMGFCQ1dscGJNbmoyYlBIbnlNSGJzMk55WXhiZ0gyQ2hKMHFQczdraE9aV2RuUjVreVpVaE1UTVRZMkpoS2xTckpWUnhDUWtJd016T2pZTUdDTkcvZW5PYk5teE1WRllXUGp3K3JWNi9tNHNXTGxDdFhqZ0VEQnRDNmRXdE9uejdOOU9uVENRa0o0ZUhEaHh3NWNvVEdqUnVUbXBwS21USmxOTmJzVEV4TUpDSWlnaWRQbnNqcmRXN2R1aFUzTnpkQ1EwT0ppNHZEMHRLU0kwZU8wS2xUSjZaTW1jTHAwNmZsUVpBSER4NFFFeE9UNFdDTzhGRkVBSDBBejg4aGVKdFZUWm8wWWZMa3lTeFlzQUFMQ3d1R0RCbVMzVjE2WitQSGo5ZWFJSFQzN2wyV0xWdEdjSEF3Tld2VzVPelpzN1JwMDRaVHAwN1J0MjlmZXZic3FWRjJNSzA3ZCs0QTRPTGl3clp0MjNTMnNiT3p5NjNsMEE4QnV6NlhaU29FUVJBRTRYT1YwYmlSajQ4UHMyYk5va3FWS3N5ZlA1OEhEeDRBcXNTRnUzZnZZbTV1VGxCUUVDOWV2SkF6WE5YTFo3eVpOZHUyYlZ2MDlQU1lQWHMybHk1ZG9uZnYzbXpldkprSER4NHdZY0lFZXZUb2tlbmYxc2VPSFNNbEpZVkRodzVoWjJkSG9VS0Y1SDFlWGw1dkxiTWNIeC9QYjcvOWhwR1JrYzVNNGN6UWxjVGc3ZTNOL1BuenFWKy92bHdGY3VqUW9jeWFOWXVqUjQveTQ0OC92dE5yQ1lJZ2ZFbHliVEJYcVZTeWE5Y3VuSnljS0ZHaWhOYmdRbFpjdkhnUkl5TWpxbFNwd3VIRGgzbisvTG44SmJObzBTTDgvUHpZdUhFanBxYW1Hc0hjUW9VS3NXelpNbjc2NlNjbVQ1N01xbFdyTURBd3dNVEVoRjY5ZXRHMWExZCsvLzEzWEYxZEFkVnNlL1VnTzhCZmYvM0YxS2xUTVRjM1o4U0lFY3lhTllzUkkwYXdidDA2ZVgwRlVLMWhtNXljakNSSkJBUUVFQllXcHJNODh0dWNQWHVXMk5oWTJyWnRTNTA2ZGVUQnpqY2xKaWJTb0VFRGhnMGJ4cUJCZzdMOE9sOFNTWkl5cmhXWEErWFV6MTlhNnNCcldwSWtjZVRJRVpZdVhVcStmUGxZdlhvMWVmUG1aZWJNbVl3Y09aSzJiZHN5YWRJa3JVRkJKeWNuamg0OVNwY3VYV2pXckJtVEowL0d6czZPdm4zNzByWnRXeXd0TGVuUW9VTzYyYjBwS1NuTW5Uc1hYMTlmd3NMQ0FGVXA2Ull0V3RDOGVmUDNlcDlmc3MveDJ2Z1FDaFlzeUtwVnF3Z0lDTkFJNUw1Ky9UcGIrblB0MmpXOHZiMXAxcXdaMTY1ZFkvejQ4Y3lZTWVPdHg0MGZQNTZwVTZmcS9NR28vanVoVkNyWnNHRUR6czdPMk52Yk0yellNRUExTzluWjJablEwRkJtenB6NXpoT3BQa2VTSk4zSzdqN2tCQ1ltSmtSRlJlbmNWN3QyYldyWHJxMjFQU2twaWV2WHIyTnJhMHRTVXBKOGZ4VVNFb0sxdFRVMk5qWW9GQXBXcmx3cHIyZGV0V3BWNXM2ZHk3Smx5d2dMQzZOTm16YU1IejllYXhMRjJyVnJ0V2FjNTgyYmw1U1VGRXFXTEVtOWV2V3d0cmFtWExseWdLb2tmb1VLRlZpMGFCRTFhdFNReXpsWHFsUXAwMnRNQ1IvR3Y5VWMvc2p1Zm54TTNidDNKMCtlUEhKbUJtVGZkMFphQ29XQytQajRMSC9tVTFKU3VIcjFLcnQyN2VMYXRXdjA2TkdEaFFzWGN1TEVDWHg4ZkpnK2ZUcXRXN2RtK2ZMbGJObXloUjkvL0pFMmJkcFF1WEpsamUrYzJGalZNbjhaclN1Y2R2SmdiaUpKMG8zczdvTWdDSUlnNUZhUEhqMWk1Y3FWbkQ1OW1zR0RCek5vMENDTnJOS29xQ2pXcmwwclA3ZTF0YVZSbzBZQUhEOStIQXNMQzUwbGtoczFhb1M5dlQxYnRteVJLMTJOR0RHQ2poMDdaaGpJVlNxVjh2NFhMMTdnNHVKQytmTGxNVFkyWnVEQWdmSzZ1Wm54N05rekprNmNTR0JnSUpNblQwNTNTYlNzaW9pSVlNcVVLWlF0VzVaNTgrYkoyMy84OFVkZXYzN05Eei84SUc5VEtCUWlTMWNRaEZ3clY0NDQzYnAxQ3ljbkovejkvYWxRb1FKTGx5N0Z6TXpzbmM5MzRjSUZxbFdyeHJObnozQnljcUpNbVRLMGFOR0NTNWN1NGU3dXp0eTVjekV3TU9EeTVjdnlMQ3YxQXZIbHk1ZG56cHc1VEpzMmpZQ0FBR3JVcUVGU1VoSlhybHhoKy9idFhMbHloUm8xYWxDM2JsMjJiOTlPNTg2ZFdiZHVIWThmUDJiZXZIbmt5NWVQdFd2WFVxcFVLZlQwOUpnMmJSbzlldlJnMnJScG1KcWE0dTN0elpNblQwaE1US1I0OGVLc1hMbVM4dVhMVTdWcVZSNC9WaVhFcFRmTFAyM3B3WVNFQkZhc1dFR1pNbVYwRHJJS1g0NmMrUGtEMkxseko2bXBxVHo0UDN2M0hSMVZ0YmR4L0RtVFNRRVNwSGVCZTZVb0FxSjRGZldpZ29vb2lvSUlpb3FBWUVGRnZhTENWY0dPSlFnV21nb0lOb29VNlZJa1NCV3BDUVFTQWlRaGhCWWdwSkZwWjc5L0lIbk5KZlRBVE1MM3N4WnJNZnUwWjdLeUp6UHpPM3Z2cENUbDV1Ym1qWDd5K1h4YXRHaVJ2dm5tRzIzZHVsVU5HemJVd0lFRDg5NVVqaGd4UXQ5Ly83MisvUEpMclZxMVNtKzg4WWFhTjIrdUkwZU82SzIzM3RLQ0JRdDA4ODAzcTIvZnZnb0tDdExFaVJNMWFOQWdEUjgrWE1PR0RWT0ZDaFZVdlhwMWxTMWJWakV4TVFvT0RwYkQ0WkJ0MjNLNzNmclh2LzZsWGJ0MnFVYU5HdXJVcVpOdXZQRkcxYTVkV3g2UFJ6Tm56c3dyOEI1enNqVnpKUlU0ZWhqRlM5V3FWWldWbGFXUFB2cEk0ZUhoY3JsY21qMTc5bW12amR1dVhUdnQyN2RQdWJtNW1qUnBrcVpPblpwdit3Y2ZmS0NQUHZvb1g5dm5uMyt1Nk9qb3ZIVVVMN25rRXUzWnMwZjkrL2RYK2ZMbE5XREFBQ1VsSmFsdjM3NjY5OTU3VmFKRUNaVXVYVm9MRnk1VWNIQ3diTnVXeitlVHkrVlN2WHIxVktkT25aTm1URTFOMVJOUFBLRU5HemFvWjgrZStkYkpmZkxKSitWd09EUjgrSEIxNnRSSlAvLzhzOExEdzAvcnVhTjRhTkNnZ2FLaW92VCsrKy9yMGtzdlBlWCt1Ym01aW9xS1VscGFtbDU0NFFXRmhJU29hdFdxdXZ2dXUzWExMYmVvVHAwNldyNTh1YUtpb2hRYkc2dU5HemRxOGVMRlNraEkwUGp4NHpWcDBpVDkrT09QbWpCaGd1Njg4MDQxYWRKRVYxeHhoV3JWcXFWNjllcnAzLy8rdDd4ZXIycldySm4zNzJRamJCME9oejc0NEFOMTc5NWRYYnAwMGEyMzNxck5temV6SGpUT20zdnZ2VmVqUjQ5V1ptYW1nb09EdFg3OWVrbkhUNDlma0Jrelp1akREei9NV3dhbGRldldlZHVPclhQKzkwS3hKRDN3d0FQSDNlaDY0TUFCdmZQT080cUlpRkI0ZUxnU0VoS1VuWjE5V211bDVlYm1hdkhpeFZxOWVyV2lvcUlVRkJTa2R1M2FhY0NBQWZsR2d4eHo3YlhYNnJ2dnZ0T1NKVXMwY2VKRWRlM2FWZVhMbDFmVHBrMTE2NjIzcWxXclZ2cmxsMTlPZVYwQUFJQUxiZjM2OVVwTlRkV1lNV01LWE9mMXBwdHVVdHUyYlhYNDhHRUZCd2VyVnExYXNpeExLMWV1MUxwMTY5UzllM2RabGlXWHk2V3RXN2NxTmpaV3k1WXR5L3MrdVVXTEZycm1tbXMwZmZwMERSMDZWRjk5OVpXdXZmWmFOVzdjV0xWcTFWTE5talZWb1VJRnpaa3pSeGtaR1lxUGoxZXJWcTNrZHJ2MXhodHY2UERody9yMDAwOVZxMVl0dmZiYWEzcjAwVWZ6UmhndldMQWdiOEVMVXdBQUFDQUFTVVJCVkFDRXorZVQyKzFXdVhMbGROMTExK20zMzM3VHdJRURkZkRnUVQzNzdMUHExS2xUb2YzTUtsZXVyTFp0MjZwYnQyNTUzNWRMUno5M2RlclVTUXNXTE5ET25UdGxXWlorL3ZublFpc2lBMEJSYzFFV2MvZnYzNitOR3plcVM1Y3VldnJwcC9QVzdqd2JQcDlQRFJvMFVOMjZkUlVSRWFHYU5XdnFsVmRla2RQcFZMTm16VFJseWhUVnJGa3piOVJIYUdpbzdyMzMzbnhmaE45eXl5MmFNMmVPSWlJaTlPV1hYK3FubjM1U2JtNnU2dGV2cjRFREIrcU9PKzZRWlZucTFLbVRacytlbmJkKzFqLys4UThOR2pRb3J3RFF1blZyaFlTRWFNQ0FBZnJzczgvMDBrc3ZhZDY4ZVFvS0NsTExsaTNWdkhsei9mampqK3JYcjErKzUvRHl5eThYK01WOGZIeThCZzBhbFBmNDBrc3YxUk5QUE1FZFVNVllJUC8rUlVWRmFmWHExUW9PRHRiMTExK2Y5MlhrcmwyNzlONTc3eWswTkZUOSt2VlQrL2J0OC8yT1dwYWx4eDU3VEUyYU5GSGZ2bjIxYjk4K2ViMWU5ZXpaVTVzM2IxYmJ0bTMxMy8vK04yODBZZFdxVlJVWkdhbmR1M2RyeFlvVjJyeDVzNUtUay9PbTBIUzVYUEw1ZkhJNEhISTZuYnJubm5zMFlzU0k0L0s3WEM1RlJrWVcrSE1PQ3d2VGhBa1RDdHhHTWZmaUVCb2Fxb2tUSjBvNitnR2xkdTNhZXVXVlYwN3IyRWNmZlZUWjJkbG5kTDNNekV4OTg4MDNjanFkYXRxMHFXNjU1Ulo5OTkxM3lzbkowZkRod3hVZUhxNHJyN3hTa3laTjBvd1pNeFFWRmFYazVHUU5HREJBWHE4M3I1Z3JxY0ExYy83WEpaZGNJcGZMcGM4Kyt5enZMdU8vNjlHalI5NXJCNFhjaTArZlBuMlVtNXVyT1hQbW5OWUl3NkNnSUZXdFdsVXZ2dmhpM3N3TzNidDN6N2ZQc2RGNWZmcjAwVlZYWGFXNzc3NWJOOTU0WTk1NlUxMjdkbFdYTGwyMGV2VnFMVnEwU05IUjBab3laWXA2OXV5cHh4OS9YSTBhTlRxajUvQ1BmL3hEWThlT1ZXUmtwS1pPbmFvR0RScW9ZOGVPWjNRTzRFenMyTEZEczJmUGxuVDBkZlArKys5WDgrYk5UM25jNVpkZmZzWTNHdnp2MUg3UzBlbncvdmpqRDNrOEhrbEgzOHZjZE5OTngvWEZnb1NFaEdqbHlwVUtEZzdXMjIrL3JldXZ2ejdmYkM4bjByeDVjelZ2M2x4NzkrN1Y0c1dMdFh6NTh0TXFZQU1YbTRPSERtblBubjJuM2hFWGhmRHdVcXBSdlJyZjJ3QiswcVpORzdWcDArYUUyeDBPaHlwVnFuVGNGTTFSVVZHNjVKSkw5TWdqanlneU1sS1RKazJTMSt0VlVGQ1FycmppQ2ozNzdMTzY1NTU3OG1ZWjZ0eTVzelp0MnFRRkN4Ym9qei8rMEZkZmZTVmpqSnhPcDM3ODhVZU5IRGxTVHFkVGxTdFhWc2VPSGZYbm4zOXE3ZHExNnQrL3Y2NjY2aXBKUndjL1JFVkZhZDY4ZVlxUGo5ZkFnUVBsZHJ2bDgvbnlQdjgvODh3enV1NjY2eFFYRnlkampBWU5HcFMzREU1aDZ0dTM3d20zSlNVbGFkaXdZWktrYXRXcUhiZTJMd0JjTEFKdXNicmFsemU1VlpiNXFYUkVSSldSWHd4V3MrdXVQUy9YU1U5UFA2ZlJ1Q2ZpOVhyUGFZcTlKVXVXYVAzNjlicjk5dHNMbkZaRE9qcEY1ZWpSbzlXN2QyK1ZMRm55dU8wN2R1eFFlbnA2Z2V0eEhsdUQ3bXljNjNPN0VGYXVXcTNlTC9mVi9nTUgwbVhVTG5ITCtpaC9aeW9zdGVzMGJxWmdhMnJwaUlncW4wZCtxRnVhMzNUcWc4NVFJUC8rblV4eWNyS3FWS21pa0pDUWsrNlhtNXViTjEzeW1qVnJGQjhmcjRjZmZyalE4d1NpWXQwM0x0RGZqZUlvSXlPandQVnFUc1MyN1dMM3hWQlI3QnY4emg5djY5YXRXcng0c1RwMDZIRGE3KzlzMjVha1l2YzdmU3BGOFhmK1FpZ3EvZXJ2VStYNWk4L25PNjFpN01Xa09QYXIyblVhTjVQVDhWUHAwdUcxejlkbkQ1eTcvZnZUTkRCeWlLSTNidkozRkFTSWNtWEw2S1huZSttRzYvL2w3eWpGenA0OWU5VzUyNVBha1pTVWJjbTh1R056OUtudmNpMUdpc3A3cGFJcU56ZFg2OWV2VjdObXpiUnQyemJObno5ZjExeHpqUm8zYm56Q1piLytMaXNyU3drSkNUcHk1SWh1dU9HR0F2YzUwOC8veDJiTXN5eEx4aGhsWm1hZTBmR0Y2V0w5N0hZNmNuSnkxTzZoTG9yZnVzMW55ZTY3WTB0MHdTTkxBQlI1Z1YyWk80L09SeUZYMGprWE80L2RnWDR5bFNwVk91a2RTeWViN3V4Y0NtbUJYc2pGdVF2azM3K1RPZDNwYWYvK0J2aEU2eklDRjVNei9TREdCeWNFcXJwMTYrYU53ajFkL0Q2aktQSjNJVmNTaFZ3Z2dLVHNTdFdmYTlacFYycXFuRTRuZjlzdWNtNjNXOGs3bmRxNEtaWmlMbERFaElXRnFWbXpacEtreXk2N1RKZGRkdGtaSFI4ZUhxNG1UWnFjZEo4ei9mei85L2VkbG1YNXJaQXI4ZGtOQUtTTHVKZ0xBQUFBQUFCUTFEbWRUajNSOVRGZDNmak1sZzFBOFpIcnl0WGI3Mytzekt3c2YwY0JBQURBZVVBeEZ3QUFBQUFBb0loeU9CeTZ1bkVqdGJxOWhiK2p3RSt5c3JMMTBhRFBLT1lDQUFBVVU4eFJBQUFBQUFBQUFBQUFBQUFCaUdJdUFBQUFBQUFBQUFBQUFBUWdpcmtBQUFBQUFBQUFBQUFBRUlBbzVnSUFBQUFBQUFBQUFBQkFBS0tZQ3dBQUFBQUFBQUFBQUFBQmlHSXVBQUFBQUFBQUFBQUFBQVFnaXJrQUFBQUFBQUFBQUFBQUVJQW81Z0lBQUFBQUFBQUFBQUJBQUtLWUN3QUFBQUFBQUFBQUFBQUJpR0l1QUFBQUFBQUFBQUFBQUFRZ2lya0FBQUFBQUFBQUFBQUFFSUFvNWdJQUFBQUFBQUFBQUFCQUFLS1lDd0FBQUFBQUFBQUFBQUFCaUdJdUFBQUFBQUFBQUFBQUFBUWdpcmtBQUFBQUFBQUFBQUFBRUlBbzVnSUFBQUFBQUFBQUFBQkFBS0tZQ3dBQUFBQUFBQUJBRVpTVmxhWHg0OGNySlNVbHJ5MHhNVkVUSmt4UVRrNU9YdHNmZi95aDJiTm41ejAyeG1qNjlPbGFzMmJOU2MvMXY4Y0JBQzQ4cDc4REFBQUFBQUFBQUFBQ2xjOUlEaGtqdVZ3dTJiWXRoNE14UW9GaTFLaFJHamR1bk9iUG42OVJvMFpKa3ZyMzc2OU5temJwd0lFRDZ0V3JsN0t6cy9YODg4L0w1L09wUW9VS3V1NjY2N1I4K1hLOS9mYmJDZzRPVmxSVWxNTEN3bzQ3VjBISElUQVlZK1J5ZTJSc1c1Smt5ekoramdUZ1BLS1lDd0FBQUFBQUFBQW9rUEZhbVk1Z2ViS3lzalF3Y29oMjc5MnIyMjY1V1JVclZ2QjNORWhxM0xpeFNwWXNxYVpObSthMU5XM2FWSW1KaVdyY3VMRWtxVVNKRW1yVXFKRjI3OTZ0V3JWcVNaTCs4WTkvcUVLRkNxcGR1N1pDUTBNTFBGZEJ4OEgvWEc2M1Z2MjVSbU4vR0svRTVKMnlaTHkyYldmNE94ZUE4NGRpTGdBQUFBQUFBQUNnUUw3Y2c1c3RaN25YTE9tZCtLMEpkZDUrN3lQTm1EVlhUM1ovWERmZGNMMmNUcjVpOXFjV0xWcG95WklsK2RwZWVPRUZ2ZkRDQzNtUEhRNUgzcWpkWTZwVnE2WmZmLzMxcE9jcTZEajRqekZHQ2R1MmE5UzMzeXRxeVZMdDI1OG1HWk5saklZNTNMNFovczRINFB6aEx5MEFBRUFSNGpQZUxLY1Y1TEY5ZHI3MWo0RFRrWk9USTYvUEt4bjVmTWFiNWU4OGdZSitoWE5CdndJQUZIY3BLU2xIcEpTZnFsV3I5a3R3NllvZnVWenVMc3RYcm9yNDQ4ODFWcnUyYmRUdmxaZDBTZW5TQ2dvSzhuZFVvRmd5eGlqWDVkS2NYeGZvM1lFZjYzQkdwaVRqTmtaTHZXN3I2WlR0NjdmNk95T0E4NHRpTGdBQVFCRmlqSHUzVElramJvL242RjI0d0JuWXR6OU51Ymt1U1hJWjQ5N3Q3enlCZ242RmMwRy9BZ0JjTEZKVFUzT1VtdnBpemJvTnB6c2NRYjFzbisrMnlkTm1SQ3hmdVVvOXVuVlJtOVozcUZMRml2Nk9DUlFydVM2WGxpeGRvWEUvanRleUZYOUlra2RHRzR3eFAyUWRjSTFLUzR2TDlIZEdBT2NmeFZ3QUFJQWlKQ1UrZm0vdHk2L0s5bmc4Mmh3WHI5emNYSVdGaGZrN0Zvb0F0OXVqMkMxeGNybGNrb3dySlQ1K3I3OHpCUXI2RmM0Vy9Rb0FjQkh5SlcvZE9MOTI3U1ovbWpEN1BobTlzbnZQM2lzL0dmeTU1c3hib01jN1A2UTc3MmpKMU10QUlkZ1N2MVZmamZwV3Z5OWRvWU9IRGtsR0dUN2IvdFRudFg3YXRUMDYzdC81QUZ3NERuOEhBQUFBd0JueHl0Z1RqREgyTHpObjY4KzE2M1VrTjFmR0dIL25Rb0F5eGlnM04xY3htMkkxOVplWnNtM2Jsc3hZU1Y1L1p3c2c5Q3VjRWZvVkFPQmlsNWk0UGoxeFMvVFl4QzBicnJadCs1UGNYSmRuOVpwMWV1R1ZmbnIxOVFFNmxKN3U3NGhBa2VYeGVqVnE3UGZxMExtcnBzMllyWU9IRHNrMldwM3JjalZPam85K2U5ZjJEUlJ5Z1l0TXdONGk1ZlA2RkxzNXp0OHhVTVRFYm82VHgrUHhkNHp6eXVmMWFYUGNWb1dHaHZvN0NvcVFpNlZ2OEhjRFo2cW85ZzEzNW9FdlFrcFh1anNqSS9QbTUvL3pxbHJjM0Z4WE5XNm82dFdxS2lJODNOL3hFRUF5czdLMGExZXFZamJGYW1IVUVtWG41TWhJS3p3WmFaLzRPMXVnb1YvaGROR3ZBQURJeDVNVUY5MzMwbnFOWndRNXJGNjJ6NzU3Mm96WnBaZXZYS1h1anorcXUrKzhYZFdxVnBYRHdaZ2k0RlFPSDg3UWlqLysxTGdmeCt1UFA5Zkl0bzFQTW45SzFraGZWdHFFM1NrcFIveWRFWUIvQkd3eDkwaHVycjRZL3BXQ2c0UDlIUVZGaU1malVVWm04VjRtNEVodXJrWjhNMW9od1NIK2pvSWk1R0xwRy96ZHdKa3FxbjBqTlRVMXAxcEVoU2VEamZYTjRjTVpOLzR5YzdaanpxL3pWYkprU2FZelF6NGVyMGM1T1VmazhYaGtqREV5V3VxVDc3blUxTlFjZjJjTE5QUXJuQzc2RlhENjl1elpvNDBiTjZwbHk1WkZycERqOFhpMFpjc1dWYTllWGVYS2xmTjNIQ0RRMlR2am81ZVVxMU5uUXlsSGlaWkJRWTUrZS9mdHYvYVR3Vjg0NWk5Y3BFY2U2cWkyYlZvWHVkY0I0RUtLMzVxZ3o0YU8xTklWZnlnek0xTXlKc1ZJUTJ5dmI5ck9oSTNiSlRGdEVIQVJDN2h2SmR6RzNoMWlXYnR0WThMU016TDhIUWRGbFRGNzNjYnM5bmVNd21SYlpwOURSL3ZHNFl5aVYzaEFnQ2lHZllPL0d5Z1VSYkJ2cE1aRng1WDk1ei92S1IwUzhaNGxjNS9MNHc1MkhmWUVTd3J5ZHpZRUZKOWtQSmJrTVpiNU5kT2I4L0xCaEFSZUxFK0Fmb1hUUkw4Q1R0UGF0V3YxNXB0dmF2bnk1ZmxtbDlxelo0KzJiOTllNERFUkVSRnExS2hSM21PdjE2dVltSmh6emxLMmJGblZybDFiOGZIeDZ0Ky92OTUrKzIzVnIxLy9oUHNmUEhoUVhidDJWYjkrL2RTaFE0ZHp2ajV3TVRpWWtKQnhVSnBXclZxMWVjSGhGVjczZXIzOTFxemJZSzFadDBIakowN1drTWdQVktWeVpYL0hCQUtLeStYVzEyUEdhdkFYdy9PV2VURkdLeXpML1hEUzVzMUpmbzRISUVBRVhERTNOUzU2YTgwNlZ6N3FjQVpYOG5jV0ZGMCt5NlNsYm9uZTZ1OGNoU2w1YTB3aWZRUG5xamoyRGY1dW5GeTNMby9XZXV6aEI5b0hPWnpPYjMrWU1ISE11Ty81SUZDQW90bzNEbTNmZnZpUTlIekZpZzM2bFN6bnJHZ2JiNFVnUjNBcGYrZEM0UERhSmlmSU12dXpEM3IzNzk4Zm0rWHZQRVVCL1FxblFyOEN6dDNpeFl2MThjY2ZGN2l0WWNPR0dqdDJiTjdqckt3c1BmZmNjOGZ0Wjl1MjNHNjN3c0xDOHRxOFhxKzhYbSsrdG1OYXRteXBkOTk5VjZHaG9UcHk1SWk2ZCsrdUFRTUdxRldyVm9Yd2pBRDgzZEhaS2xKZnIxbW53WStXTTdpZlplbnVWV3ZXbG4zZzRjZlZ1Vk1IM2RYcWR2MmpkaTFabHVYdnFJRGZaR1JrS21ySlVvMFo5Nk9pTjI2U01jWmpqRmtxbi9rNmNXdjBCRW0ydnpNQ0NCd0JWOHlWWkNjbmJJcVZGT3Z2SUVDQW9XOEFCYU52bkVUL2Z1dHVsWFNkcExEKy9WNytaTUIvKzBUNU94TUszLzc5c1ZuYXJ5eEpPL3lkQlNndTZGY0FjUDRjRzNtMGVQSGlmTk91RGhnd1FQdjI3Y3UzYjVreVpiUnMyYkxqenJGbzBTTDE2ZE5IYytmT1ZVUkVoQ1JwNk5DaG1qZHZubjc1NVpjVFhydFdyVm9hTzNhc1huamhCZlhyMTA4K24wOTMzWFZYWVR3dEFQOGpPU0YyVSszYXRaOHpJUkUzeXVIb2s3cDd6eTJEdnhqdStIWCtiM3JzNFk2Njk1NjdGUGEzVWZ2QXhjQzJiYTFldTA3ZmZQdTlscTljcFp5Y0hCbVozWmJSQjI2UDc1ZlViUnRUeEpUS0FQNUhJQlp6QVFBQUFBQUFVRVN0V0xGQzJkbloyclJwazZTamhWZW4wNm5MTDc5Y05XclUwTUdEQnhVZUhxN3c4UEI4eDUxb2pYS2Z6NmVFaElSOGJhbXBxWktraElRRWxTeFpVdExScVpFOUhvL2k0dUx5N1h2SkpaZW9TcFVxZVkvTGxDbWpFU05HYU5Tb1VXclJvb1dTa3BMVXVYUG5BcThkR1JtcHdZTUg1MnU3K2VhYk5YRGd3RlA5R0FCSVNreE1USmMwVzJvNnYvYmxuajQrMi9mNnh0ak5wVjU3ODIxTm16bGJnejkrWDVVcVZ2UjNUT0NDOFBsOCtuTDQxeHIrelJpNTNXNFpJNStSbWVieVpqK3pKeUZodjcvekFRaGNGSE1CQUFBQUFBQlFhRDc1NUJNbEpmMy82aDZ2di82NkpPblZWMTlWcDA2ZEZCTVRvK3JWcXhkNDdMRlJ1MytYazVPanpwMDdLeVFrSkc4a3IyMGZuWDN5NzFNd0g1dG11WHYzN25sdGJyZGJkOTU1cDk1Nzd6MUprc3ZsVW1ob3FFcVVLSkYzYkxseTVkUzdkKzk4MTh6TXpOVHc0Y1BWb2tVTE5XblNKTisyRTJVSGNESnJQSWxiTkxCV25jYS9La2l2V3BaMTIvS1ZxOHJmY2M4RDF0TlBQSzQyZDkycG1wZlc4SGRJNEx6SXlzcFMxSkpsR3ZiVmFHMkppNWN4SmxmU1d0dldpR1NuWjRJU0V0eit6Z2dnc0ZITUJRQUFBQUFBUUtHWk1tV0tKR24yN05sNjg4MDN0WHo1Y29YK05aWHFoZzBidEdyVkt2WHExZXU0NDBxWExxM0ZpeGRyM3J4NUtsZXVuTUxDd3RTd1ljTzg3VU9HRE5IMTExOHY2ZlNuV2Y3UGYvNlQ5Ly8wOUhSMTdkcFZ0OTkrdTU1NTVoa0ZCUVZKa2lJaUl0U3BVNmQ4V2ZidTNhdmh3NGVyYWRPbTZ0Q2hRMkg4V0FCSVNrcUlYcXZhdGJ2V0NvbG9ZVGtjcjJabVp0NDYrTXNSbWpIN1Y5M2Z0bzBlZWVoQmxmcHJ0RDFRMU5tMnJXVXJWbW5VdU8rMFp1MTZaV2ZuU01ha3lKZ1BMTGM5SlhuSHhyMyt6Z2lnYUhDY2VoY0FBQUFBQUFEZzNLeGR1MVo5K3ZSUmxTcFYxTEZqeCtPMnQydlhUaVZMbGxTL2Z2MzAxRk5QNlp0dnZpblU2NGVIaCt2cXE2L1dtREZqOU95enp5b2pJNk5RencvZ05DVW01aWJGeDh4SjNMS2hoVzJiSnp4ZWIvcVcrSzM2TUhLSXVqLzluSkozcHZnN0lYRE9jbk5kZXUvRFNQWG8xVnUvTDFtdXJLeHMyNWI1ZnNlaFBaY254a1VQMzBFaEY4QVpZR1F1QUFBQUFBQUF6cnNsUzViSTRYQW9Nakl5YnpUdDMxMSsrZVdhTzNldTl1L2ZMNi9YZTl3K0w3NzQ0bkhUTExkdTNUcHYrN0ZwbG0rNjZhYTh0bVBUTEV0SDErUWRNR0NBcWxTcG9xKysra3F2dlBLS1JvNGNXZWpQRThEcFM0cmJNTHBHL1lhcmd4VFV4N0owNTUrcjExVzZwLzFENnZMb3cycmY5aDdWcWxramJ4UTlFT2lNTVRwdzhLQ1dyZmhESTc0ZW83aXRDVExHNUZxeVZzbTJCeWZGeDh5UzVQRjNUZ0JGRDhWY0FBQUFBQUFBbkRlelpzM1Nva1dMTkhqd1lGV3NXRkZidG16UmxpMWJUcmgvcVZLbDFLcFZxK1BhKy9UcGsyL2E1ZE14YU5DZzQ5cWVldW9wbFM5ZlhsZGRkWlhjYnJkKy8vMzM0L1k1Tm1vM0xpNU9DeFlzT0c3N3BaZGVxdnIxNjU5UkZnQUZTNG5iR0YyblRwMmV1YzRTelp4eXZKaVZuZDFtK0Zlamd1Y3QrRTBQM0grdkhuL2tJWVdGaGZrN0puQkt2eTlkcnEvSGpOT2FkUnVVbTV0ckxHbWpaZXNUZWJ6ekVobUpDK0FjVU13RkFBQUFBQUJBb1VsS1N0S3laY3MwWjg0Y1NkTDc3Nyt2SzYrOFVwSTBkdXhZcGFXbEtUUTBWSlpsSFhlczIrMVc1Y3FWOHhWelM1UW9vUTgrK0VCbHk1WlZUazdPR1dYcDNMbXp5cFl0ZTF6N3NYVncwOUxTOU5wcnI1M3crQ2xUcHVTdEFmeDNIVHQyUE9seEFNNU1Ra0tDUzlKaVNVdHExMnY4bUFteWhpWnMyMTdxbzBHZmFmeWtLZnBpMEllNnNzRVZCYjV1QVA1MjhOQWh2ZlhlaDVvNVo5N2ZXczA0eXgzOHd2YnRhdzc3TFJpQVlvTmlMZ0FBQUFBQUFBcEZibTZ1MnJkdkw4dXlWTGx5WlVuUzlPblRWYjE2ZFVuUzdObXpkZGRkZCtueHh4L1hJNDg4a3UvWWZmdjJxVU9IRG1yZXZIbStkby9IbzNmZWVlZXNNN1ZzMlZKWFhYVlZ2cllWSzFhb2F0V3FxbFdybHBZc1daSnYyOHlaTS9YUlJ4K3BhOWV1ZXVLSkp3bzhaM0J3OEZubkFYQlNkbUo4OU5nYTllb3RjRHBLdkNsTDl5Y2w3Nno4U1BlbjlVaW5EcnJ2bnJ0VjU3Si9NUFV5L000WW8vMXBCN1IwK1FvTisycTB0dTlJbERFNklwbkZ4dWpqcExqb1JmN09DS0Q0b0pnTEFBQUFBQUNBUWhFV0ZxWUJBd2JvcHB0dTBoOS8vS0UzMzN4VEZTcFV5TnNlRkJTazl1M2I2NGNmZnRBRER6eVFiK3JVZ1FNSHl1RndxRWVQSHZuT1dhSkVDUzFidHF4UWMwWkdSc3JqOFdqNjlPa3FXYkprWHZ2aHc0YzFjdVJJMWF4WlUwOCsrYVJDUTBNTDlib0FUazlLZlB5dWF0V3EvY2RacXR4a0t5am9xY3pNakh0SGZETW01TGVvMy9WZysvdlU4WUg3QzF4N0c3Z1F2RjZ2RmkxZW9oOG0vS3lWcS82VTIrMlJNU2JHR045blI5eWF1WThwbFFFVU1vcTVBQUFBQUFBQUtEUnQyN1k5NmZaSEgzMVVreWRQMXFCQmcvVDY2NjlMa2thUEhxM2ZmLzlkQXdjT1ZQbnk1ZlAyblQ1OXVvWU5HMVlvdWFaTm02YXdzREFsSmlZcU1URlJYYnAwT1c2ZklVT0dLRDA5WFo5ODhrbGVJWGZFaUJIYXNXT0hQdnJvbzBMSkFlRDBwS2FtNWtpcDh5VXRyRm4vcWc0T3kzd1puN0N0NHZzZmY2cHZ2eCt2b1VNK1VlT0dEZndkRXhlWnpNeE12ZjdXKzVvNTU5ZGpUUjVqbTAvZG1jNTNVbE0zbk5sYUFBQndtaWptQWdBQUFBQUE0SUlKRHcvWE8rKzhvK2VmZjE1bHlwU1JaVmthTldxVWV2YnNtVyt0WEVtNjl0cHI4d3EreCt6ZXZWdFZxMWJOZXp4MDZGQUZCd2ZyeVNlZmxDUmxaV1VwUER6OHVPc2VteHA1NGNLRmtxVGJicnN0My9aMTY5WnArdlRwNnRTcGs2NjU1cHE4OWxLbFNtbkJnZ1dhTW1XSzJyZHZmdzdQSE1CWnNwUGpOa3lzVmV1S0phWkV5T3NPUzIxVGR1MnEzdkhSYm82SE96NmdEdTNhNm9yNjllUndPUHlkRThYWS9yUTB6Wnc5VDErUEdhdmRlL1lhV1RvczJ5eTNqVDVOam8vK1RaTHhkMFlBeFJmRlhBQUFBQUFBQUZ4UU45eHdnM3IxNnFXaFE0ZEtranAxNnFTbm4zNzZ1UDJxVmF1bWF0V3FTWkxTMDlQMTJXZWZhY2FNR2Zya2swL1Vva1VMU2RJUFAveWcwTkJRTlcvZVhKczNiOVpycjcybU8rKzhVOTI3ZDllbGwxNTYzRGtYTGx5b0tsV3FxR0hEaG5sdDZlbnA2dCsvdityVnE2Y1hYM3d4My82UFBQS0lGaTVjcUVHREJxbHAwNmFxVmF0V29mMGNBSnkrcEtUTnV5VzlXS3YrVlpNdGg1NXl1ZHdkeHYwd1BtanA4cFZxMC9vT1BkYTVrOHFYSytmdm1DaG1YRzYzRml4Y3BKOG1UZEhxdGV2bGRyc2xTNXR0V3dOMUpIMVdjbkx5SVg5bkJGRDhVY3dGQUFBQUFBQkFvZk42dlFXMjc5NjlXeE1tVE5ERWlSTlZzV0pGR1dNMGRlcFVHV1BVdm4xNzFhMWJOOS8rdWJtNW1qeDVza2FQSHEzYzNGejE2TkZETjl4d1E3N3JIRnQ3dDNidDJ1cldyWnUrKys0N3padzVVNjFidDFiUG5qMVZzMlpOU1ZKaVlxTGk0dUwwOE1NUDV4MmZrcEtpVjE1NVJZY09IZEtYWDM0cHI5ZXJnd2NQS2lNalE0Y1BIMVptWnFhYU5HbWltSmdZdmZYV1d4bzFhaFFqQUFILzhTYkZiVmdrYVZHdHl4dmVhSXp6cDIzYmQ5VDhmTmhYbWpGcnJqNTYvMjFkZTAwVGYyZEVNWEVvUFYxOStyNnBxQ1hMWkl5UmtYSXMyL2RoWWx6TXUvN09CdURpUWpFWEFBQUFBQUFBaGVhSEgzNVFlbnE2ZnYvOWQ0V0ZoU2trSkVSYnRtelIyclZyRlJVVnBiVnIxNnBreVpKNjVKRkgxSzFiTjltMnJkR2pSMnZTcEVtYU9IR2lxbGV2cm4vOTYxOXEyclNwZ29PREZSa1pxYlMwTkxWdTNWcTllL2VXSkUyZVBGa2xTNVpVZW5xNlltSmkxSzVkTzBsU2lSSWwxTE5uVHozNDRJTWFOV3FVSms2Y3FMbHo1NnB6NTg1NjZhV1hOSHYyYkVuS0c5VXJTVC8rK0tQaTQrUGxkRHJWc1dQSEFvdlFKVXFVVVBueTVSVWRIYTN2di8rK3dQVjJBVnhZU1ZzMkxxOTJXY04vQndjN2Uxc3k3YmNuSnRWK3VNc1RqdnZidGxHWHpnL3A4dnAxODZaWEIwNlhiUnZ0U2szVmdrV0xOV3prTnpwdzhKQ01NWWRsdEVpMitYREgxcGhWL3M0STRPSkRNUmNBQUFBQUFBQ0ZKalkyVm5QbnpzMHJyRnFXcGFGRGgyckZpaFZxMkxDaFhuMzFWZDE5OTkzNTFyWHQzYnUzdW5mdnJ2bno1MnZod29XYU8zZXVHalJvb0twVnE2cHExYXFLakl4VW8wYU5KRWxwYVduNjlOTlBKVWtPaDBQMTY5ZlhZNDg5bGk5RG1USmw5UExMTCt2QkJ4L1VrQ0ZEMUtCQkEwblM0c1dMVmFaTUdUVnA4djhqOXpwMTZxUkRodzZwUW9VS0tsZXVuTXFYTDYveTVjdXJiTm15S2xldW5NcVdMYXZRMEZDNTNXNTE3TmhSMzN6empkcTFhNmVJaUlqei9hTUVjQXFwMnpidWxOUzMxdVdOcGxpeW52YjY3QWVuL0RLenhKcDFHM1RuSFMzMXhPT1Bxa0w1OHY2T2lTTEM2L1ZxNXB4NSttSDhKRzJJMlNpUHgrc3psbGxoMldabzFrSFhyTFMwdUV4L1p3UndjYkw4SFFBQUFKdy94cGhiSmYwa0tVeFNPOHV5b3Z3Y0NRQUFCTGphZFJvM2s5UHhVK25TNGJVL2oveFF0elMveWQrUlVJQjE2NlBWdTA4LzdVOUwwK2VSSDZyVjdTMU9mWkFmcGFlbnk3SXNYWExKSmFlMXY4ZmpPZW1JT3R1MlpZeVJaVmxuTk9YeGtTTkh0SDM3ZGwxNTVaV25mY3pmYmR5NFVlSGg0YXBkdS9aWkhYOCtaR1ZsNjg2MkQyaC8yZ0c5OHVKejZ0bjljWDlIS25iMjdObXJ6dDJlMUk2a3BHeEw1c1VkbTZPLzhYY21GS0JCZzVCYVB1c21XYzV4RHN1cTRYQTRWTGxTSmIzLzF1dHEvdThiRmNUMDZEaUo3WWxKZXV1OWo3VHF6OVZ5ZXp5U2pNZjR6QWNaZHM2bkJ4TVNNaVVaZjJjRWNQRmlaQzRBQUFBQUFBRE9xekpseXB6Ui9xZWFHdlZzMTZ3dFVhTEVXUmR5SmFsaHc0Wm5mU3lBOHl3MjFwMGtMYXBRb1g2RFV1WERYakh5UGJSN3o1NjZUL2QrV1hmZmVic2U2ZlNnR2w1NWhVSkRRLzJkRkFIQ3RtMGw3OXlsWHhjczFOZWp4K25nb1VNeU11bVcwU3lmMS90QmNzS21XSDluQkFDSllpNEFBQUFBQUFBQW9KaElTNHZMVEV2VE81Zld1M0pHa0JYOGlOdmw2ajV0eHV5SUZYLzhxZnZ2YmFQSEgzMUlWU3BYOW5kTStKbkw1ZGJrYWRQMTg5VHAyaEN6VWJadGZKWmxvdVN6dnp4c0gvbnRZRUpDaHI4ekFzQXhGSE1CQUFBQUFBQUFBTVdKZDJmOHBqOGxyYTladDlITW9DREhzTDM3OXRmOWVzdzRUWjArVTYrLzFrZjMzTlZLbHNVcWhCZWpuU203OUovWDNsQjB6RVo1dkY0WktjZVc2WnZseVI1TEVSZEFJS0tZQ3dBQUFBQUFBQUFvamp6SlcyTVdWSzVjK2VvU1phbzg1ek8rcm52M3BkWDl6MnYvRFpyejYzeDFlZVFoWGRQa0tvV0VuSHhxZHhSOXhoanRTRXpTNUY5bTZMc2ZKeW96TTlOSTJtdU01dnNjN25kVHRtemU2dStNQUhBaUZITUJBQUFBQUFBQUFNWFczcjE3czdWMzd5ZTE2emI1VlE0OTd2WDZlczZkdjdEVSt1Z1kzZDdpRm5YcjhvaHExNnJKU04xaTZuQkdoaVpQbmE1cE0yWnI4NVk0ZVgwK0kybStzZTBoU1RtSG9wU1Njc1RmR1FIZ1pDam1BZ0FBQUFBQUFBQ0tPenR4Ni9yMWtqWmRlbG5qVVk1Z00yYjNucjFOZjVqd3M3VXc2bmYxZStVbDNYUFhuZjdPaUVLV21KeXNWL29OMElib0dIbDlQc21ZL1padCtuaHlEazVLb1lnTG9JaHcrRHNBQUFBQUFBQUFBQUFYaUdmbnR1aU5HZTdnMjIyWnQ0MXR0dTdlczlmYisrVys2djcwODFxemJvTmNMcGUvTStJYzJMYXR4T1NkR3ZUNVVOMTFYMGV0WHJ2T2VMM2VmVVptb3N1WTVqdmlvOGRSeUFWUWxEQXlGd0FBQUFBQUFBQndVVG0wZmMzaFE5TGJ0ZW8ybkdnNWRoeTlld0FBSUFCSlJFRlVncnJLb1o1UnZ5OHRHN3Q1aTFyYzBseGRIKzJzK3ZYcStEc216bEJtWnBiR1Q1cWl5ZE9tSzJIN0R0bTI3VEV5MDIyZlBUSjU2OFlvU1I1L1p3U0FNMFV4RndBQUFBQUFBQUJ3VVVyYXVuR3pwTmVyMW0zNGJXaFEwSmg5KzlPdW56aDVtbjZkLzV0ZWVPNXBQZnhnZTRXRWhQZzdKazdCR0tNLzE2eFQvM2NIYXZ2MkhmTDZmTEtORGhqamZUSFpsenRKQ1FrTXR3WlFaRkhNQlFBQUFBQUFBQUJjekx5N3QyN2NyRHAxYnFubEtQV3NGYVR1aDlMVHIzam5nNDhkaXhZdjBiTlA5dENWRGVxclpNbVMvczZKLytIMWVwV1V2Rk9UZjVtaDczNllvT3ljSE1tWWZjWm9pcDJUKys3T25YR3AvczRJQU9lS1lpNEFBQUFBQUFBQUFBa0pyaVJwY0xYNmpXZUZXR3B2MithNTM1Y3VyN1p1UTR6dWFIbXJlblI5VEpmWHIrdnZsUGpMNFl4TWpmM3VSMDJkTVV0SnlUdGxwQnhqekZSTDFqZUpjZTdsVXB6YjN4a0JvREJRekFVQUFBQUFBQUFBNENpVEdoY2RKK21qbW5XdS9NWGhEQjZXbVpsNXk5VHBNL1hyZ29WNnFudFg5ZXordUVKRG1YclpuNWF2L0VOdnZQVytkdTVLbGMvbms3SE5QcC9zSjROY21iOG1KaWJtK2pzZkFCUW1pcmtBQUFBQUFBQUFBT1JuSnlkc2lwWFVzbGI5eHQwc3k5RTdPenZuaXNGZkRnOWUvc2NxUGRPenU1cGVmUlZUTDE5QVBwOVAyN2J2ME5nZnhtdkt0Qm5LZGJsc1MwcTFwYWtlYytTZDFQajROSDluQklEemdXSXVBQUFBQUFBQUFBQUZzNVBpb2tmWHJ0ZG9tWEVFUFNSalA3TnkxZXBLc1p2amRPY2RMZlhvd3gxMTVSV1h5K0Z3K0R0bnNXV00wWjY5K3pUbGx4bjZaZVljSld6YkxzbTRaVFRONC9NTlQwbll1RXlTeDk4NUFlQjhvWmdMQUFBQUFBQUFBTUNKbWNUNG1DMlMzcWxScjk3WHpxQ1NRek15TTl0TW12S0xjOTZDUlhyODBZZjEvRE05RlJRVTVPK2N4ZEtxMVd2VTk4MTN0RE5sbDJ6YmxqR0s5Y3J1bFJMa1c2RzRXTmJGQlZEc2Nic1FBQUFBQUFBQUFBQ25acWZFeCs5S3ROd2RmY2J1WVl4WmQvandZZGZudzBhcVRmdE8raTNxZDJWbFovczdZN0hnOVhxMU1YYXordlI3VXc4LzNsT0pTY20yN2JPVGJHTyt6UFZhdDZac2lWbXNXQXE1QUM0T2pNd0ZBQUFBQUFBQUFPQjB4Y2E2azZXeDFlczBYaGpzMUJPV1VZLzRyZHRxOU9uWFg3ZmU4bTg5MUtHOXJyMm1DVk12bjZWOSsvYnJod21UTkgzbUhDV243Skl4SnRkWSt0SDJtVEhKOFJ1V1NUTCt6Z2dBRnhMRlhBQUFBQUFBQUFBQXp0Q3VoT2dVU2U5VnZ1eXk0U1dDUzMxeUtEMzkwV25UWnpubUwxeWt6cDA2NlBtbm4xUjRlQ2wveHl3eWZENmZaczJkcDQ4R2ZhYTllL2ZKTmtiR21EaWY4VDI2YzB2b0Jta042K0lDdUNoUnpBVUFBQUFBQUFBQTRPejQ5bTdidGs5Uzk1cjFyNXJsa0hrcE95djc2cTlIand2OUxlcDM5WG5oZVYzL3I2YTY1SkxTc2l6TDMxa0RVbTZ1Uy9FSjJ6Um0zUGVhT1dlZXZGNnZrYlREdGpVMnk4NGVjakFoSWNQZkdRSEFueWptQWdBQUFBQUFBQUJ3Ym56SmNSc21WdnRuZzVVaHpxQUhMSWZqbVlSdE8rcTg5T3AvcmR0YjNxck9IUjlRcyt2LzVlK01BV2YzbnIwYTk4TjRUWnN4VzN2MzdaT1JPV1JKUDdxOTV2dGRDZEdySk5uK3pnZ0Eva1l4RndBQUFBQUFBQUNBUXBDNlBUWlowbWMxL3Rsa1puQ3dHWkRyY2oweWErNDhMVm0yUXEzdmFLblgrcnlvTXBkYzR1K1lmdWYxZWpWOTFseDkrc1V3N2R1M1gxNnZWOGJZVzR6UnMzSmxMTitWbUpqcjc0d0FFQ2dvNWdJQUFBQUFBQUFBVUhqc2xPM3J0MHA2dEVhZGh0ODRnNExlU1QrY2NlMkV5ZE5Lck4wUW8rZWU3cUVibTEybmNtWExYblJUTDd0Y0xtMk0zYXpoWDQvVzRpWEw1Zlg2ZkpKSmtMRkhKOGI1aGtpeGJuOW5CSUJBUXpFWEFBQUFBQUFBQUlEeklDVmhZMVNOZWxjOUhHVDUya21PcDdjbWJMdnlsZjhPME0wMzNhQkhIKzZvRzY3L2w0S0RnLzBkODd3enhpaGgyM2FOLzNtcVpzeWFxN1FEQjJSazBpV05rODh6Sm5GcmJMU1lVaGtBQ2tReEZ3QUFBQUFBQUFDQTh5UWxmc011U2NPcTEyazhMVGhJcjd0ZHJtNExGaTBPWGJWNnJlNXUzVXI5WG5sUkVlSGgvbzU1WHYwOGRicStHUDYxVW5mdmxzL25zeVZycWMvMjlnbHlaOGNrTXFVeUFKd1V4VndBQUFBQUFBQUFBTTR2ZTFkQ2RJcWtYalhyTmY3WjRkRHJHUmtaMS80MDhlZndoWXVpclAvMGZsYTN0N2hGNWN1WDgzZk9RdU55dWJSNjNYcDlNZXhyclZxOVJwSThSa293MGplZWpIMGpVbE5UYy95ZEVRQ0tBb3E1QUFBQUFBQUFSWlRYNjlYWFk4WnB4dXk1L280Q1AvRjZmVHFVZnRqZk1RQ2NQcE1jSDcyd1RPM2FhOHFFWGRMSlNNL3RUenZROE8zM1A5S3ZDMzdUZyszdjAyMjMzcXlRa0JCLzV6eHJ4aGh0am92WCtFbFROSGZlQXFVZE9DaGp6Q0VaZlNWamY1c1VIN1BGM3hrQm9DaWhtQXNBQUFBQUFGREVoSWFHeU9rTWttM2JXck51dmIvaklBQ0VoSVFvTkN6TTN6RUFuS2IweE1UMGRPbWJTdjlvT0sxa3FPT0ZJeTdYQzFHL0x5MjVldTA2dGJxOXBmcis1d1ZWcUZEZTN6SFBtTWZqMGRnZnhtdk11QiswWis4KzJiWnRqS3lGeHV0NU1WbnVCQ1VrdVB5ZEVRQ0tHb3E1QUFBQUFBQUFSVXpObXBlcVc1ZEh0RzM3RG45SFFZQzRwSFJwL2Z2R1p2Nk9BZURNK1BidDJMaFgwdXMxNjEwMTIyRlovODNLelByM2xHa3pJaGIvdmxTOW4zMWFyVzVyb1lvVnlzdmhjUGc3NndrWlk1U1ZsYVVOTVp2MHhmQ3Y5T2VhZFpMa05VYXhralU0eVp2MUUwVmNBRGg3RkhNQkFBQUFBQUNLbVBCU3BmUklwdzd5ZXIzK2pvSUE0WEFFS1RpWXIvcUFJc29reDI5WVdxNU9uWWRLTzB1Mms5UXI3Y0NocHU5ODhISFF2QVcvcWVNRDdYUlhxOXZrZEFabUg5OFN0MVdqeDMyditRdWpkRGdqdzBoV3NteDdqTnZTK05TNDZEaC81d09Bb2k0d1gvMEJBQUFBQUFCd1VrRkJRUW9LQ3ZKM0RBQkFJVG1Za0pCeFVCcFhzWGFEWDB1RkJUM2o4NWwreTFiOEVieCtRNHltL2pKVC9WOS9WYlZyWHVydm1IbXlzN1AxemJmZjY3dWZKaWo5VUxwc1kyU2tSY1pyZWljblJNZEw4dmc3SXdBVUJ4UnpBUUFBQUFBQUFBQUlER1ovWXV5ZS9kS0Ftbld1bkJEa0RQNHNPeWU3V2RTU3BlR2JIdHVpRjU5N1JyZTN1RVVWeXBlVFpWbCtDWmlkazZQWXpYSDZNSEtJMWtmSHlCamp0WTNaWXZ2c1FUdTN4bnpybDFBQVVJeFJ6QVVBQUFBQUFBQUFJTUFrSjJ5S3JWbXpVVWRIbUhXbkhIcHkzNzYwbTk5NDY3MmdLZE5tNk9HT0QraXVWcmVyUkltd0M1Ykg1N08xZXUwNmpaODBXUXQrVzZ6c25Cd1oyK3lVTWNNdGgrT25uVnRqRWk5WUdBQzRpRkRNQlFBQUFBQUFBQUFnQUNVbnh4eVNOTDVhdlhvTG5GYUpKeXhiLzEyemJuM3B6VnZpTlBXWG1Yci9uVGRWczBiMTg1N0Q1WExyeXhGZjY4ZUpQeXM5L2JDTU1WNWo3SWtleTNwN1YxejBOa20rOHg0Q0FDNVNGSE1CQUFDS3VJb1ZHNFNYTE9lc2FCdGZoU0JIY0NsLzUwSGc4Tm9tSjhneSs3TVB1TkxTMHVJeS9aMm5LS0ZmNFVUb1Z3QUF3QjlTNCtQVEpIMVV1MTZqWCtSd0RNbkpPZEpzNllxVnBlKyt2NlAxMHZQUDZKN1dyVlNwVXNWQ24zbzVKeWRIeTFhdVV1VGdMN1IxMjNZWlkzS050RTNHR3BnVUZ6MWVGSEVCNEx5am1Bc0FBRkJFVld6UUlMeVU3Znl2SmV0ZVdWYVl3MWhoeGpLOHYwT2VZSWU4c2h5NTRSWERYT0VWcnBxWDdmRDAzeDhibStYdlhJR01mb1ZUb1Y4QkFBQi9Tb3lQMlNMVnVhOW0vWkwzQmxuV2s5bloyYmQvR0RuRW1qVm5udTV2MjBidDdtMmppSWp3Yzc2TzErdlZ5ajlYYThLa3FZcjZmZW5SS1pXTkVtV3N6K1J3VFVqYXNubDNJVHdkQU1CcDRFc0pBQUNBSXFoNm5jWTFnbTFybEtUYlpWa09aMUNRUWtKREZCUVU1TzlvQ0NBK255MjN5eVd2enljamMwVXBPL2pLc0RvTmUrMU0yTGpOMzlrQ0VmMEtwNE4rQlFBQS9DL0JsUnlueWJWck4xbWdZTi85WHZraTEwZkhsTis4SlU0TGZvdFMvMzZ2cU01bC96enJzMmZuNU9pVFQ3L1FqTmx6ZFNnOVhaSngyN0xHK2JKeTNrcEppZDhyeVZ0b1R3VUFjRW9VY3dFQUFJcVlhdFdhbG5RR2U3KzFaTjBXSEJ5czIyNjlXZGY5cTZtcVY2MmlpSWdJZjhkREFNbkt6bGJLcmxTdFhiZEI4eGIrNW5DN1BhMkNuTTdSbFNzM3ZudnYzdWhzZitjTEpQUXJuQzc2RlFMSndVT0h0R2ZQUG4vSFFJQUlEeStsR3RXcnllRncrRHNLZ0F2REpDYXVUNWYwYmMwNkRmNTBCQVcvbCt0MjNiSmsyWW95OTNib2JEMzFSRmM5MUtHZEtsV3FlRnF2QzhZWVpXUm1hczNhOVhwM1lLU1NkdTZVakhFWlM3SEdhNzJadEhYOVhER2xNZ0Q0QmNWY0FBQ0FJaVk0d3ZlU1pkUWlyRVNZM25tenIrNW8yVUtsUzBjVSt0cElLQjZNTVdwLzN6MjY4NDZXZXVXLy9YWGtTTzYvdzhxb24vYnFEWDluQ3lUMEs1d0oraFVDd2Y3OWFSb1lPVVRSR3pmNU93b0NSTG15WmZUUzg3MTB3L1gvOG5jVUFCZFlja0xzSnRXcDgxQk5sV2diNUhBODVYTGxOdjl5eE5jaFM1ZXYxSVB0NzlNOWQ3VlNxVktsVG5pOGJkdGF0WHFOZnBqd3N4Yit0bGhIY25OdFdkWVdTZDladWI0eGlUczI3cjF3endZQThMOG81Z0lBQUJRaDFhcFZLK213ekVPeUxFZWIxbmZvcmxhM24vUkRPV0JabGtwSFJPaTJXMjlXNnp0dTA3UVpzeDJXWlQxV28wYU45MU5TVW83NE8xOGdvRi9oVE5HdkVBaFNkcVhxenpYcnRDczFWVTZuazlHWUZ6bTMyNjNrblU1dDNCUkxNUmU0V0NVa3VKS2xTV1gvK2M5NWx3U1hhdTgxMWlkcjEyOG92Mm56Rm4wL2ZwTGVmdjAxWGQyazhYRTNLKzdkdDE4ZlJnN1Jvc1ZMbEpHWktXT01iUnQ5NWZWNFAwamR0bkdYSk5zL1R3Z0FjQXpGWEFBQWdDSWtwSFNsU3JJVTVuUTZkVldqaGhTY2NOckN3c0xVcEhFanpmNTFnVnh1ZDNCd2NFUWxTVW4remhVSTZGYzRXL1FyQkFLbjA2a251ajZtcXhzMzhuY1UrRW11SzFkdnYvK3hNck95L0IwRlFBQTR0SDM3NFVQU21NcVZHODhLSzJORjV1Ym10dGtVdTdsYzF5ZWZWWmRISDlKREhkcXJTdVhLeXN6SzBxclZhL1JoNUJBbEplK1VqTW1WcGRVKzIveDNaM3owRW44L0R3REEvNk9ZQ3dBQVVJVDRiRTlGcDhNWkZoSVNvaXFWSy9rN0RvcVlxbFVxcTBTSk1MbGM3aEJmcUxPQ0tEcEpvbC9oM05DdjRHOE9oME5YTjI2a1ZyZTM4SGNVK0VsV1ZyWStHdlFaeFZ3QStlemRHNzJ2Um5DTnA0SktsbTh0aCttV2xaVjF4N0NSbzhMbUwxeWsyMXZjcW9UdDI3Vm84Uko1dlQ0Wm8yZ2pqYldPZUg3Y21SaTd4OS9aQVFENVVjd0ZBQUFvUW9JY3dhV01aWnhCUVE2Rmg0ZjdPdzZLbUlpSUNBVTdneVZMUVE0VEZPSHZQSUdDZm9WelFiOENBQUNCNnVqeUR5bFRLOVN2djZDVUZYS3ZaUnlmYkUzWVhtMXJ3dmFqT3hqak1qS2ZlbTFyYUVyOGhsUkp4cStCQVFBRm9wZ0xBQUFBQUFBQUFFQXhsUllYbDVrbS9WaXRYcjE1d1k2d0R5ekwwVXBHU1Q3YnZNR1V5Z0FRK0NqbUFnQUFBQUFBQUFCUXpPMktpNnRvMjdhOUwrM0FtdVJkS1FPdnYrYWExZjdPQkFBNE5ZcTVBQUFBQUFBQUFBQVVmNVVjRHNkOVZTcFZES3RTcWVMbi9nNERBRGc5RG44SEFBQUFBQUFBQUFBQUFBQWNqMkl1QUFBQUFBQUFBQUFBQUFRZ2lya0FBQUFBQUFBQUFBQUFFSUFvNWdJQUFBQUFBQUFBQUFCQUFLS1lDd0FBQUFBQUFBQUFBQUFCaUdJdUFBQUFBQUFBQUFBQUFBUWdpcmtBQUFBQUFBQUFBQUFBRUlBbzVnSUFBQUFBQUFBQUFBQkFBS0tZQ3dBQUFBQUFBQUFBQUFBQmlHSXVBQUFBQUFBQUFBQUFBQVFnaXJrQUFBQUFBQUFBQUFBQUVJQW81Z0lBQUFBQUFBQUFBQUJBQUtLWUN3QUFBQUFBQUFBQUFBQUJpR0l1QUFBQUFBQUFBQUFBQUFRZ2lya0FBQUFBQUFBQUFBQUFFSUFvNWdJQUFBQUFBQUFBQUFCQUFLS1lDd0FBQUFBQUFBQUFBQUFCeU9udkFBQUFBQUFBQUFBQW9QQVlZMnBMdXVWL21pK1hWRUpTc0tUV2YrM3pkMHN0eTlwMklmSUJBRTRmeFZ3QUFBQUFBQUFBQUlvWFM5S1gvOU1XSkNuMHIyMHZTUEw5ei9ZbUZ5QVhBT0FNVWN3RkFBQUFBQUFBQUtBWXNTeHJoekZtaTZSclQ3QkxpZjk1dko1UnVRQVFtRmd6RndBQUFBQUFBQUNBNG1mRUdldzc1cnlsQUFDY0U0cTVBQUFBOEN1Zno2ZWRPM2NxTnpmWDMxRk9LRHM3V3pFeE1UcDA2SkFreVJqajUwUW9UcEtTa3ZUR0cyOW8xNjVkSjl6bmpUZmUwTGh4NHk1Z3F2TW5JeVBqdUxhNHVEaGxabWI2SVEyQVFHSGJ0cjhqNU9QeGVCUVRFNk9EQncvNk93b0FuSXRGa2s3bmhleWdwTVhuT1FzQTRDd3h6VElBQUFET08yT01KazZjcUdiTm1xbFdyVnI1dHFXbHBlbisrKy9YeUpFamRlMjErV2NBTzNEZ2dCWXNXS0M3Nzc1YkVSRVJKenovckZtek5IbnlaQTBjT0ZDVksxY3U5UHpidDI5WDE2NWQxYjkvZjdWcDAwYTllL2RXa3laTjFLTkhEemtjM0IrSmMzUHc0RUhObVROSG5UdDNWdlhxMVF2Y1o5MjZkUW9LQ2pxdDh4bGpOR0RBQUxWczJWSzMzbnJyV2VjNmRPaVEzRzczV1IxYm9VS0ZBdk5tWldYcGdRY2VVS2RPbmRTalJ3OUprdHZ0VnUvZXZWVzNibDE5OGNVWHNpenJyRE1EQ0N3VEprelE1NTkvcm1YTGxoMjM3WTAzM3BCbFdYcjMzWGMxWWNJRXpaZ3hROTkrKzYyY3pvSy9xbHExYXBWR2pEaVRBV1pIZmZ6eHg2cFFvVUxlNC9qNGVQWHYzMTl2di8yMjZ0ZXZmOExqRGg0OHFLNWR1NnBmdjM3cTBLSERHVjhYQUFMRUFVbnJKYlU4eFg0ckpaMzR6a0lBZ0Y5UnpBVUFBTGdBakRGQmtveGxXWUUxN09RQzhmbDgrdmpqai9YdXUrOGVWOHc5bWRUVVZIMzg4Y2U2L3ZyclQxck1yVktsaXJadDI2WmV2WHBwN05peENnOFBMNHpZZVVKRFF5VkpYcTlYVHFkVERSczIxTWlSSXhVWEY2ZjMzMzlmWVdGaGhYbzluSm94cG95a0d5UkZXWloxeE45NXpzYVVLVlBrZHJ0UFdrdzRHOE9HRGRPc1diTjA5ZFZYS3kwdFRYZmVlZWRwSHp0a3lCQTFiOTVja3ZUcXE2OXE3ZHExWjVWaDl1elpCZDVZTVhUb1VIazhIdDEvLy8xNWJTRWhJWHJ0dGRmMDVwdHZLaUVoUVhYcjFqM3B1VzNiMXF4WnN6Ump4Z3dsSmlZcUt5dExWYXRXVllzV0xkU2xTeGVWTGwzNnJESVhCMy85cldra2FhOWxXYnY5blFmdytYd0YzaFNTbHBhbStmUG41OTNVMGJoeFkzM3l5U2Y2N3J2djFLMWJ0d0xQZGNVVlYraWFhNjZSWlZtcVVhT0dxbGV2ZnR4N0E0L0hvNlZMbDJybXpKbkt6TXhVbXpadGpudFBFQm9hcWlOSGpxaDc5KzRhTUdDQVdyVnFWVWpQRmdBQ1VwYWtQeVRkSXVsRWR3YmFralpJT255aFFnRUF6Z3pGWEFBQWdBdmpQa2xYR21OV1M5b29LZFd5TEorZk0xMXdPVGs1U2s5UHo5ZDJiTXJWckt5czQ3WmxaV1dkMW5tYk5tMnFMNzc0UWoxNzl0VEFnUVAxL3Z2dkYwN2d2NFNFaEVnNitxVzBKUFhxMVV0bHlwVFJsMTkrcWZqNGVEVnUzTGhRcjRmVFVrWFNSRWx1WTh6M2tuNlF0RjFTaG1WWlp6ZWM5QUpidG15WmJOcytycGk3YXRVcWZmamhoL25hOXUvZnIwV0xGaWttSmlaZit6dnZ2S09HRFJ2bVBSNDllclJHang2dHh4OS9YTzNhdFZOdWJxNWVmdm5sNDY0OWI5NDhKU1ltNnNrbm44elgvczkvL2pQdi83MTY5VHF1VDU3SWtTTkhOSFRvVU8zWnMwZVhYMzU1Z1FYVkZTdFdhT0xFaVhJNEhMcnZ2dnVPMis3MWV0VzFhOWNDejErM2JsMTkrKzIza281T2UvN1dXMitwZnYzNnV2NzY2K1gxZXJWMjdWcU5HVE5HaXhZdDB2ZmZmNjhTSlVxY1Z1NWlLRmpTRTVLZU04YjhJdWw3U2NzbHBVczZZbGtXYzhRaklQejg4ODl5T0J4NUkxNnZ1T0lLM1hQUFBSbzllclFlZlBEQkFtL0tpb2lJVUlrU0paU1ltS2cxYTlabzE2NWRzbTFibDE1NnFXclZxaVduMDZrRkN4YW9aTW1TZXVLSkozVFhYWGNWK0ZwUXExWXRqUjA3VmkrODhJTDY5ZXNubjgrbnUrNjY2N3cvWndEd0I4dXlmSDk5Qmowc3Fkd0pkc3VSdE5xeUxNK0ZTd1lBT0JNVWN3RUFBQzZNUnBMZTB0RnByaElrYlRIR3pKTTAyN0tzMDZ1V0ZBTURCdzdVd0lFREM5eFdVTUhwVERSdTNGalBQLys4Qmc4ZXJMdnZ2bHMzM1hUVEtZK1pPM2V1VWxKU1RybmZzWUx6c21YTDhxMzMyYlp0VzYxYXRVcXJWNjlXOSs3ZHp6NDh6a1U1U2IzLytyZGUwbXBqek8rU1ZrdmFZVmxXd0M3R25KcWFxbXV1dWVhNDlqSmx5cWhwMDZiNTJ2YnQyNmZ5NWNzZjEzNXNWSnJYNjFWa1pLUW1UWnFrTm0zYTZQbm5uNWNraFlXRnFYUG56c2RkSXlFaFFmdjM3eTl3MnpGWFgzMzFhVDJQclZ1M3FtL2Z2dHF6WjQ4NmR1eW9sMTU2S2U4R2lHTlNVbEwweGh0dlNKSkdqaHlwNE9EZ2ZOc0hEeDZzOFBCdzllelpzOEJyL0gzMGUyaG9xTWFNR1pQdkpncVh5NlZ1M2JvcExpNU92LzMybTlxMGFYTmEyWXU1Ky83NnQwTkgrOE5LWTh3eVNac3R5enArNFdMZ0Fzbkp5ZEdFQ1JOVW8wWU56WnMzTDYrOVlzV0t1dlhXV3pWcjFxeTh0bXV1dVVaMTY5WlZibTZ1ZHV6WW9TdXZ2RkkxYXRUUXJsMjd0SDM3ZG0zZXZGbDc5KzVWaFFvVlZMMTZkVFZxMUVoYnRtelJzR0hERkJVVnBTdXV1RUlOR2pUUWpUZmVtTzkxcDB5Wk1ob3hZb1JHalJxbEZpMWFLQ2twNllTdmg1R1JrUm84ZUhDK3RwdHZ2dm1FNzJjQUlBQXRsYlJYSnk3bXB2KzFEd0FnUUZITUJRQUF1TERLLy9YdmVrbVBTMG8zeGt5VkZHbFpWcXhmazUxSFRxZFRFeVpNT09WK2h3NGRrdGZyVmNXS0ZTVWRYYXYyd3c4L1BPMjFRanQyN0tndnZ2aENuMzc2cVpvMWEzYks0K2JQbjYrVksxZWUxcmtsYWVYS2xWcTlldlZ4N1U2bmsySnVZR2p5MTcrT09ucmpSS0l4WnFLa0taWmw3Zk5yc3YvaDgvbVVtSmlvN2R1M2ErclVxWktrSGoxNnlMSXNQZkRBQTNyOTlkZno3Yjk4K1hJMWJ0ejR1UFpqUHY3NFkvMGZlL2NkSGxXVi8zSDhjOU5JUW9LaGJPaFZrSTRCVVdsQldVSEFGUmRRQS9LTGdNaUNDaUpOVklwSTd3ckNHZ3NpMVlJVTZWMUFwSzRzQ0FoU0ZvSWdFQklnSVNHa1RISi9mNFNNREpNS0lUTkozcS9ubVllWmM4NDk4NTNJNU9KODVweTdkT2xTZGV2V1RXKysrYVp1M0xpaFZhdFc2Y1VYWDB6MytwTTVZZG15WlpveVpZbzhQRHcwYWRJa3RXelowbTdNbFN0WDFLOWZQK3NxWHo4L1A3c3cxOTNkWFI0ZUh2THo4N003UG5WTDFWUWVIaDUycStFTEZTcWtKNTk4VXNlUEgxZFVGRHNFM3FIeXJkdHprc0lsUlppbXVVN1NYTU13VGppME11UmJLMWFzVUhKeXNnNGZQaXpUTksyLzUrclZxNmZ0MjdkYnZ4ZzFmLzU4NnpHWExsMVNrU0pGYkxaM0wxeTRzS3BWcXlhTHhhSVpNMmFvYU5HaUtsV3FsRXFWS3FXMmJkdHE0TUNCS2xiTVBwc0lEdy9YZ1FNSGRQRGdRWDN6elRkcTFxeVp0UzgrUGw2RkNoV1NsNWVYK3ZidEswa3FWcXlZK3ZYclp6TkhkSFMwUWtKQzFLSkZDd1VFQk5qMHBYZDljd0J3Um9aaFhEWk5jN2VrbXVrTTJlVnMvMVlHQU5naXpBVUFBSEFzUDBtdlNPcHFtdWF2a3BaTCtvOVN0b3M5WXhpR3haSEY1WlM0dURnTkh6NWM3NzMzbmg1KytHRnJlM0J3c0RwMzdxeG5uMzFXVWtvZ3RYZnZYaTFkdWxTU1ZMVnExV3hkeSs3WFgzK1Z4V0pSYUdpb1ZxOWVuZVpXcnJlYk5tMWFsdWExV0N4Ni9QSEhGUndjYkYzeGlKeGptcVp4NjI1Mi9yUmQrbW1yeUsxYlpVa3RKTTI0RlY1OUtlbUFwRGhKRmtreGpucVBuVGh4UWdrSkNSb3dZSURpNHVJVUVoS2kzcjE3cTJ6WnNpcGZ2bnkyNTN2bW1XZjAwRU1QV2Jjc0RRa0owWGZmZmFlNmRldmFiTU9jVTJKaVlqUnUzRGh0M0xoUk5XdlcxTVNKRTIwQzExUnhjWEhxMmJPbmJ0eTRvVGZlZUVPZmZQS0pYbjc1WmJ0eENRa0pNZ3hEdTNmdnR1dHpjM1BUOXUzYk02M3Bqei8ra0NUVnFsWHJMbDVSM25MSGUrYjIrMjZTWE5JNXJKQ2tjcmR1QVpMZU0wM3pQNUkrbGJSTlVyU2tSRW14bGFzOW5NNFVRTlo4K09HSHNsZ3NzbGdzTWsxVFU2ZE9sU1IxN2RwVml4WXRraVM5OXRwcjZ0U3BrNlMvenJPM3Q5M3U1WmRmVmtKQ2dzNmRPNmREaHc1WjIxT3Z5YnQ0OFdLTkhUdFdKMCtldER2V1lyR29WYXRXV3JCZ2dRb1hMcXp1M2J1clpjdVdldjMxMTYxZit2TDE5YlY3M3JDd01JV0VoT2lSUng2eC9tNEZnRHhzdnFUMHZuMzZSVzRXQWdESVBzSmNBQUFLQm5kSnpVelR0Ri95aE54U0k1TitWMGtOYnQxaUpSMlRkTVEwemROS0NYYi9tNWRYN2lZbkordmt5Wk82Y2VPR1RYdFlXSmhOMis3ZHUxV3laRW10WGJ2V2JnNWZYMThGQmdabStEeGJ0MjZWbTV1YktsZXVyRGx6NXVqWlo1L044cXJlakxpNXVjblQwelBMMS9ETkMxN3Uwcm5DNkJFSC9xNlU0T2RlYjhhdFAxMXZ1NS9lelYxL2hVKzZkZC85THA2anFGTENxYXp3MEY5YnprWXBaZHZaS0VuZm1LYjViZVdhV2R0T09DZjk4c3N2OHZiMlZ1Zk9uYTNYd1gzMDBVZFZwVW9WYmQrK1hhR2hvVGJqNCtMaTlPZWZmMnJEaGcxMmN6VnYzbHdCQVFIV2xXTy8vZmFiRmk5ZXJKZGVla2wxNnRUUmpoMDd0R1RKRWsyY09ESEhyaVg3Mm11djZkaXhZK3JVcVpNR0RCaGd0OUkybGFlbnAxNTg4VVUxYjk1Y1o4NmNrU1Q5K09PUEtsVEk5ai9kVzIrOUpUOC9QNDBhTlNwYmRjVEZ4ZW5peFl0YXVYS2wxcTFicDQ0ZE85cXRvTXN0cnE2dTZ0WGo1UWVIREhqTFZTbC9UMVAvdnQ1K1A2MjIxUHNaOWJrcTVYMlN5ajJkT1Qwa1piN0gvRjhldlhXN0llbXNwQWhKbTU1OG90a3YyM2J1eXQ0UEFMaE42aGN3dnY3NmEzMzAwVWZhdVhPbkpHbmt5SkdLajQvUDluek5talZUZEhTMEdqUm9vQVlOR3FoWXNXTDY3cnZ2dEhidFdyM3l5aXNxVWFLRS9QMzlWYWxTSlQzODhNT3FXN2V1WEYxZE5YLytmRzNidGszLyt0ZS9WTFpzV1Zrc0Z0V3ZYMTlmZmZXVmpodzVvc21USjZkNWpXOEF5RzhNdzlodW1tYW9wRXAzZFAxaEdNWm1SOVFFQU1nNndsd0FBQXFHd3BMR09Mb0laSm0zcEVkdTNWSWROazF6VU9XYTlSTWRWTk5kNjkyN3Q0NGNPU0lwNWJxNExpNS9MUnFMaTR2VGh4OStxSTgvL2xnZmZQQ0IvdmpqRDBWSFI5dGRtKzc2OWV1cVdMRmlobUZ1WW1LaU5tellvS1pObTZwOSsvWWFNR0NBMXE5Zm4yUFh6aXhhdEtoMW05ajg0T1dYWG54T1V1cStrNGJzVi9pbDlUZzdZOU43N0NMYk1EZTNQYUNVVlltUzlMQ2tubXVYZjNmeXJiZmZjdzI3bkh1N3kyM1pza1ZObXphMTJ3STVPanBhbzBlUFR2T1lZOGVPcGRtM2RPbFNhMGdiR3h1cm9VT0hxa3laTXVyVHA0K2tsR3Z6L3Z6eno3SlljbTRSY2tSRWhCNTU1QkVOR1RJazA3R3AxNkZNRFhQLy92ZS8yNDFKWFptN2ViUDlaNGxwcmN3TkRRM1Y4ODgvYjMxY3JGZ3hUWmd3SVZzcitYT2F0NmVYL3E5VHA1Y2sxWkh0My91Y3VFa3BZZTM5VWxoUzZwTG1CcC9NbkJxMmRzUG00a3QvV0hrZm54SUZ6ZDY5ZTdWNjlXcjE2TkZEYytiTVVXaG9xUGJ1M1NzcDVVdGZrbXphSk9tUlJ4NlJtNXViK3ZidHExMjdkdW5MTDcvVXFGR2o1T3JxS2xkWFZ3MGVQTmk2aFhKd2NMQldyVnFsaVJNbktpSWlRbTV1Ym5KemM5T1FJVU9zWTl6YzNEUnk1RWlWS2xWS24zLyt1ZDUrKzIxOTl0bG51ZnlUQUFDSFdTaHArQjF0WHp1aUVBQkE5aERtQWdDUXY0VksyaS9wUVVjWEFwVzRkYnRiZFNXdC9lK3VyYjlOK3ZCanJ4K3pzT1daRnZRTUFBQWdBRWxFUVZTb3Mzajk5ZGNWRVJHaGQ5NTVSNis4OG9wcTF2enJVazNEaHc5WDY5YXRGUmdZcUgzNzlxbGN1WEphc1dLRjFxOWZyenAxNnFoY3VYS3lXQ3hxMmJLbGF0ZXVuZUh6Yk5xMFNaR1JrV3JYcnAwQ0F3TlZwVW9WelprelIyM2F0TWx3ZFc2Yk5tMFVIUjJkNGR3Ly9mU1QvUDM5ZFRrWHc3Nzd6ZFhOTlhVVm55U1phZnhwcHRPZWszK20zbytUbEhUclpybnQvdTJQNy96VFM5SlRzbDJ0bUIxSlNnbkpmRDA4UER4ZFhWeHlOV0FlTVdLRUVoUHR2NXR4NmRJbHpaa3pSOVdyVjAvenVMaTRPTFZyMTA2dnYvNjZPbmJzYU5PWG5KeXNrU05INnZ6NTgrcmZ2Nzg4UFQwenJPSFNwVXRxMnZTdlJaeSt2cjVhdjM2OTFxeFpvNHNYTDJaNGJHeHNyTUxDd2pSNzl1d014d1VIQjl2Vk1YZnVYTHVWdk9QSGo1ZXZyMitXdHpIMzlmVlZVRkNRYnQ2OHFVdVhMdW5nd1lNYU1XS0VUcDgrclY2OWV0bDhhU1MzR0lZaEZ4ZTVLZVY5bGRaNzZjNzNWRmJ1WjlRV3E1VDNRK0t0VytwNzQwRkoyZCtyTzBXeUpCa3VMb1c5dmIxY2NtSm5BeUJWOWVyVkZSZ1lxRzdkdW1uT25EbGF0bXlaVnE2MC9jTEFuVzBiTm16UW4zLytxUUVEQnNqRHcwTVBQL3l3ZXZic3FZQ0FBTzNidDA5YnQyN1ZkOTk5cHlsVHBxaGJ0MjZxWExteW5ubm1HVFZ2M2x6VnFsWFQzcjE3dFczYk5uMzg4Y2RxMTY2ZCt2ZnZMeW5saTJiRml4Zlh3dzgvcklTRUJQMzAwMDkyOWFaZTEvZjQ4ZU5wZnRHa2ZQbnk2ZjZ1QmdBbnRWVFNFUDMxL3dBSmtsWTVyaHdBUUZZUjVnSUFrTCtkbGRSSEtkdVJ3ckY2UzNydExvK05Vc3IxREg5Y3NueWwrZU8ybjRiSEp5VGtYR1gzV1VCQWdHSmpZeVZKZGVyVVVaTW1UYXg5SGg0ZWV2REJCOVd3WVVPTkhEblNlcjI2TVdQR2FPVElrU3BYcnB4MjdkcWw2T2hvUGZQTU0raytoMm1hK3VxcnIrVG41NmZBd0VBWmhxRlhYbmxGSTBhTTBNcVZLOVdoUTRkMGorM2F0YXQxeThld3NEQjkvLzMzYXQyNnRhcFZxMllkNCtMaW9ySmx5OXFzRnNycjVzei9ldG5ZOTkvN1NDbmhUYTdlY3VJNnRhWnAxbERLOWFXekcrYitLZWtuU2I5SytxK2tmUzMvMGFHK0RMTnhFVi9mZXkwcnl4NTgwUDQ3TmtPSER0VzVjK2MwWU1DQWRBT0M1T1JrWGIxNlZYRnhjWFo5SDM3NG9YNzg4VWRKeXRMMjRyNit2dXJSNDY5THA2VnVmYnh1M1RvZE9IQWd3MlBqNHVKMDgrWk5mZlhWVnhtT2UrR0ZGK3pDM09qb2FMc3cxMkt4S0RFeE1kMHZWdnorKysrcVVlT3YzZXFMRnkrdWQ5NTV4L3I0eXBVcmV1ZWRkL1RGRjEvSXo4OVBuVHQzenJDdSsrSEd6VmpOWGZqTnZQY0dEemlwbEwvcnFWOUlTRTduejh6YVV1OWJIeHVHa1pSUkRhWnBla3FhSXFsdk5zdVBrTFJiS2RlVS91L3JmUWJHYjl1NUs2UklFWi9DMlp3SFNKZWZuNSttVDU5dVBlY09IRGpRN3BxNXQ3ZWxxbDY5dW1yV3JLbnIxNi9yd29VTFdyUm9rZlc2dTVMMHdBTVBhT3pZc2FwYXRhb013OUNSSTBlc080S2txbGl4b3QzMXRGT3ZnNXY2aGJQMExGdTJUTXVXTGJOckR3b0t5dkE0QUhCQzV5VWQxVis3MUJ5OTFRWUFjSEtFdVFBQTVHT0dZWmhLQ1hUUE9ycVdnczQwelV0M2NkZ3BTYk1rTFpNVUxpbCsvSlNQbnBCaEp1ZG02SlFiVnE5ZXJSczNicWhEaHc2eVdDeUtqNCszaGozTGxpMVRwVXFWMUxCaHczU1BYN2x5cFU2ZlBxMUJnd1padDYxdDA2YU41czJicDVDUUVMVnExVW8rUGo1cEhwdTZCYXdrSFQ1OFdOOS8vNzJlZU9JSnRXN2QybVpjNWNxVnRYYnRXbDIvZmoxZlhGOXYwVGVMejQwYk9kUitLVkwrbENocHMxSzJsdnVQcERCSjBiZCtSNnBTamR5L3hxcHBtanA0OEtBMmJ0eW9UWnMyU1VyNU1rSGJ0bTNsNHVKaXQxb3RWZXBxM2lOSGpsakhORzNhVko5OTlwbVdMbDJxcDU5K1doczNic3hTRFlVTEYxYlhybDN0Mm1mTm1wWHBzVzNhdEZHbFNwWDA2YWVmWnVtNWJuZm42dHZVWU5yVDAxUDc5KzlQODVqU3BVdHJ5WklsNmM1WnZIaHhqUnc1VXUzYnQ5ZVNKVXNjRXVZbUpTWHA4eS9ubnhuNjlzQ2ZjLzNKNzk1QlNWOUoyaXJwZ3FSSXd6Q1NLbFd0MTBodXViKzZHVWpQbVRObjFLUkpFMnNBbTEwdnZ2aWkzYkc3ZCs5VzZkS2xWYkZpUmUzWXNjT21iL1hxMVpvMGFaSzZkKyt1VjE5OU5jMDUwN3RXT0FBNHNldVM5aW5sVWlPNmRUL0NjZVVBQUxLS01CY0FBTUE1SkNsbHhlQUZTZXNrclpmMDN6dFhNRG9pZE1wSlI0NGNVVkxTWHd2TEVtNnRNUDdIUC80aER3OFArZnY3Njl5NWN6Sk5VL3YyN1ZPTEZpMDBjdVJJWGJ0MlRZYVI5aTY0MTY1ZDA4Y2ZmNnhLbFNvcEtDakkydTdpNHFMKy9mdXJiOSsrbWo1OXVvWVB2L1B5VU5tVHVqMzBiNy85cHNhTkc5L1RYTGp2YmtxS2xuUk8waUpKM3hpR2NUZGZxTGh2Um93WW9YWHIxa21TeXBZdHEydlhyaWtrSkVRQkFRRWFObXlZZHUvZW5lSHgyN2R2MTU0OWV5UkpaY3FVMFpvMWE5UzFhMWQxN05neHkyRnVicXRmdjc0V0xGaWdtalZyMnJ5Zmx5OWZydW5UcDl0ZEZ6ZTd5cGN2THc4UGoweTNpQzdBRXBYeXZvaVV0RnJTcDRaaEhITnNTU2pJTGx5NG9NT0hEMHVTOWQ4R3Q3ZEpVdTNhdGVYaTRxTENoUXZMMzk5ZkowK2UxTFJwMDdMOEhHWExsdFdYWDM0cFgxOWZ1MnVVVDUwNlZZbUppVnE1Y3FXOHZiMnQ3VkZSVWZyc3M4OVVvVUlGOWVyVnk3cHJBUURrZFlaaEpKaW1lVlFwMnl1N1NEcHFHRWFzZzhzQ0FHUUJZUzRBQUlCamhVbmFKV21ucEQyU0RobUdrZkVGWFBPd2hRc1gybnlZR2hNVEkwbnk5dmJXUC8vNVQwbXlidSs2WnMwYXZmbm1teXBhdEtpS0ZrMTdwM0RUTkRWaXhBaEZSa1pxekpneGRoL1VObTdjV0MxYXRORHk1Y3ZWdEdsVHRXalI0cTVycjFldm50emMzTFJ2M3o2Yk1EY3VMazZGQ2hWS04yeEdydnBWS1N0dmYxTEs5Y0pQRzRaaHZ4K3hFd2dJQ0ZERmloWFZ0bTFiaFllSHEyZlBudkx3U0xsODJiaHg0M1RseWhXdFdiTkd3Y0hCTnRkL2pZMk5WV0Jnb1ByMDZXT3pxbnpHakJscTJMQ2h6cDA3bCt1dkpUT2hvYUVLQ3d1elB0NjNiNTlOLzVreloyU3hXRExkeHZ6aGh4L084RHJBRnk5ZVZFSkNnaXBWcW5SdkJlYy9aeVQ5b3BSenpFNUp4d3pEdU83WWtsQVF4Y1RFNk1pUkk2cGZ2NzZrbEg4VExGeTQwR2JNblcwN2R1eVF0N2UzRml4WUlDbGxKdzVYVjFldFdMRWkwK2RidVhLbDVzMmJKMG5XTGVoVGhZYUdLalEwTk0zZENhWlBuNjdJeUVoTm1UTEZHdVIrK3Vtbk9uUG1qQ1pObXBTTlZ3d0FUbW12VWxiamV0MjZEd0RJQXdoekFRQUFjbCs4VWo1WS8wYlNXcVg4ejNSTTZwYXYrZG5FaVJOdHJwbmJxbFVydXpFLy9QQ0RTcFlzcWFpb0tJV0VoR2pRb0VIcHpqZDkrblR0M3IxYlFVRkJOdlBlN3IzMzN0T0JBd2YwL3Z2djY4c3Z2OVJERHoyVXJacXZYYnVtc0xBdzFhaFJRdzBiTnRUbXpadlZyMTgvYTNqN3d3OC9hTTZjT1Zxd1lJRktsaXlacmJtUkk2NUpXaUpwc2FRVGtpTHl3Z3FEMjdmN0RBOFB0K3YvN2JmZjlQSEhIeXMwTkZRalJvekk5TXNDR1cxRDdtakxsaTNUMHFWTDAreTcvZHEvYjd6eGh0emMzT3krbEpIcTY2Ky9Wc1dLRmJWeTVVbzkrdWlqS2wyNnRMVXZKaVpHNDhhTms1U3kwaCtTVW5aNStGNHBBZTVsU1ZFRjRUd0Q1MkdhcHFLaW9wU2NuS3pldlh2cjRNR0Q4dlgxMVpvMWF5UkpRNFlNc2J0bTd1MXQ2UWtMQzlQVFR6K2Q2Zk1uSkNTb2VQSGlhZlp0MmJKRmt2VFVVMC9adEI4NGNFQXJWNjVVcDA2ZDFLQkJBMnQ3NGNLRnRYbnpaaTFidGt3ZE8zYk05TGtCd0ZrWmhySEhOTTE5a29vWWhySEgwZlVBQUxLR01CY0FBQ0IzWEphMFVTa2ZyaTh6RE9NUEI5ZmpsSllzV2FKZmYvMVZnd1lOMHJWcjEvVFZWMStwUllzV05oK29wZ29KQ2RIQ2hRdlZxRkdqREFQZjRzV0xhL1RvMFhycnJiZlVwMDhmelpvMVM5V3JWN2YyeDhmSEt5d3NUQmN2WHJSZXIzUEJnZ1dhUDMrK3pwMDdweHMzYnFoMDZkSmF2WHExMnJkdnIzZmZmVmRidG14Unk1WXRKVWxuejU1VmRIUjB1aDhZNDc0SmsvU3lwSTE1SWJ6TnJ1Yk5tMnZJa0NHYU5HbVNTcFVxcFY2OWVqbTZwTHMyY09CQURSdzQwS2J0MUtsVG1qNTl1czZjT2FQNjlldHI2OWF0YXR1MnJUWnYzcXl1WGJ2cXBaZGVrcGVYVjVyejdkdTNUMlBIamxWQVFJQXFWS2lneU1oSUhUaHdRSkdSa1dyY3VMRmVmdm5sM0hoWnppcFIwanhKRXczRCtOUFJ4YUJndW5yMXFxWk1tYUo5Ky9ZcE1qSlNrblRqeGcyOSt1cXJhdDY4K1QzUFg3SmtTUzFidGl6VGNhdFdyYkt1NkwzVGxpMWJWS3BVS2RXcFU4ZmFGaGtacWZmZmYxOFBQZlNRK3ZmdmJ6UCsvLzd2LzdSbHl4Wk5telpOanp6eWlDcFdySGh2THdKQWppdnpZSjN5SHU1dUR6cTZqcnhndzZZdFI5emQzVDBxMVFoNDB0RzE1QVh4OGZGbkxwNDVkdGJSZFFBbzJBaHpBUUFBY3NlM2tyNDBEQ1BCMFlVNDB2SGp4K1hxNm1wOW5KaVlhTDIvZnYxNlRaNDhXWFhyMWxWUVVKQ1NrNU8xZS9kdTllL2ZYeUVoSWFwZHU3YWtsSlY4RXlaTTBPclZxMVdsU2hWTm1qUXAzWlY4cVpvMmJhcisvZnZybzQ4K1VvOGVQVFJvMENDMWI5OWVuMzMybVdiUG5tMHoxdHZiVzBsSlNTcGZ2cndhTldxa2N1WEtxVXFWS3BKU1Z2QTg5TkJEbWpKbGlnSUNBbFNpUkFrZFBueFlOV3JVeUxRRzVDekRNSzVKK3NIUmRkeFBRVUZCOHZMeVV0T21UYTF0TjIvZWRHQkZLU3dXaTJKalk3UDlkejRwS1VuLytjOS85TzIzMzJyLy92M3EzTG16SmsrZXJBMGJObWpIamgwYVBueTQyclJwb3hrelptamV2SGw2OXRsbjFiWnRXOVd1WGR0bVpYTG56cDFsc1ZoMDVNZ1JIVHAwU083dTducnd3UWYxeGh0dnFFT0hEamJiVWhjMGhtRWtLV1huQjhCaEhuamdBUjA5ZWxRQkFRRUtEQXhVczJiTlZLSkVDV3QvZkh5OEpDazZPdHE2Qlh0eWNySmRteVI1ZVhtcFNKRWlOdk5mdm53NVM2dGpiOTY4S1Y5Zlg3djIwTkJRSFQ5K1hDKzk5SksxN2Z6NTgzcjc3YmQxN2RvMXpabzFTeGFMUlZldlh0WDE2OWNWRlJXbDZPaG9CUVFFNlBEaHcvcmdndy8wNVpkZkZ1amZOWUN6cVZRcG9KTGN6YTlrbURVY1hVdGUwR2ZnT3lsM0RMT2JZeXZKR3dwNWV2eFJxVkpBcDlEUWc2R09yZ1ZBd2NVblRnQUFBTG5nVnZCVTRIMysrZWQySDM2YXBxa1pNMlpvL3Z6NWV1aWhoelJ0MmpSclNEUmp4Z3k5L3ZycjZ0V3JsL3IwNmFQbm5udE8zYnAxVTJob3FCNTc3REZObmp4WlBqNCtXWHJ1NE9CZ1dTd1d6Wnc1VStQR2pkUDE2OWZWckZreldTd1dWYWhRd1hyTGFJV3RpNHVMeG84ZnJ4NDllcWhyMTY1Njhza25kZXpZTWZYdTNmdnVmeWhBQnRxMWE2YzVjK1lvT2pwYTd1N3VPbmp3b0NTcGJObXltUjY3YXRVcVRadzRVUmFMUlpMVXBrMGJhMTlpWXFLU2twSnNnbUpKZXY3NTUrMVcwVjY1Y2tXalI0K1dyNit2Zkh4OGRPclVLZDI0Y1VPVksxZk90SWE0dURodDM3NWR2L3p5aTdadDJ5WlhWMWQxNk5CQkkwZU9UUE5hMkEwYk50U0NCUXUwWThjT0xWNjhXTjI3ZDFmeDRzWDF5Q09QNk1rbm45VFRUeit0T25YcWFPTEVpWmsrTndESGNIVjExUTgvL0pEcDl2QWhJU0VLQ1FuSnNLMXQyN1lhTzNhc3pSaC9mMy9yVnMwWldiNTh1ZWJPbld2WHZuYnRXa2xTaXhZdHJHMWZmLzIxVHB3NElUYzNOd1VGQlZsL2I5N095OHRMeFlzWDE2RkRoN1J3NGNJMHI3Y0x3RUU4VlVtR2FoZ3lTbmw3ZWNuVnpUWHpZNEJNSkZtU2RETXVUc21tNlNsUFZaSkVtQXZBWVFoekFRQUFrR3VtVFp0bWQyM2JEUnMyYU1xVUtXcmR1cldHRGgxcUU4NFdMMTVjWDM3NXBjYU5HNmRmZi8xVkw3endncG8zYjY1SEgzMVVnd2NQenZiS3dPN2R1NnRpeFlwYXMyYU5nb09ENWVibXBycDE2MlpyanNxVksydmV2SG1hT25XcWxpOWZybHExYWlrb0tDaGJjd0RaY2ViTUdXdjQ0T1Bqby9idDJ5c3dNRERUNDJyVXFKSHRMeHJVcUdHL29LVklrU0xhdTNldmRTVzlwNmVubWpadHFoNDllbVE2bjRlSGgvYnMyU04zZDNlTkdqVktqei8rdU0zcS9QUUVCZ1lxTURCUVlXRmgycjU5dTNidDJwV2xBQnVBYzhnc3lKV2sxMTkvWGUzYXRjdHdqSmVYbC9WOEs2V3M4RTlNVExUN0lrcGEwaHE3WnMwYWJkKytYWDUrZmdvSUNMQzJkK3JVU2RldVhWT0pFaVZVckZneEZTOWVYTVdMRjFmUm9rVlZyRmd4RlMxYVZJVUtGVkpDUW9LQ2dvSTBlL1pzZGVqUUljMlZ2d0FjeDl2TFN3UDc5Vkd0bXRVekh3eGs0dWl4NDVvWjhya2lyMTkzZENrQVFKZ0xBQUNBKzgvYjI5dDZQZG83dFc3ZFd1WExsMWV0V3JYUzdQZjE5ZFhFaVJObG1xWU13MUMvZnYyeTlDRnhlbHEwYUdHekd1ZHVWS2hRUVI5Ly9QRTl6UUdrcWwrL2ZycnZEMGthTTJhTXhvd1pZMzBQWktSOCtmSTJjMVdyVnUyZTYzTjNkOWVlUFhza3BZUWpXUWxqVTdtNHVHamt5SkVaanVuUW9ZTTZkT2lRWmwvSmtpVVZGQlRFRnlhQWZLUlFvVUlaL3M2NzArREJnelY0OE9BY2UvNjVjK2ZxOU9uVE5yL0xLbGFzcUFrVEptUjZySWVIaDhhT0hTc2ZIeCtDWE1BSnVicTVxbGJONm1yMFdFTkhsNEo4d3QzZDNkRWxBSUFrd2x3QUFBQTRnZlNDM051bGhsajNFdVFDZVprei9OM1BUcEFMQU03SXk4dEx0V3ZYdnV2ajY5U3BrNFBWQUFBQUFKbHp5WHdJQUFBQUFBQUFBQUFBQUNDM0VlWUNBQUFBQUFBQUFBQUFnQk1pekFVQUFBQUFBQUFBQUFBQUowU1lDd0FBQUFBQUFBQUFBQUJPaURBWEFBQUFBQUFBQUFBQUFKd1FZUzRBQUFBQUFBQUFBQUFBT0NIQ1hBQUFBQUFBQUFBQUFBQndRb1M1QUFBQUFBQUFBQUFBQU9DRUNITUJBQUFBQUFBQUFBQUF3QWtSNWdJQUFBQUFBQUFBQUFDQUV5TE1CUUFBQUFBQUFBQUFBQUFuUkpnTEFBQUFBQUFBQUFBQUFFNklNQmNBQUFBQUFBQUFBQUFBbkJCaExnQUFBQUFBQUFBQUFBQTRJY0pjQUFBQUFBQUFBQUFBQUhCQ2hMa0FBQUFBQUFBQUFBQUE0SVFJY3dFQUFBQUFBQUFBQUFEQUNSSG1BZ0FBQUFBQUFBQUFBSUFUSXN3RkFBQUFBQUFBQUFBQUFDZEVtQXNBQUFBQUFBQUFBQUFBVG9nd0Z3QUFBQUFBQUFBQUFBQ2NFR0V1QUFBQUFBQUFBQUFBQURnaHdsd0FBQUFBQUFBQUFBQUFjRUp1amk0QUFBQUFXWmRrV21MY0ROZkU1S1JreGNiR09yb2M1REd4c2JHeUpGa2tVMGxKcGlYRzBmVTRDOTVYdUJmNStYMWxKcHNLajdpaTgzOWVjSFFwU01QbDhIQWxKU1U1dWd3NG1haW82N3huNzRQdzhBaFpMQlpKVXJLRGF3RUFBQVVQWVM0QUFFQWVZcG9KRjJWNjNVeElUTlRsOEFoSGw0TTg1bko0aE9MaTRpVXAzalFUTGpxNkhtZkIrd3IzSWorL3IyN0V4bXJxOUpueTh2SnlkQ2xJUTN4Y3ZNS3ZYSkZwbXZyaXEvbGF0WGE5bzB1Q2cxZ3NTYm9XR1NXTHhhSnZGaS9WbWcyYkhGMVN2bU94V0JSMk9kelJaUUFBZ0FLS01CY0FBQ0FQT1gvaVJGaWxHZy9mU0V4TTFMSGpKeFFYRnlkUFQwOUhsNFU4SUNFaFVVZC9QNjc0K0hoSlp2ejVFeWZDSEYyVHMrQjloYnVWWDk5WHBwRWNaY2k0bHB4c2xpSzhjR0ttYWNnd1BBekRNUFlmT09qb2F1QUVUTlBVMWNqSXhLdVJrU3padm0rTTYwclNWVWRYQVFBQUNoYkNYQUFBZ0x6RklqUDVPMU11RDY5WXZkYWw1ZCtmVk1NR0FmSXNWRWlHWVRpNk5qZ2gwelFWSHgrdjM0NGQxL0lWcTVXY25Kd3NtZk1rV1J4ZG14UGhmWVZzeWUvdnE3TW5qNXlxV1AzaFFZWmhWSFIwTFVoZmt1UnBtR3BpS0xtMG8ydUJjekJOeFVyR0xoZkR5QmRmTEhGR2hwbDhWWWt1UHptNkRnQUFVTEFRNWdJQUFPUXhDZEZYWm5vVThYL20rdlhvNW04T0hLSVd6UVAxY0wwNktsdW10SHg5ZkJ4ZEhweElkRXlNL3Z6emdnNy9kbFJidHUzUWpkaFltZEx1eE9zUlV4eGRtN1BoZllXc0tpRHZxOFN6eDMvZDZ1Z2lrQ1ZmVktwVXlkM1JSY0E1bkEwdG5pVHRUM1IwSFFBQUFNaFpoTGtBQUFCNXpJVUxGMkxMK0pibzVXNGFzNk9pcmpkWnNYcXR5N29ObStUdDdTMDNOLzU1aDc4a1doSVZHM3RUaVltSk1rM1RsS21mazVUVTk4S0ZDN0dPcnMzWjhMNUNWdkcrZ3BOSkNnME5aVXRkM0JMcTZBSUFBQUJ3SC9DcEJBQUFRQjUwNGZpaDQwV3JWSG0yaUlmdldFUG1QK01URTl6am94TGRKYms2dWpZNGxTVEpURFNrUk5Nd04wUmJZZ2RkUFhYcXVxT0xjbGE4cjVCRnZLOEFBQUFBQUxtR01CY0FBQ0NQdW5iNmROUTE2YzIvL2EzV2U5N0YzUDZXYkZwS3VMcTRGM1owWFhBZWxtUXoxdFV3dzI5Y3RZU0hoeCtOY1hROWVRSHZLMlNHOXhVQUFBQUFJRGNSNWdJQUFPUng0ZUZIWXhTdUdFbG5IRjBMa0Yvd3ZnSUFBQUFBQU03QXhkRUZBQUFBQUFBQUFBQUFBQURzRWVZQ0FBQUFBQUFBQUFBQWdCTWl6QVVBQUFBQUFBQUFBQUFBSjBTWUN3QUFBQUFBQUFBQUFBQk9pREFYQUFBQUFBQUFBQUFBQUp3UVlTNEFBQUFBQUFBQUFBQUFPQ0hDWEFBQUFBQUFBQUFBQUFCd1FvUzVBQUFBQUFBQUFBRGNSL3YzNzFka1pHUzYvWkdSa2Rxd1lZTWlJaUp5c2FyNzQvejU4MHBLU2txejc5S2xTenAyN0ZndVZ3UUFlWnVib3dzQUFBQUFBQUFBQUNDL2lvbUowWUFCQTlTb1VTTk5uanc1elRGbnpwelIwS0ZETlhQbVRKVW9VU0xkdVM1ZXZLZ3paODdjVlIxTm1qU3gzbytMaTlQNDhlUDF5aXV2cUhMbHluYzFYMXBNMDFUUG5qM1ZzR0ZEalIwNzFxNy95eSsvMUtwVnE3Um56NTRjZTA0QXlPOEljd0VBQUFBQUFBQUF1RStXTDErdUd6ZHU2Ri8vK3RjOXo3VjE2MVpObXpidHJvN2R2MysvOWY3VnExZTFjK2RPL2ZMTEwvcnFxNjlVc21SSkhUdDJURjI3ZHMzeWZNSEJ3WHJycmJkczJnNGZQcXp3OEhBMWF0VG9ybW9FQU5nanpBVUFBQUFBQUFBQTRENklpNHZUZ2dVTDFLWk5HMVdyVmsxU1NwQjY5ZXBWbTNFWExseVFsTEx5OXRTcFV6WjlSWW9Va2IrL3YwM2IzcjE3N1o3cmlTZWVVSEJ3c0Yxb3ZHalJJbjM4OGNjMmJXWEtsTkdNR1RQVXUzZHY5ZTNiVjNQbXpKRy92Ny9lZlBOTm0zRUpDUWtLQ1FsUllHQ2dHalJvWU5OWHUzWnR1eG8yYnR3b056YzNOVy9lM0s0UEFIQjNDSE1CQUFBQUFBQUFBTGdQRmk5ZXJLaW9LTDN4eGh1U1VzTGRiNzc1Um5QbXpFbHovUGp4NCszYW5uMzJXWTBhTmNxbXpjMHQ3WS8yWFZ4YzdQb013MGh6YkowNmRUUnMyRENOR0RGQ3YvenlpMXEwYUtHZ29DQVZLbFRJZWt4MGRMUkNRa0xVb0VFRG0xVzdOMi9lbEplWGw4MTg4Zkh4V3JObWpabzFhNlpyMTY3cGYvLzduOTF6WHJseVJhWnA2c0NCQTJuV1ZMZHUzWFJmR3dBVVZQeFdCQUFBQUFBQUFBQWdoMTI5ZWxXelo4OVdseTVkVkxac1dSMCtmRmg5Ky9aVi8vNzl0V0RCQXB1eEowNmMwSmd4WS9UMjIyK3JYcjE2Tm4xK2ZuNTJjemR0MnRTdUxTNHVUblBtek5IOCtmTnQyaTBXUzdvMVB2UE1NNnBZc2FKcTE2NnRxS2dvZGVuU1JhKysrcW82ZHV5WTdqRVhMMTVVY0hDd2hnNGRxcWVlZXNyYXZubnpabDIvZmwwTkdqVFFGMTk4b1hYcjFxVTdSOCtlUGROczM3SmxTNXF2RndBS01zSmNBQUFBQUFBQUFQZk1ORTFEa3N2ZEhwNGJ4eGlHY1RmUEE5eVZ5Wk1ueTh2TFM2KysrcXBNMDlTVUtWTlVxRkFodFdyVlNqNCtQalpqNCtQakpVa1ZLbFJRclZxMU1wMTd5cFFwZG0yREJnM1NVMDg5cFdlZWVjYW1mY3VXTGZyaGh4L1NuU3QxdStRSEhuaEFkZXJVMFl3Wk05UzhlWE9WS0ZFaXpmSFRwMDlYVEV5TUtsZXViRzB6VFZQejVzMlRsTElTK00wMzMxVDM3dDN0anAwOWU3YTJidDJxUllzV3BUbTNyNjl2dW5VQ09lbldPU3U3Y3VzWVNUSU53MGkreTJPUnp4RG1BZ0FBQUFBQUFMZ25wbW42U3Vvc3FZcFNRdGJVMERTdCsyWWE3ZmU3Mzd4VlowWmpMTGM5enFxa05Hckk2TS9jSEZNZ2FuaG4rT2l5UzFlc2xMTzVldldxTm0zYXBLSkZpNnBYcjE2S2pZM1Z1WFBuTkdIQ0JMc2c5MjQwYWRMRXJzM0Z4VVhseTVlMzY3dnpHcnlSa1pIYXNHR0Q5WEdGQ2hYVXVIRmpTU21CY0ljT0hUUmp4Z3lOR1RQRzdqbDI3TmloelpzMzYvWFhYMWVWS2xXczdWdTJiTEhaVnJsa3laSXFXYktrM2ZHK3ZyNHlERU5WcTFiTjRpdDFMQmNYRjczUS9wOWxKNDA5VVArMlppT1RQM05xelAyZVA2L1Y0S3JzTVpTU2dkMCt6NTAzcFhNL3JUSDN1Ly9PKytkTjA1eHZHRVowTmw4MzhpSENYQUFBQUFBQUFBRDNxcWFrOXlXVmMzUWh1ZXpPTVBmMisybTFwZFYvWjRDY2xYRFQyZnR6NnhqMWZhM24yUzNidGhtSmlZbHlKc1dLRlZPdlhyM2s2dXFxNU9Sa2ZmYlpaMnJjdUxHZWZ2cHBTVktIRGgxMCtmSmw2L2lVN3hta2hLa3VMbjh0Y1BmMjl0YW1UWnZzNXI4OWpFMlZsSlNrVTZkTzJmV2RPSEhDNW5GNGVMZysrZVFUU2RLTkd6ZlVxbFVyYTVqcjcrK3Y0T0Jnelo0OVcwRkJRYXBVcVpMMXVKaVlHSTBkTzFiVnFsV3pXWFdibUppb2YvLzczeXBWcXBRdVhicVV0UjlRSHVIdDVhVytyL1hzS3FuaWJjMFpCWkhaNmMrdFl4elJmK2RxMUt5RXVabjFaemZNemV1dVNQcEYwbDVIRndMSEk4d0ZBQUFBQUFBQWNLKzhWVEEvYXl4bzRZTFQ4U25zSGVmbTZ1cDBZYTRrOWU3ZFc1TDB3UWNmeU52Ylc4T0dEYlAydmZMS0s3cDU4MmFtYzdpN3U2ZlpQbnIwYUx1MnhNUkUvZlRUVDlxMWE1ZE4rNTNYeksxV3JacTJiOTh1U2VyY3ViUGRQTjI2ZFZPaFFvVlVyVm8xM2Y1ejlmSHhVYmR1M2RTZ1FRTzV1ZjMxZHA4L2Y3NysrT01QalJzM3p1WTE1Z2V1THE2R1QySHZrcEtxTzdvV0ZEaXVrZ283dWdnNGg0TDREeXdBQUFBQUFBQUE5MGVrcEE2R1lXeHpkQ0gzazJtYUx2cnJzOVhNdHMyODI3NjduU085L3F5MlphWC96dmI3WFd1NmM2eGN0NzVNVk5UMUlSNkZQT1NNZHU3Y3FWV3JWbW40OE9FcVhicTB0ZjI1NTU2N3EvbnExYXVuMTE5L1hUMTc5clRyYTlxMHFicDI3V29Oa1ZNZFBueFllL2RtdkxndkppYkdabFZ0OCtiTmRmNzhlY1hHeGtxU3JseTVvbE9uVHVteHh4NlQ5TmZXelg1K2ZqcDgrTEJhdEdpaHBrMmIyc3o1eXkrLzZLMjMzckpwUzB4TVZGSlNrdDNZbGkxYmF0U29VUm5XNkFnM2JzYWFLOWV0bjlldFMrY0xTbnNyOTdTMmViL3pjVVpid1dmV241VzU3K1U1bkxIV2pHcXk1UGZyeUpxbTJWelN0NUs4SEYwTG5BZGhMZ0FBQUFBQUFBQmt3NjB3SWNIUmRVQ3FWQ1BnU1JtbW5ESE1EUThQMThpUkk5V2tTUk8xYjk5ZTRlSGhPbjM2dEVxWExpMHZMeStGaDRkbk9rZXhZc1ZVcWxRcFhiOStYZWZQbjVlTGk0dWFOR21pbzBlUDJvMDFUVlBoNGVGMmZhNnVydFpqM056YzlOQkREOWtkdTNQblRnMGRPalRkT2hZdVhLaUZDeGZhdFFjRkJhbHIxNjQyMnpHblNrcEtVbHhjbko1NzdqbFZybHc1M2JtLytPSUxKU1E0NTl2SllySG9nekdURG5UL3Y1Znk5UmRVQURnM3dsd0FBQUFBQUFBQUFITFl1SEhqZE8zYU5aMCtmVnFCZ1lIV2JaV25UNSt1bzBlUDZ2UFBQODkwanBkZWVrbURCdy9Xdm4zNzlNNDc3MlE2ZnZueTVWcStmSG02L1E4ODhJQisvUEZIdS9hR0RSdGFyNk43dTVzM2IyclFvRUhxMkxHaldyWnNhZGRmc21SSmE1QWJIUjJkNW5QKy9lOS9WMkJnWUxvMUxWaXdJTjArQUFCaExnQUFBQUFBQUFBQU9hNTgrZktxWDcrK0tsZXVyTXFWSzZ0Q2hka09oeEVBQUNBQVNVUkJWQXFxVkttU3lwUXBvNk5IajhyRnhVVXJWcXhJOS9ndVhicFk3emR1M0ZoTGx5NjFHM1A1OG1XTkdqVktEenp3Z0U2ZlBxM0tsU3ZyekprejZ0Ky92eG8xYW1RMzN0VTE3Y3M4Rnk5ZVhNV0xGN2RyVHcxb3k1Y3ZyOGNmZnp6VDF3d0F5SG1FdVFBQUFBQUFBQUFBNUxCQmd3WmxPcVpNbVRMcDlybTR1Rmp2Rnk1Y1dJVUxGN2JwLy9ISEh6VisvSGhWclZwVlU2ZE9WZXZXcmZYa2swOHFPRGhZWThhTVVZOGVQZFN0V3pjVktsUW9TL1h1Mzc5ZjN0N2VxbG16WnBiR0F3QnlCMkV1QUFBQUFBQUFBQUQzMGVYTGwzWDQ4R0VkT1hKRXBVcVZ1cWU1VHA0OHFWbXpabW5YcmwzNjE3LytwVmRmZmRWbXhlMC8vdkVQbFM1ZFdzT0hEOWVLRlN2VXJWczNQZlBNTS9MeDhVbHp2b1NFQkgzMDBVZGF0R2lSSmsyYVJKZ0xBRTZHTUJjQUFBQUFBQUFBZ0J3VUZSV2xGU3RXNk5DaFF6cHk1SWpDdzhNbHBXeG4zTHQzNzJ6UFo1cW05dTNicDhXTEYydmJ0bTBLQ0FqUWdnVUxWS05HalRUSE4yalFRTjkrKzYwKy8veHpmZmpoaDVveFk0WWFOMjZzeHg1N1RHM2J0cFd2cjY4U0VoSjA4ZUpGblR4NVVqNCtQbnIvL2ZmMTFGTlAzZFByVHN0dnYvMldZWDlDUWtLT1B5Y0E1Q2VFdVFBQUFBQUFBQUFBNUNCWFYxZk5talZMWmNxVVVlUEdqVlcvZm4zVnIxOWY1Y3VYbHlSOTl0bG5TazVPMWlPUFBKS2wrVmF2WHEwUFB2aEExYXRYMStUSms3TVV1aFlwVWtTREJ3OVdjSEN3bGk1ZHFuWHIxc2swVFQzLy9QT1NwQ05IamlnbUprYVBQdnFvUm84ZUxYOS8vN3Qvd1JuNDRvc3Y3c3U4QUZCUUVPWUNBQUFBQUFBQUFKQ0RmSHg4dEhuelpoVXBVaVRkTVlaaGFPTEVpZW4yanhvMXlucS9YYnQycWxHamhxcFZxNWJ0V2txVktxVStmZnJvalRmZVVGSlNrblZMNWdZTkdtaldyRmw2L1BISGJhN1BtOVBHamgycnhvMGJwOXYvd2dzdjNMZm5Cb0Q4Z0RBWEFBQUFBQUFBQUlBY2xsR1EyN3QzNzB5M1cyN1pzcVhONDh5QzNKMDdkMmJZYnhpRzNOeHNJNEdNUWxaSjh2WDExZjc5K3pNY2MvdllYYnQyV1ovajhjY2Z6OUt4bXpkdnp0TDhBRkJRRWVZQ0FBQUFBQUFBQUlCN1ZxaFFJVWVYQUFENXp2M2JPd0VBQUFBQUFBQUFBQUFBY05jSWN3RUFBQUFBQUFBQUFBREFDUkhtQWdBQUFBQUFBQUFBQUlBVElzd0ZBQUFBQUFBQUFBQUFBQ2RFbUFzQUFBQUFBQUFBQUFBQVRvZ3dGd0FBQUFBQUFBQUFBQUNjRUdFdUFBQUFBQUFBQUFBQUFEZ2h3bHdBQUFBQUFBQUFBQUFBY0VLRXVRQUFBQUFBQUFBQUFBRGdoQWh6QVFBQUFBQUFBQUFBQU1BSkVlWUNBQUFBQUFBQUFBQUFnQk1pekFVQUFBQUFBQUFBQUFBQUowU1lDd0FBQUFBQUFBQUFBQUJPaURBWEFBQUFBQUFBQUFBQUFKd1FZUzRBQUFBQUFBQUFBQUFBT0NIQ1hBQUFBQUFBQUFBQUFBQndRb1M1QUFBQUFBQUFBQUFBQU9DRUNITUJBQUFBQUFBQUFBQUF3QWtSNWdJQUFBQUFBQUFBQUFDQUV5TE1CUUFBQUFBQUFBQUFBQUFuNU9ib0FnQUFBQUFBQUFEa0hhWnBWcGZVNW83bXFwSzhKYmxMZXQ0MHpZZnY2TjlrR01iUjNLZ1BBSUM4SUozejZZT1NDaXZsZk5yUk5NMjZkL1J6UGkyQUNITUJBQUFBQUFBQVpJZXJwT2taOVBkTm82M2VmYW9GQUlDOEtyUHphWjgwMmppZkZrQnNzd3dBQUFBQUFBQWd5MjZ0Q1BvMUc0Y2NNUXpqOFAycUJ3Q0F2SWp6S2JLS01CY0FBQUFBQUFCQWRvVmtZK3hYOTYwS0FBRHlOczZueUJSaExnQUFBQUFBQUlEczJpVHBhaGJHWFpXMDVUN1hBZ0JBWHNYNUZKa2l6QVVBQUFBQUFBQ1FYZUdTOW1SaDNCNUpmOTduV2dBQXlLczRueUpUaExrQUFBQUFBQUFBc3V1R3BQOUtTc3BnVEpLay8waTZsaXNWQVFDUTk5eFF5cm5Ta3NHWVpFbUhKVVhsU2tWd09vUzVBQUFBQUFBQUFMTEZNSXhrU2I5S3VwN0JzSnVTRGhtR2tWSGdDd0JBZ1hYcmZQcUxwTWdNaHQyVTlJdGhHSW01VXhXY0RXRXVBQUFBQUFBQWdMdnhzNlRMR2ZSZmw3UXJsMm9CQUNDditrWFNsUXo2bzVSeXprVUJSWmdMQUFBQUFBQUFJTnNNdzdna2FXY0dRMzYrTlFZQUFLU0Q4eWt5UTVnTEFBQUFBQUFBNEc3Tno2RHZpMXlyQWdDQXZJM3pLZEpGbUFzQUFBQUFBQURncmhpR3NWM1MrVFM2TGhpR3NUbTM2d0VBSUMvaWZJcU1FT1lDQUFBQUFBQUF1QmR6MDJqN0p0ZXJBQUFnYitOOGlqUVI1Z0lBQUFBQUFBQzRGNHNseGQ3Mk9GYlNNZ2ZWQWdCQVhuWG4rVFJSMGc4T3FnVk9oREFYQUFBQUFBQUF3TDI0S09uRWJZOFBTVHJyb0ZvQUFNaXIvbFRLT1RUVmI1TCtjRkF0Y0NLRXVRQUFBQUFBQUFEdXhYVkoreVNadDI2SEpGMXphRVVBQU9ROTBaTDI2Ni96NlQ1SkVRNnRDRTZCTUJjQUFBQUFBQURBWFRNTUkwSFNVYVZzQjVrazZhaGhHTEVaSHdVQUFHNW5HRWFpVW5hNlNCRG5VOXpHemRFRkFBQUFBQUFBQU1qemRrdTZMTW5yMW4wQUFKQjl1eVdGaS9NcGJrT1lDd0FBQUFBQUFPQ2VHSWF4enpUTkE1S0tHSWF4ejlIMUFBQ1FGeG1HOFIvT3A3Z1RZUzRBQUFBQUFBRHlsVElQMWludjRlNzJvS1ByS0dnMmJOcHkwTjNkM2FOU2pZQW5IVjFMUVJRZkgzL200cGxqWngxZGg2TWtXWkowOU5oeFI1ZUJmT0xvc2VOS1RFeDBkQmtPeC9uVU1UaWZPcFl6bms4TlJ4Y0FBQUFBQUFBQTVKUktsUUlxeWRQOFNvWnFPTHFXZ3NiVk5XWGRTRktTeGNHVkZGaC82S2JSS1RUMFlLaWpDOGxObFdvRVBDbkQvTWJGY0NsVnhOZFg3dTd1amk0SitVQmlZcUt1UjBjcjJUUWpaYXBENk84SHR6bTZwdHpHK2RSeE9KODZuTk9kVDFtWkN3QUFBQUFBZ1B6RFU1VmtxSVlobzVTM2w1ZGMzVndkWFJGd1h5VlprblF6TGs3SnB1a3BUMVdTNURRZlB1ZUdCRFA1b29kaFhFdzJUYy9JNjljZFhRN3lHOU1NU3pETmk0NHV3eUU0bjZLQWNlYnpLV0V1QUFBQUFBQUE4aDF2THk4TjdOZEh0V3BXZDNRcHdIMTE5Tmh4elF6NVhBVTF5THh3L05ESkNsVnJCN3U0dWZzN3VoYmtQMG1HR1hIaDkwTW5IVjJISTNFK1JVSGh6T2RUd2x3QUFBQUFBQURrTzY1dXJxcFZzN29hUGRiUTBhVUE5MTBCMzFvNCtZOVR2eDJWZE5UUmhRRDVFZWRURkNUT2VqNTFjWFFCQUFBQUFBQUFBQUFBQUFCN2hMa0FBQUFBQUFBQUFBQUE0SVFJY3dFQUFBQUFBQUFBQUFEQUNSSG1BZ0FBQUFBQUFBQUFBSUFUSXN3RkFBQUFBQUFBQUFBQUFDZms1dWdDQUFBQUFBQUFBQUFBZ1B4bS9mcjFHalpzbU56YzNMUmh3d2I1K2ZsbGVzelJvMGUxYk5reTdkKy9YNWN2WDVZaytmbjVxV2JObWdvT0RsWkFRSUROK0xpNE9DMWZ2bHpidDIvWHFWT25GQjBkTFI4Zkg1VXNXVktOR2pWU3YzNzk3c3RyUSs0aHpBVUFBQUFBQUFBQUFBQnkyS3BWcXlSSkZvdEZhOWV1VlpjdVhkSWRtNWlZcU1tVEoydlpzbVdTSkI4ZkgxV3VYRm5KeWNtNmVQR2l0bTdkcW1yVnF0bUV1UWNQSHRTNzc3NnI4UEJ3U1ZLRkNoVlVybHc1WGJseVJmLzczLzkwL1BoeHd0eDhnREFYQUFBQUFBQUFBQUFBeUVHWEwxL1czcjE3OWRoamoybmZ2bjFhdFdwVnVtRnVjbkt5M243N2JlM1lzVVBseXBYVHdJRUQxYXhaTTdtNnVsckhIRHAwU1BIeDhkYkhCdzRjMEd1dnZTYUx4YUtnb0NEMTZORkRmL3ZiMzZ6OTBkSFJXcmR1M2YxN2djZzFoTGtBQUFBQUFBQUFBQUJBRGxxOWVyVk0wOVEvL3ZFUEpTUWs2T0RCZ3pwNThxU3FWYXRtTi9hYmI3N1JqaDA3VktWS0ZjMmVQVnNQUFBDQTNaaDY5ZXBaNzkrOGVWUHZ2dnV1TEJhTGhnNGRxdWVmZjk1dXZLK3ZyNEtDZ25MMlJjRWhYQnhkQUFBQUFBQUFBQUFBQUpDZnJGNjlXaDRlSG5yeXlTZlZ0bTFiU2RMS2xTdnR4aVVtSm1yT25EbVNwREZqeHFRWjVONXAyYkpsaW9pSTBCTlBQSkZta0l2OGhUQVhBQUFBQUFBQUFBQUF5Q0dIRGgzUzJiTm4xYXhaTS9uNCtLaGx5NVp5YzNQVHVuWHJaTEZZYk1ZZVBIaFFrWkdScWxldm5tclVxSkdsK2JkdTNTcEpyTHd0SUFoekFRQUFBQUFBQUFBQWdCeXlhdFVxU2JLdXlQWHo4MVBqeG8xMTdkbzE3ZHk1MDJiczhlUEhKZGx1bzV5WnV6a0dlUmRoTGdBQUFBQUFBQUFBQUpBRDR1UGp0WEhqUmhVdVhGaE5temExdHFjR3U2bEJiNnFvcUNoSktZRnZWbGdzRnNYR3hzck56VTNlM3Q0NVZEV2NHV0V1QUFBQUFBQUFBQUFBa0FPMmJ0MnFtSmdZdFdqUlFvVUtGYksyUC9IRUUvTHk4dEtPSFRzVUdSbHBiWGQzZDVjazNieDVNMHZ6dTdxNnlzWEZSUmFMeFc3TFp1UlBibzR1QUFBQUFBQUFBQUFBQU1nUFVsZmVuamh4UWdNSERyVHA4L0R3ME0yYk43VisvWHAxN3R4WmtsU3FWQ25yK0t3d0RFUCsvdjY2ZE9tU1RwNDhxWm8xYStaZzlYQkdoTGtBQUFBQUFBQUFBQURBUGJwOCtiTDI3dDByS1NXY1RTK2dYYlZxbFRYTWZmVFJSeVZKZS9mdVZVUkVoRXFVS0pIcDh6ejIyR05hdVhLbDFxNWRTNWhiQUxETk1nQUFBQUFBQUlCY0VSa1pxWWlJaUd3ZEV4TVRvK1RrWkp1MnExZXY2dlRwMC9kVVMwSkNnczNqczJmUDZzeVpNMWs2OXVyVnEvcjN2Lyt0c0xDd2U2b0JBSkMvckY2OVdxWnBxa3VYTHRxL2Y3L2RiZS9ldlNwV3JKaCsvLzEzblRwMVNwSlV1blJwQlFZR0tpRWhRV1BIamxWU1VsS216eE1VRkNSSldyeDRzUTRlUEhoZlh4TWNqekFYQUFBQUFBQUFLSUIyN2RxbG1UTm5XaDhuSkNUbzFLbFRXYjdkZm0yL3BLUWtSVVJFcEhtNy9YcCtuM3p5aWRxMWEyZHpyY0RNdlB2dXUrclRwNDlOMi9qeDQvWEdHMi9vMnJWcmQvWGF0MjdkcW5idDJ1bjQ4ZU9TSkl2Rm9sNjllbW44K1BGWk92N3ExYXVhTTJlT0xsKytuTzZZK1BoNFJVUkU2TUNCQTFxeFlvVm16cHlwd1lNSGE5T21UWGRWTXdEQSthMWV2VnFTMUxadDJ6VDczZHpjckgycDJ6RkwwcEFoUStUcjY2c2RPM2FvYjkrKyt0Ly8vbWR6WEhKeXNuNysrV2Z0MkxGRGtsU3paazExNmRKRkZvdEZmZnIwMGVMRmkrMitwQlFlSHE3UFAvODh4MTRiSElkdGxnRUFBQUFBQUlBczJMQmhnNFlPSGFxWFhucEpnd2NQdHVrN2YvNjhYbjc1WmNYRXhHajY5T2xxMnJTcElpSWkxTHAxNjNUbjY5V3JsM3IzN20zWEhoa1pxZSsvLzE0N2QrN1VIMy84b1JzM2JzalB6MDkvKzl2ZjFMaHhZN1Z2MzE1bHk1Wk5jODdkdTNkcnpabzFPbmp3b0s1ZXZTcFhWMWNWSzFaTTFhcFYwMU5QUFdYejRmTHZ2Lyt1dVhQbnFtclZxbXJidHEzKytPTVBkZXJVS2NzL2owOCsrVVNQUC82NEpPbkNoUXRxMzc1OW11TysvdnByVmE5ZVhaY3ZYOWJLbFN2VnFGRWphOUI3dXdvVktzakR3OE9tYmN1V0xkcTllN2RtelpwbDB6NW8wQ0IxNnRSSjI3WnRVNGNPSGJKY3M1U3kwbmZpeElueThmRlJsU3BWSktWOHVONjllM2ROblRwVmUvYnNVYU5HamJJMXA1VHlkNkJ2Mzc2S2lZbFJURXlNRWhNVGJmb053MUNKRWlWVXZueDV0V3JWS3R2ekF3Q2MyNkZEaDNUMjdGbVZMMTlldFdyVlNuZmNjODg5cDBXTEZtbmR1blY2ODgwMzVlYm1wakpseXVqVFR6L1ZnQUVEdEcvZlBnVUZCYWxzMmJMeTkvZFhWRlNVTGwyNnBOallXUFhxMVV1QmdZR1NwUDc5K3lzcEtVbmZmZmVkSmsyYXBCa3pacWhLbFNweWRYVlZXRmlZd3NQRFpacW1ldlhxbFZzL0F0d25oTGtBQUFBQUFBREFQYmh4NDRiNjkrK3Y2OWV2NjkxMzMxWFRwazF0K3IyOHZGU25UaDI3NDlJS1pOZXRXNmZ4NDhjck5qWldIaDRlcWxLbGlyeTl2UlVWRmFXVEowL3EyTEZqOHZYMVZkZXVYVzJPaTR5TTFMQmh3N1Jueng1SlVxbFNwVlNyVmkxWkxCYjkrZWVmMnJwMXEzYnYzbTBUNW5idjNsMDdkKzdVeElrVEZSQVFvQ3BWcWxoWC9Helpza1YxNjlhVnY3Ky9kZnpQUC8rc1R6NzVSRmV1WEZHWExsMVV0MjVkdS9wSGpCaWhoeDU2U0ZMS3RzWERodyszOXMyYk4wK0ppWW5hc1dPSDlYbHU5OTEzMzZscTFhcld4K0hoNFJvM2Jwd2syWVhuVXNwcTJxbFRwMnJxMUtsMmZWSksrTzdqNDJQWFBtN2NPRVZFUkdqQ2hBbHlkM2UzdGovLy9QTmF1SENoeG80ZHEwV0xGdW1CQng1SWM5NzB4TVhGNmR5NWMycmJ0cTFxMWFvbFgxOWZGU2xTUkVXS0ZKRy92NzlLbGl3cE56YytqZ1dBL0NwMXBXMTZxM0pUVmExYVZUVnIxdFN4WThlMGUvZHVhemhibzBZTkxWdTJURXVXTE5IV3JWdDErdlJwaFlXRnljL1BUMVdxVkZGZ1lLQ2VlKzQ1Nnp5dXJxNGFNbVNJMnJadHF5VkxsbWovL3YwNmRlcVUzTjNkVmJ4NGNiVnExVXB0MnJTNWZ5OFl1WVovUFFBQUFBQUFBQUIzS1RrNVdjT0dEZE9aTTJjVUhCeXNGMTk4MFc1TXVYTGw5T21ubjJZNjE5S2xTelYrL0hoNWVucnE3YmZmVnZ2MjdlWHA2V250ajR1TDAwOC8vV1MzZWpVbUprYXZ2dnFxUWtORDllaWpqMnJnd0lIV1FEWFZtVE5uYkxaemxDUVhGeGQ5OE1FSDZ0U3BreVpObXFUcDA2ZkwyOXRiTjIvZTFQcjE2elZ1M0RnOTk5eHphdEtraWViTm02Zmp4NDhyS0NoSTNidDNsNStmWDVxdm9XTEZpdGJWU0s2dXJ0YjJreWRQYXNtU0phcGJ0NjdkVnNZLy92aWpGaXhZWUJOdXg4ZkhhOGlRSVlxS2l0S2dRWVBzZ3VOMTY5WnA4K2JObWpadFdyby9UeTh2TDd1MitmUG5hK1BHamVyYXRhc2FOR2hnMCtmaDRhRXhZOGFvZCsvZUdqcDBxR2JPbkNrWEY5dXIxQjArZkZnV2kwVVhMbHl3dmk2THhTSlBUMDlyTU55NmRXdnJCL01BZ0lKajJMQmhHalpzV0piR0xseTRNTTEyTHk4dnZmenl5M3I1NVplei9MeDE2OVpOOHd0V3lEOEljd0VBQUFBQUFJQzc5TzkvLzFzN2R1eFFpeFl0OU5aYmI5MzFQQ2RQbnRUa3laUGw2ZW1wTDc3NElzM3RHVDA5UGZYMDAwL2J0WThiTjA2aG9hRnEzYnExeG93Wll4T2lwcXBjdWJMNjlldG4xMTYrZkhsOThNRUgxdWM3ZS9hc0VoTVROV0RBQUIwNmRFaHo1c3pSMHFWTDVlUGpvMG1USnFsMDZkTFdMWkw5L2YxVnBFaVJURjliVWxLU1JvOGVMVTlQVHgwK2ZGam56cDJ6YnM4Y0dSbXB1WFBuNnEyMzNyS0dyeGFMUlNOR2pOQ2hRNGNrU1Q0K1BuYmhzWmVYbDF4Y1hOSU5sZjM5L2UxK0RwczNiOWJNbVRQVm9FRUQ5ZTNiTjgzakdqUm9vTjY5ZXlza0pFUkRoZ3pSMkxGamJRTDExRzJVVTZXdUhLNVlzYUltVDU2YzZjOENBQUFndXdoekFRQUFBQUFBZ0x1d2Z2MTZ6WjA3VjdWcTFkTFlzV1B0Vm5GbXgrZWZmeTZMeGFKKy9mcGxlSjI5TzUwOGVWSWJOMjVVOGVMRjlmNzc3NmNaNUdibTlvRDRqVGZlMEtWTGwrekd4TVRFcUgvLy9qWnQ3NzMzbmw1NDRRV2J0di84NXorNmZQbXlKT25peFl1U3BHKy8vVmEvLy82N1pzNmNxZFdyVjJ2Y3VIR2FQMysrdkwyOTljNDc3NmhLbFNwNjl0bG5yWE9NR2pWSzI3WnQwM3Z2dmFjSkV5Wm93b1FKZGo5Ymk4VWlpOFdpenAwN3AvbWFRa0pDVks5ZVBldmpMVnUyYU9qUW9TcGZ2cndtVDU2YzRjL3AxVmRmVlVSRWhMNy8vbnYxNnRWTFU2ZE90VzQzdlhMbFNwbW1xWTBiTjJyU3BFbWFOV3VXYXRhc2FiMCtJUUFBUUU0anpBVUFBQUFBQUFDeTZlalJveG85ZXJSS2xTcWw2ZE9uMjZ6ZXpLNjR1RGo5L1BQUGNuTnpVOGVPSGJOMTdJOC8vaWhKK3VjLy81bXRHbGF1WEtuSXlFaEpLU3RmYjMvZW5qMTdxbHUzYnRiSGJkdTJWZS9ldmRXK2ZYdHJXNnRXcmRLY2QrN2N1WkpTdGtrdVZLaVFQRDA5MWFwVks1VXRXMVpObWpSUm5UcDExS05IRC9YdjMxOUZpeGJWdVhQbnRHalJJaG1HWVozam1XZWUwZE5QUDYxSEhubEVFeVpNMExScDA5U2tTUk9iNTVrL2Y3NisrKzQ3clZtekp0UFhPbi8rZk0yY09WUCsvdjRLQ1FsUjBhSkYvNSs5KzQ3S3V2ei9PUDRFYm9hZ0FvcDdyeFFOU3MyOXdobm10bHhabHBYNkxjMlJLMFZOelVXT1hMbkxnYUxtU055YWt4emtBalVYWnBvb0lDS1lxQWczM0w4L09Ody83MjVRVkNxcjErTWN6dkZ6N2V0emp1Zm0zRyt1Ni8zSTlqWTJOZ3dkT3BRY09YS3dkT2xTMnJWcngvdnZ2MC9YcmwzTmVYVDM3OThQcEFXVmMrYk1pY0ZnTUFkempVWWpEeDQ4ZU9RY2RuWjJ5cDhySWlJaVdhTGZHRVJFUkVSRVJFUkVSSjVBWEZ3Y0F3WU13TjdlbnBrelo1STNiOTVIdHI5MjdWcUcxL3BPbkRpUm5EbHo4dXV2djVLVWxJU25wMmVHZVY0ZjVlelpzd0FXcDFDell0V3FWVnkrZkJtajBZaUhoOGNUQjVIL0tHL2V2SXdkTzVaYXRXb1JHeHRMeDQ0ZFdicDBLV1hMbGdVdzU1RE5uVHMzSFRwMFlOS2tTUUIwN3R6WjZxcm1XclZxQVhEdjNqMEFQdjMwMDB4UDV0YXBVeWZEOWFTZnpQM2hoeCtZUG4wNjVjcVY0NnV2dnFKQWdRSlozbFBmdm4zeDlQUmt3b1FKZlAzMTExU3NXSkVhTldvUUd4dExTRWdJQUVPSERxVk5tellNR2pUSTNHL2d3SUdQSGJ0ZHUzWlp6cXNvSWlJaS8yMEs1b3FJaUlpSWlJaUlpRHlCQXdjT2NPZk9IVjU4OFVXS0ZTdjIyUGIzN3QzajBLRkRWdVZHb3hIQWZFSTJvL3l2ZS9ic3NRb09lbnA2RWhBUThOaStuVHAxSWp3ODNLTHNxNisrb2w2OWVpeGZ2aHlBU1pNbW1VK1pwbHU0Y0NFTEZ5NjBLSnN5WlFwVHBrekpkSTkyZG5iY3UzZnZrZGNYWDc1OG1hbFRwM0xnd0FGcTFhcEZnUUlGQ0F3TUpDUWtoSGZmZlpjR0RScVFNMmRPcTM2REJ3K21jdVhLRm1VYk5teGd5NVl0ekpzM0w4TzVDaFlzQ0VEanhvM3AzNzgvYmR1MnpURGY4S1A0K3ZyaTUrZEhsU3BWT0hueXBEblA3K2JObTdHMXRTVTFOWlhXclZ1emN1VktQRDA5cVZDaEFnQmR1M2FsZlBueTVuSE9uejlQUUVBQXZYdjNOZ2VUaXhjdi9rUnJFUkVSa2Y4dUJYTkZSRVJFUkVSRVJFU2VnSyt2TDVjdlgrYW5uMzVpM0xoeGZQNzU1NDlzWDY1Y09WYXVYSmxwZmZyMXlIZnYzcldxeTVzM3IvbWthbEpTRXNlT0hjdHkzNWRmZmhrUER3OEFmdm5sRjNNdTI4ZnAyTEdqeFVuZDk5NTdqeTVkdWxoY3Jmek9PKzlZOUxsLy96NFRKa3pnNVpkZk5wZEZSMGZqNk9qSXRXdlhXTFpzR1ljUEh5WlBuanlNSFR1VzVzMmJBOUNpUlF2OC9mMFpPWElrOXZiMlRKczJ6YnpmaDhlK2MrZU9SZG1EQnc4d21VeFc1ZW51M0xsRCtmTGxjWEJ3b0d2WHJnRDA3Tm5UWEgvbXpCbDI3dHhKbHk1ZHlKY3ZuMVgvdVhQbm1rOERlM2g0MExCaFF3QnUzNzdOdDk5K1M2TkdqZGkrZlR1K3ZyNGtKQ1F3Y2VKRVJvNGNDVUNkT25Xb1hyMjZlYXhjdVhJUkVCQkF2WHIxekNlVlJVUkVSTEpLd1Z3UkVSRVJFUkVSRVpFbllHZG54OFNKRTNuNzdiZlp1SEVqeFlzWHAzdjM3azg5WHVIQ2hRRzRkT2tTcWFtcEZsY0tlM3Q3TTJ2V0xDQXRPSm9lQlAxajMvRHdjR3JXckdsUk4zVG9VUE8veDR3Wnc0WU5HN0swbmp4NThsZ0VIVzF0YmNtWEw1OUYyY001YmpQenlTZWZBR2xCMU11WEx6Tm8wQ0RhdEdsamtkdTNjdVhLQkFZR2N1ellNZGF0VzhkTEw3MWtOYzdNbVRNdDNrbGlZcUw1MzcxNjljcDAvclZyMTVwUDZJSmxBRHI5UkcrM2J0M01BZStIelpreko4TXJyK2ZNbVVOaVlpTHQyclZqKy9idFFOcDdMbE9takxsOXJseTVNbDJUaUlpSXlKTlNNRmRFUkVSRVJFUkVST1FKdWJxNk1uWHFWTjU5OTExbXo1NU5pUklsYU5TbzBWT05WYUJBQVVxVUtNR1ZLMWZZdjM4L3I3NzZhcGI3MXFoUmd3MGJOckIxNjFiZWZ2dnRwNXIvanhZc1dNQzMzMzVyZms1TVRHVHk1TWxNbXpiTm91eHhaczJhUllrU0pjaWZQei9lM3Q1OCt1bW56Snc1TTlQMkFRRUJPRHM3bTUrZG5KeFl0bXdaeFlzWHQ3aCsrZXJWcTdScDA0WVZLMVpZWEdmOEpLNWN1VUxPbkRrenpIZHNNcGxJU2txeVdBdWs1VXBldTNZdFhicDBzYmpXMnRuWm1XN2R1cG1ENWE2dXJrKzFKaEVSRVpHTUtKZ3JJaUlpSWlJaUlpTHlGTXFXTGN2WXNXTVpPSEFnSTBhTW9HREJnbFNxVk9tcHh1cmN1VE1USjA1a3lwUXB2UHp5eXhubXdNMUl3NFlOS1ZDZ2dEa3ZhL3FWd3MvQzE5Y1hYMTlmOC9PQUFRTm8yN1l0OWVyVk01ZjE2OWZ2c2VQa3k1ZlBmSExZeHNhR3hNUkVQdnJvSTZ0cmpTOWZ2c3lTSlV0SVNVa0I0TmF0V3hhNWZuLysrV2VMOWpFeE1RQ2NQbjNhbkRNNEk2VktsU0ovL3Z4VzVVbEpTWVNFaE9EbDVaWGhDZVA3OSs4RFdKM01kWGQzcDI3ZHV2VHExWXRyMTY1WjlUdDkralF1TGk0V3A0RkZSRVJFbnBXQ3VTSWlJaUlpSWlJaUlrL0p4OGVISGoxNk1ILytmUHIzNzgvU3BVdWZLcGpYcmwwN2R1M2F4WkVqUitqV3JSdERoZ3loVnExYUZzSEdDeGN1V1BXenQ3ZG4xS2hSOU83ZG0yblRwaEVWRlVYMzd0M0preWVQdWMzdDI3ZUppb3JLOGxxS0ZpMUtqUm8xek04R2c0R1NKVXRTdVhKbEhCd2NpSW1Kd1dnMDR1am8rTVQ3Yk5DZ2dWWGUyS05IajdKa3lSTHpjMWhZR0g1K2ZobjJUMHBLSWpVMUZZRHg0OGRqYTJ1TGc0TkRobTNUcjNYK28xMjdkaEVmSDIvT2cvdEg2WGw0SDc0T09wMi92ei8yOXZZWjlqdHg0Z1JlWGw0V1YwS0xpTWp6YTl5NGNheGJ0eTdUK2ovbXFVOTM5T2hSUm8wYXhmRGh3NmxkdS9aVHpYM256aDBDQXdQWnMyY1B2LzMyRzBsSlNlVE1tWlBTcFV2VHIxOC92THk4bm1wYytYZFNNRmRFUkVSRVJFUkVST1FaOU9qUmcvRHdjUGJzMlVPL2Z2MzQ1cHR2TEs3b3ZYYnRHcjE3OTdicVY2aFFJWVlQSHc2azVlR2RNbVVLdzRjUEp6ZzRtRDU5K3VEcTZrcng0c1V4bVV4RVJrWVNHeHNMWUhWcXQwYU5Ha3llUEJrL1B6OENBd05adVhJbHBVcVZ3dFhWbGZqNGVLNWV2WXJSYU1UT3pzN2l1dUk3ZCs1dzRzUUpFaE1UTVJxTkdBeVAvcXF3V2JObTNMOS8zenhXNWNxVnMvUitrcE9UczlRdW5ZK1BEd2NPSExBb2k0K1BaOTY4ZVd6WnNvV1dMVnNTR0Job3psdmJwRWtUUHZ6d3d5d0YwZVBqNDVreFl3WjU4dVN4eWorY0x2MDk1ODZkMjZvdXMwQnVhR2dvdi83NksrM2F0WHZzR2tSRTVQbFNybHk1TE4ySWNlN2NPUll0V3NUdTNidWZhYjZJaUFoNjlPaEJkSFEwenM3T2xDMWJGaHNiR3lJakl3a05EZVg4K2ZNSzVvb0ZCWE5GUkVSRVJFUkVSRVNlZ1kyTkRXUEdqT0hkZDk4bFBEeWNZY09HTVhYcVZIUDl2WHYzT0hUb2tGVy8wcVZMV3p5N3VMancxVmRmY2VEQUFZS0Nnamg1OGlSbno1N0Z6czZPZlBueTBheFpNeG8zYmt5REJnMnN4bXJRb0FGQlFVR3NXcldLSDMvOGthdFhyNXJ6d3I3NDRvdFVyMTZkbGkxYm1xODlUa2hJNEtPUFBpSXlNaEtEd2NDWU1XTVlQbnc0L2Z2M3AwU0pFaFpqVDUwNmxXTEZpcEV2WHo1dTNMaUJqWTBOVmF0V3BXalJvbGJyT0gvK3ZQa2E1QWtUSmhBWkdVbTlldlV5UFFYN09PSGg0YXhaczRiTm16ZFRyMTQ5QWdNRFNVbEpJVEF3a0RmZWVJTnUzYm94WThZTVdyZHVUZjM2OVduZHVqWFZxMWZQOExSdWJHd3N2WHYzNXNhTkcweWRPalhEazdjQVAvNzRJNERWQ2VKSFdieDRNUzR1THJSdTNmcXA5aWtpSW4rZm5qMTc0dVBqODhnMlhidDI1ZXpac3pnNk9sS3FWQ2wrL2ZYWHA1NXYwcVJKUkVkSDA3SmxTd1lQSG16eEIyQ25UcDE2Nm5IbDMwdkJYQkVSRVJFUkVSRVJrU3hvMXF3WnpabzF5N0RPMmRtWjFhdFhXNVI1ZUhoa2VrWGpvOVNwVTRjNmRlbzhjVDkzZDNkNjllcEZyMTY5SHR1Mlg3OStYTGh3Z2JsejUvTGd3UU0rL2ZSVGpoMDdSc09HRFltTmplWHMyYk1ZREFiczdPeXdzN1BqOTk5L3gyZzA0dUxpZ3RGbzVNU0pFL3owOHVEbWxnQUFJQUJKUkVGVTAwOFVMRmlROHVYTDA3bHpad0JHamh3SnBMMFBvOUZJclZxMUxBSzVHemR1SkcvZXZCWnJpWWlJc0hnK2ZQZ3dQLzMwRS92Mzd5Y3lNcExYWG51TkpVdVdVS1pNR1FDdVhyMXFibHUwYUZIOC9mMEpEdzlueFlvVkRCa3lCRnRiVzZwVXFjTExMNzlNdDI3ZEFOaTJiUnRUcGt3aFBqNmVJVU9HbUFQaWUvZnVKU1FrQkRjM054d2RIWW1JaUNBb0tJaEtsU3FaNTN1Y29LQWdnb09ENmRXckZ5NHVMbG5xSXlJaS95eVhMMSttWmN1VzlPalJnMlhMbGoxVE1QZklrU05BV2s3Nmh3TzV3TjkrSWpjMU5WWHBBcDVEQ3VhS2lJaUlpSWlJaUlqOHh4UXBVb1Rtelp1YnIwcGV2bnc1eTVZdEl6ZzRtSmlZR0I0OGVJREpaSHJzT0FNSERxUkJnd1kwYnR5WXdvVUxVN1pzV2NxVUtVT2hRb1VzOHYyR2hJUUFzR1hMRnV6czdDekcrT00xekpjdlh5WWlJb0x1M2J0VHYzNTlpNnVoTTFPdVhEbEdqUnJGd0lFRCtmSEhIL254eHgvSmxTc1h0cmEyOU83ZG0wT0hEbEdnUUFHKy92cHJpM3pBcWFtcGJOaXdnYVNrSkV3bUV6bHk1S0JXclZvTUhUclVZdjJQVXFwVUtXclZxa1gzN3QyejFGNUVSUDU1ZHU3Y1NZNGNPYkpsTEdkbloyN2Z2azE4Zkh5R1YvcG41TlNwVXl4WnNvU3dzREIrLy8xMzNOM2RxVnUzcmtXT2VhUFJ5THAxNjlpOGVUT1hMbDNDYURSU3RHaFJtalZyUnRldVhTMXVwSWlQajZkUm8wYTgrT0tMakI4L25qRmp4aEFhR3NxYmI3N0p3SUVEQVRoejVneno1czBqTkRTVTVPUmt5cFFwd3p2dnZFT1RKazJ5NVQxSTFpbVlLeUlpSWlJaUlpSWk4aDh6YU5BZ2l5QnB5WklsR1RGaWhFVWJvOUZJY25JeXljbkpwS2FtWW1OalkvV1Qvc1Z3ZXU3ZnpOU29VU1BMcDVRN2RlcEVwMDZkTXEwdlZxeFlwbU81dUxoWW5hQWVOR2dRSVNFaHRHblR4dXI2NVlZTkczTHc0RUh6ZmgrWE56aGQyYkpsTGRZd1k4YU1URTh5MWF0WDc2bE9hSXVJeVBNanV3SzVBSTBhTldMZHVuVU1HemFNaVJNblpwaTI0R0hmZmZjZGt5Wk53dGJXbHVyVnE1TS9mMzRpSWlMWXNXT0hPWmlibkp6TUo1OTh3azgvL1VTK2ZQbnc4ZkhCeHNhR28wZVBNbWZPSElLRGc1azNiNTVWaWdHVHljVEFnUVBKbFNzWGJkdTJOYTlsNzk2OURCa3lCSVBCd0t1dnZvcVRreFBCd2NFTUhUcVV1TGc0T25Ub2tHM3ZReDVQd1Z3UkVSRVJFUkVSRVpIL21LeWNkalVZREJnTWhtejlBdnZ2VUtKRUNhczh3Qm5KYWlBM0k3cVNVa1JFc3FwUG56NkVoNGR6NnRRcDNuampEZDU4ODAyNmRldUdoNGVIVmRzelo4N2c3KytQcTZzclgzLzlOZVhMbHpmWC9mYmJiK1ovejVzM2o1OSsrZ2tmSHgvR2p4OXYvdU9sNU9Sa2hnd1p3cjU5KzFpNGNDRzllL2UyR1AvY3VYTzgvdnJyakJvMXlsd1dGeGZIeUpFanlaRWpCNHNYTDZaa3laSkEybW5lamgwN01uMzZkSHg5ZmNtVksxZTJ2aGZKbkg3TEVCRVJFUkVSRVJFUkVSRVJrZitrZ1FNSFVyVnFWWXVmU1pNbVBkVllpWW1KWEwxNjFlcm4zcjE3NWphNWMrZG00Y0tGOU8zYkZ5Y25KMWFzV0VHclZxMllQWHMyU1VsSkZ1TXRYYnFVMU5SVSt2YnRheEhJQlNoZXZEaVFkclBFNnRXcmNYSnlZdWpRb1JhM1VOamIyek5vMENEczdPeFl2MzY5MVhwVFUxUHAwYU9IUlZsUVVCQjM3OTZsUjQ4ZTVrQXVnSnViRzYxYXRTSXhNZEdjUGtIK0dqcVpLeUlpSWlJaUlpSWlJaUlpSXY5Sm5wNmU1TTJiMTZLc1RKa3lUelZXV0ZnWUgzMzBrVlg1K1BIakxWSUFHQXdHM25ubkhkcTFhMGRnWUNBQkFRRjg4ODAzSEQ1OG1EbHo1cGh2MERoNjlDZzJOallXZmYvbzBxVkwzTDE3bHlwVnFtUjR1cmRRb1VJVUtWS0UzMzc3amVqb2FBb1VLR0N1eTU4L1A0VUtGYkxhQThERml4ZVpQWHUyUmQyNWMrY0F1SGJ0MnVOZWhXUWpCWE5GUkVSRVJFUkVSRVJFUkVUa1Arbjk5OS9IeDhjblc4WXFWNjVjaHFkNnZieThNbXlmTTJkT1B2endROXEzYjgrZ1FZTUlEUTFsNXN5WmZQYlpaNlNrcEJBWEY0ZUhod2VPam82Wnpoa2ZIdzlnRWFUOUl3OFBEMzc3N1RmdTNyMXJVZjdISURiQTdkdTNBZGl3WVVPbTR6MTQ4Q0RUT3NsK0N1YUtpSWlJaUlpSWlJajhpVzdldkltcnF5djI5dlpQMVQ4bUpvYWNPWE5tbXJ2V2FEUVNHeHRMbmp4NW5uaU95NWN2RXhjWFIrWEtsYlBjSnpFeGtaaVlHQW9XTEpqcGZNbkp5VVJGUmVIaDRaR2xuTHUzYnQzQzNkMGRHeHNicXpxVHljU3RXN2N5L01MNWFkMjVjd2VUeVVUdTNMbXpiVXdSRVpFOGVmTFF1SEhqcCtvM2J0dzRYbi85ZFhiczJNRm5uMzJHblowZDl2YjJ4TWZIazVLU2dwMmRYWVo5bloyZGdiVGZGeklUR3hzTFlQVzVsMUhPOS9UUDdhVkxsMUtwVXFVbjNvdGtQK1hNRlJFUkVSRVJFUkVSK1pPRWhZWFJva1VMdnYzMjI2Y2VvMDJiTmdRRkJXVmFmL1hxVlpvM2I4NzU4K2VKakl3a0pTVWx5Mk12WGJxVTNyMTdQOUY2amg4L1RwczJiYmgwNlZLbWJhNWN1VUtiTm0wNGZQaHdsc2I4NktPUDZOeTVjNFoxWVdGaE5HM2FsTFZyMTJiYVB6VTFGYVBSYVBXVGtZaUlDQm8zYnN6bzBhTXpIZStYWDM1aHhJZ1JKQ1ltV3ZRN2RlclVFLzBrSnlkbmFmOGlJaUs1Y3VVQzRONjllNWhNSmdBcVZLaUEwV2g4Wkk3YXNtWEw0dURnd0prelo0aUxpN09xajRxSzR0cTFheFF1WERqRGE1ai9xRnk1Y2dDY09ISGlhYlloZndLZHpCVVJFUkVSRVJFUkVmbVRlSGw1VWJwMGFSWXZYa3lMRmkwb1hManduelpYU2tvS1BYcjBvSEhqeHZUdDIvZFBteWU3WGJwMGlmRHdjSHIwNkpGaC9aNDlld0NvWGJ0MnBtTk1uejZkZ0lBQXEvS1ZLMWVhdjVST04ydldMRkpUVS9ueHh4KzVlUEVpWmN1V3RlcjM4ODgvczJYTEZ1TGk0cGcyYlJyMjl2WXNXTENBVFpzMlBjblcyTEpseXlPdnZSUVJrZitXcEtRa1Jvd1l3UWNmZkdEeCtXUTBHbG13WUFFQTN0N2U1cHNxMnJWcng2bFRwNWcwYVJMejVzMmpZTUdDNWo1bnpweWhZc1dLT0RrNTBicDFhNzc3N2p2R2p4L1ArUEhqelRkbjNMOS9uNGtUSjJJMEdubnJyYmV5dE1ibXpadXpkT2xTRmkxYVJNMmFOUzArSng4OGVNQ2hRNGQ0OWRWWG4vbGRTTllwbUNzaUlpSWlJaUlpSXZJbnNiVzFwVy9mdm93Wk00YUlpSWpIQm5OWHIxN044dVhMTGNvU0V4T1pQMzgrSzFhc01KZTV1N3V6ZVBGaWkzWU9EZzZNSERtUy8vM3ZmMVNvVUlHWFgzNlpYYnQyUFhLK1M1Y3VZVFFhTGNiT3lHdXZ2VWFlUEhreXJUOXo1Z3luVHAweVA5KzhlUk9BQXdjT2NPUEdEWE41cmx5NWFONjhPWkQyaFhCS1NncHIxNjdGenM2TzVzMmJjKy9lUFFEczdPeHdkSFFrSlNXRmJkdTI0ZW5waWEydExkSFIwUmJ6T2pvNjR1Ym1SdHUyYmFsUm80YTUvUHo1ODh5YU5RczNOemVMOW52MzdtWG56cDE4L3ZubmZQZmRkNHdlUFpwRml4Ymg0T0JnMGE1VnExYkV4Y1V4WThZTWhnNGRpcisvUC8vNzMvL28wcVdMMWQ3WHJGbkR1blhyQ0FnSXNMcXVNanV2aGhZUmtYOCtrOG5FRHovOHdBOC8vRUNCQWdVb1hydzRScU9SWDMvOWxmajRlSExuenMyZ1FZUE03VnUyYkVsSVNBamJ0bTJqZmZ2MjFLeFprOXk1YzNQcDBpVXVYNzdNdm4zN0FQamtrMDg0ZmZvMHUzZnZwbFdyVmxTdlhwM0V4RVRDd3NLSWlZbWhTWk1tZE96WU1VdHJMRmV1SE4yN2QrZWJiNzdocmJmZW9rYU5HaFFwVW9UNCtIaENRa0lvVTZhTWdybC9NUVZ6UlVSRVJFUkVSRVJFbmxKTVRBeHQyclI1YkR1VHlVVC8vdjBmMlNZZ0lJQ1hYbnJKS2cvdHBFbVRxRm16SnErODhvcTV6TW5KeVdKc0FCc2JHNnBWcThiQWdRT3BWS2tTMTY5ZlovYnMyWStjTXprNW1aU1VsTWUycTFLbENtRmhZZHk0Y1lOZmYvMFZnQjA3ZGhBYUdrcXhZc1VJRHc5bi92ejVWbXZhdkhtelJZQ3pXTEZpNW1DdW41OGZ1M2Z2TnRjOS9CN3IxcTNMOU9uVCtmSEhIN2w1OHlZM2I5NDA5M3RZZXJ1U0pVdHk5ZXBWcmwrL1RzZU9IYzFCWVZkWFYzUGJxS2dvUm84ZVRlM2F0V25ac2lWZVhsNTA3ZHFWc1dQSE1uYnNXS3V4dTNYclJrUkVCSnMyYmVMczJiTzgrT0tMRmllaTBxVmZXVm11WERrTUJuM2RLaUlpbVV2L3c2czllL1p3N3R3NWpoOC9qcjI5UFVXS0ZLRkZpeFowN2RxVmZQbnltZHZiMk5qd3hSZGY4TW9ycjdCKy9Yb09IejZNcmEwdHhZb1ZvMWV2WHVaMnpzN09MRnk0a09YTGw3TnQyeloyN05pQm5aMGRaY3VXcFZldlhyUnUzVHJEdlBTWitmampqeWxkdWpTclZxM2kyTEZqbkRoeGdvSUZDOUtzV1RPNmR1MmFyZTlFSGsrL1hZaUlpSWlJaUlpSWlEd2xGeGNYZXZic2FYNCtmdnc0d2NIQjlPclZDMGRIeHd6N0dJMUdacytlalplWEZ3MGJOalNYdTd1NzQrYm1Sdm55NVMzYVQ1NDhHVzl2YjlxMmJXc3VTMGxKTVorRWpZaUlBTkx5dkNZbkoxT3BVaVVTRWhLb1hMa3lCdzRjZU9UNng0d1p3L2J0MngvYkR0S3VKejV4NGdTcHFha0FCQVlHWW1OalE4T0dEUms3ZGl6ZHVuVXp0NzE0OFNJZE8zWmsvUGp4K1BqNFpEcW11N3M3bjN6eWlVWFoxMTkvYmY3M3NtWExLRkNnZ01VcHBYUWpSb3l3Q0h6djNyMmIyTmhZT25ic3lPM2J0M0Z5Y2pLZnVMMTE2eFlmZi93eExpNHU1c0J0eVpJbEdUZHVISjkrK2luT3pzNE1HVExFNm1UdGtDRkQ2TkNoZzlWVnpTSWk4czgzZlBod2hnOGYvc1Q5aGd3WndwQWhRNTVxVGhzYkcxcTNiazNyMXEyZnFFL2J0bTB0ZmcvSWlKT1RFKysvL3o3dnYvLytZOGQwYzNQajJMRmpqMnpqNit1THI2OXZsdGNwZng0RmMwVkVSRVJFUkVSRVJKNlNzN016Nzd6emp2bTVVcVZLQkFjSDQrWGxSYzJhTlRQc0V4WVdCcVNkUlAzanFkN1UxRlNPSERsaVZYYjU4bVZDUWtMTVplN3U3cno3N3JzVzdVYU9IR24rZDc1OCtkaTJiZHZUYlNvVHMyYk5BdURnd1lQMDZkT0hiNy85MWlydy9LUmNYRnhvMWFxVlJkbXlaY3NBT0hyMEtDZE9uR0R3NE1FWkJvUnRiVzB0Z3JteHNiSG1xNkJ2Mzc1dHZtSTVLaXFLdm4zN0VoY1h4L3o1OHkydVhtN1FvQUhEaGcxajNMaHgzTGh4ZzVFalIrTHU3bTZ1TnhnTUZvRmNrOG5Fb2tXTHFGR2pCbDVlWHMrMGR4RVJFWkdzVURCWFJFUkVSRVJFUkVRa20zaDVlZUhvNkVoSVNFaW13ZHpqeDQ4RFdGeWJuQzQ1T1ptUFB2b0lCd2NIOHlsUlcxdGJnb0tDQ0FvS0F0Snk2SDcwMFVmbVBMY1hMMTVrNU1pUmpCa3pockpseXdKWUJEbWpvcUlJRHcvUGNDM1IwZEdrcHFZU0hCeHNWZWZwNldtK1F2aFJqaHc1d3FWTGx5ektNc3VabTY1ZHUzYVBIWGZHakJrVUxsdzQwNU5JS1NrcFZzSGNNbVhLQUJBWEY0ZWJteHVob2FGOCt1bW5wS1NrTUdIQ0JEdzhQSWlQajdjWXAySERodHkvZjU4Wk0yYlFvVU1IUHZqZ0E3Nzk5bHR6dlorZkgzWHIxalhQT1dmT0hCd2NIQlRNRlJFUmtiK0VncmtpSWlJaUlpSWlJaUxaeE1IQmdVYU5HckZseXhZKy92ampESE9vYnRteWhSZGVlSUdpUll0bU9vNi92ejluejU2bGZQbnlOR2pRZ092WHJ6Tmh3Z1Q4L2YzcDFLa1R0cmEyNWxPeDZZRlRHeHViREUvS0hqcDBpQysrK09LUjYrN1hyNTlWMmFSSmsyamN1UEVqKzBIYTljYnBnZWFIT1RrNXNYWHJWclp1M1dwVjkvcnJyejkyWEg5L2Y2S2lvbGk1Y2lYTm16ZTNDaXovTVpoNzgrWk44Nm5hMjdkdjQrcnFTdDY4ZVNsVXFCQ0RCdy9tdmZmZXkzU3VsMTU2aWRtelp4TWVIbzZucHljdFc3Ymt6cDA3ZlBmZGR5UW1KajUycmVsejJ0blptWitkbkp3c2NodUxpSWlJUEEwRmMwVkVSRVJFUkVSRVJMSlJodzRkMkxKbEN6dDI3S0I1OCtZV2RjZVBIK2ZTcFVzTUd6YnNzZU1VTEZpUUNSTW1VTFZxVldiTW1JR0xpd3M1Y3VTd2FuZjc5bTBnN1lSdVJueDlmYWxYcng0aElTR01IRG1Ta1NOSFVxZE9uVXpuSFRod0lPZlBuOGZiMi91UjY0dVBqMmZidG0xMDdOanhrYmtETDEyNlJGaFlHQzFhdExBSXZqNU93WUlGQWZqa2swL1l2WHMzOCtmUE4rZkFoYlRjdytuUEpwT0p1TGc0b3FPakNRNE81c3FWS3hnTUJtSmlZZ2dJQ01Cb05ESnYzcnhNNThxWk15Y1ZLbFF3bjViMjl2Ym02dFdyZlBmZGQxbGViOU9tVFMyZSsvYnRhM0VGdDRpSWlNalRVREJYUkVSRVJFUkVSRVFrRzNsNWVWRzllblZtenB4Smd3WU5jSEZ4QWRKeTMwNmZQcDA4ZWZMZzYrdjcySEZxMUtqQnFWT25pSWlJd05uWm1WYXRXbVY0U2pUOTJ1QXpaODVrT0U3NkNWRmZYMS9tejUvUCt2WHJhZDI2ZFladGYvcnBKMDZkT2tYWHJsM0pueisvUlYxY1hCeWhvYUhzMkxFRGdJOCsrZ2lBMGFOSFU3Smt5VXozY2VUSUVmejkvV25jdUxGVk1EY2lJb0txVmF0YTlTbGN1RENRRnRBZE5Xb1Vnd2NQWnNLRUNZd2FOUXBJTzVWck1wbk00OTIrZlJ1VHljVHExYXRadlhvMWtQYStwMDZkU2tCQUFKQjJiYlNMaXd1elo4L204dVhMZlBubGwrYjVwa3lad28wYk42aGZ2MzZtKzNpY0NSTW1tSy9HQml4eTdZcUlpSWc4TFFWelJVUkVSRVJFUkVSRXN0bVFJVVBvMkxFajA2Wk53OC9QRDRCVnExWngrdlJweG93Wmc3T3o4MlBIYU5ldUhZbUppYXhidHc2QURSczJtTWQ2MkMrLy9JS1RreE9uVDUvR2FEUm1lTFV6cE9YZS9kLy8vc2Z3NGNNSkNncWlWYXRXRnZVSkNRbU1HVE9HUW9VSzBhTkhENnYrNzd6ekR0ZXZYemMvdi8zMjI3ejIybXNrSnllelpzMmFUUGNSR2hvS1FGQlFFSTZPampnN081dFBMTHU3dS9QSko1OVl0UC82NjY4dG5oczFha1Q3OXUxWnUzWXRWYXBVb1dYTGxpUW5Kd1BnNk9nSWdKdWJHMGVPSExIb04zSGlSQzVjdUFCQTY5YXQ4ZlgxcFhmdjNqZzdPM1Bnd0FFZVBIaUFvNk1qVVZGUnJGaXhnZ0lGQ21TNmg2eG8yTEJocHU5ZVJFUkU1R25wdHdzUkVSRVJFUkVSRVpGc1ZySmtTWHIyN01uczJiTXBYcnc0cFV1WFp0cTBhZFN1WFR0TCtXSUJObS9lREtRRk03LzQ0Z3RxMWFxRnM3TXppeGN2dG1qMzg4OC8wN0psUzlhdVhjdlBQLy9NU3krOWxPbVlyNzMyR3Q5Ly96MVRwa3pCMjl2YmZLTFdhRFR5MldlZkVSTVR3OXk1YzgybmlSL1d1WE5uaWhZdFNuSnlNb01IRDhiWDE1Znk1Y3N6ZCs1Y2xpMWJsdW1jUnFNUitQOGdiZjc4K2MzQlhCY1hGNnVnY2taajlldlhqNE1IRHpKbnpoeWFOV3RHVWxJU2dNVzF5dy9QRnhFUlFWSlNram5ZVzdseVpiWnYzMDd2M3IycFZxMGFzMmJONHNTSkU5U3NXWk5kdTNaaFoyZjN5TlBTUnFPUm8wZVBtcTloRmhFUkVmbXJLSmdySWlJaUlpSWlJaUx5SitqZXZUdm56cDFqK3ZUcE9EZzRVTEprU1NaTW1KQ2x2ZzhlUE9EcTFhdm01NXMzYjNMMTZsWHk1TWxqMFM0eE1aRmZmdm1GbmoxN2N1clVLZmJ1M2Z2SVlDN0FGMTk4UVpjdVhlalRwdzl6NTg3Rnc4T0Q0Y09IYy9EZ1FVYU5Ha1hseXBVejdOZWxTeGNBRGg0OGFGSGVxMWN2M24zM1haWXVYVXE3ZHUzdzhQQ3dxRisxYWhYKy92NXMyN2FOWExseVpXbi9mK1RzN015WFgzNkpoNGNIRGc0TzVxdWwwNE8xVzdkdTVjeVpNK2FmSWtXS1VLRkNCWnljbkFEdzhmRmg2OWF0bkQ1OUdrOVBUM0xtekVsSVNJZzVtRnU3ZG0zeTVzMmI0ZHlwcWFsOC92bm4zTGh4UThGY0VSRVIrY3ZaUHI2SmlJaUlpSWlJaUlpSVBLbjc5Ky9qNXVZR1FGSlNFZ1VMRnN3dzUyMUdvcUtpNk5XckY3MTY5UUxTVHJYMjZ0V0x3TUJBaTNhN2QrL0czdDZlR2pWcVVLOWVQYlp2MzA1cWF1b2p4L2J3OEdENjlPa2tKQ1RRclZzMzNuLy9mZmJ1M2N0bm4zMW1kVW8ycTFKU1V0aTllemU5ZXZYaTl1M2JUelhHNDNoNmVwSXZYejRnN2QwQzVtRHQzTGx6T1hMa0NDKzg4QUtqUjQ5bTd0eTVKQ1ltbXV0cjE2Nk5nNE9EK1JSdWxTcFZPSDM2TkZldlhpVXNMSXlXTFZ0YXpaZCtvbmoyN05uczNMbVR6cDA3L3luN0VoR1JmNmR0MjdaUnRXcFZhdFNvWWY0anBJeDA2OWFOcWxXcldxUXkrS1BKa3lkVHRXcFZmdmpoaHd6ckV4TVRDUXdNcEZldlhqUnUzSmdhTldyUXFGRWp1blRwd293Wk01NTVML0wzMHNsY0VSRVJFUkVSRVJHUmJKU2NuRXhRVUJBTEZ5N2t4bzBiTkduU0JGZFhWOWFzV1VQYnRtMTU0NDAzZU91dHQ2eE9zRDZzUklrU0hEaHdBSUNxVmF2aTcrOVB2WHIxQUFnT0RqYTNXN05tRFEwYU5NRFoyWm1tVFp1eVlNRUM5dTNiaDQrUHp5UFhXS3hZTWVyV3JjdVdMVnVJaTR1alhMbHl2UHp5eTArOVp4Y1hGNzc2Nml1NmRPbkN3SUVEbVRkdkhyYTJmOTQ1a29TRUJBQnk1TWdCcEwwSGUzdDdpemIzN3QyalVLRkM1bmF2di80NnVYUG5Cc0RQenc5WFYxZm16cDFMN3R5NXFWKy92dFVjNGVIaEFFUkdSakpwMGlSOGZIek1BVjRSRVpISDJiaHhJNUQyeDBGYnRtd3gzM0NSM1VKRFF4azZkQ2d4TVRFQUZDOWVuS0pGaXhJYkc4c3Z2L3pDK2ZQbnJmTFR5eitMZ3JraUlpSWlJaUlpSWlMWklDb3FpdSsvLzU3MTY5ZHo4K1pOaWhVcnh1VEprODJCMVVhTkdqRjE2bFNXTGwzSzh1WExxVjI3TnMyYk42ZHUzYm80T3p0bmVSNlR5WVNOalEwLy8vd3pZV0ZoNWh5enBVdVhwbkxseXN5ZlA1OEdEUnBrR0V5OWNPRUNHelpzWU5PbVRTUWtKTkMwYVZQczdlM1p2SGt6SFR0MjVKVlhYcUZaczJiVXIxOC8wMkJ6U2twS2h1VUZDeFprM0xoeEdBd0dpN2t6YXc4UUVSRkJuVHAxTE1vZVBIaEE0Y0tGSC9rT3dzTENnTFQ4dTRCVklCY2dPanFhQ2hVcW1KLzkvUHpNLzg2Yk55OHBLU2xzM0xpUjExNTdMY1ArVjY5ZXhjYkdoakZqeGp3Mk9DNGlJdkt3R3pkdUVCSVNRdlhxMWZucHA1L1l1SEhqbnhMTVBYSGlCTDE2OWNKb05OS2hRd2U2ZCs5dXZzVUM0TTZkTzJ6ZHVqWGI1NVcvbG9LNUlpSWlJaUlpSWlJaVQrbnUzYnNFQlFXeGE5Y3VRa05ETVpsTWxDeFprdi85NzMrMGFORUNnK0gvdjM2clhyMDZLMWFzWU9mT25TeGJ0b3pnNEdDQ2c0TXhHQXhVcTFhTkw3NzR3bnpTOUk5dTM3N045dTNidVhmdkh0ZXZYOGZaMlpuUFAvK2NSbzBhVWJGaVJYTzc3dDI3MDZkUEh3SUNBbmpublhlNGQrOGVZV0ZoaElTRXNHZlBIaUlpSWpBWUREUnExSWkzMzM0YlQwOVBBRHAzN2t4QVFBQS8vUEFEUjQ4ZVpkeTRjWlFzV1pLWFhucUpzbVhMMHJCaFF3NGVQRWhzYkN5SER4OEd3TlhWMVdxZHRXclZBbURwMHFYa3pKa1RXMXRiZ29LQ01CZ01HUWFzYytmT3pWdHZ2V1ZSdG5MbFNvdm43Ny8vbnJDd01EdzhQSEIyZGlZMk5wYjE2OWVUTTJkT0tsV3FaRzUzNk5BaHJseTVnb3VMQytmUG4rZnk1Y3YwN05tVEprMmFaUGhPVTFOVGlZK1BaL1BtemVacks2dFZxOGI0OGVNQmVPKzk5NmhVcVJJMWE5Wmt4SWdSN042OTI5eDM5dXpaekpzM0Qvai82NWdiTkdoZ05jZWdRWU5vMDZaTmh2T0xpTWkvMTZaTm16Q1pUTHorK3Vza0pTVVJHaHBLZUhnNDVjcVZ5N1k1N3QrL3o5Q2hRekVhalF3Yk5vejI3ZHRidGNtVkt4Y2RPblRJdGpubDc2Rmdyb2lJaUlpSWlJaUl5Rk55ZEhSazU4NmRuRDU5bXZyMTY5T3VYVHZxMUttRGpZMU5odTF0YlcxcDFxd1p6Wm8xNDhTSkV3UUZCZkhERHovZzdlMk5tNXNiRHg0OHNPclRzR0ZEUER3OEdEeDRNRFkyTmxTdlhoMkR3VUJDUWdMRGhnMnphRnU3ZG0yYU5HbUNoNGNITjIvZXBGV3JWdVl4UFQwOTZkZXZINzYrdmxhbmJqMDlQUmszYmh5REJnMWk3OTY5N04yN2wrUEhqN05od3dieTVjdEhxMWF0T0h2MkxPdldyY05nTU5DdVhUc0tGaXlZNlh0WnZYbzFrWkdSQU9UTW1aUGV2WHRqWjJkbjFTNTM3dHg4OE1FSEZtWGJ0MiszZW1kQlFVRVdaVVdLRk9Henp6NGpaODZjNXJLSWlBaSsvUEpMSUMyWGJ0dTJiV25VcUJHLy8vNTdwdXY4bzRmM1pHdHJTODJhTlFGbzBxVEpVMzBCLzNDZ1hVUkUvanMyYmRxRWc0TURyNzc2S29tSmlZU0doaElVRk1Tbm4zNmFiWE9zVzdlT216ZHYwcUJCZ3d3RHVTSWlJaUlpSWlJaUlpTFBuWklWWG42MXBPZExrZDdWNjVvT2hSd3gvUlZpWTJOTk4yL2VmT3IrOSsvZk42V2twRHhWdjR3WWpVYnp2MWV2WG0xYXUzYXRLU29xNm9uSFQwbEpNWjAvZjk1MDRjSUZjMWx5Y25LVzE1cWFtdnJJdHJkdTNUSkZSMGRuZVQySmlZbW0rUGg0VTBKQ3dpUG5URXBLTXFXbXBtWjUzSCs2UXlGSFROWHFOaktWOUh3NXJtU0ZsMS85dS84UGlzaS93OS94ZWZwdkVSWVdacXBTcFlwcDRNQ0JKcFBKWklxTGl6TlZyMTdkMUtoUkkxTnljckpWKzNmZWVjZFVwVW9WMDdWcjF6SWQ4OHN2dnpSVnFWTEZ0SFBuVG5QWisrKy9iNnBTcFlycDBLRkQyYitKLzZEbitmTlVKM05GUkVSRVJFUkVSRVNlUVo0OGVaNnB2NU9UVTdiMmUvZ0U3SnR2dnZsVVkwUGF5ZFFYWG5qQm91emhhNk1meDhiR0p0TVR5Z0R1N3U1UHRCNUhSMGNjSFIwZk8yZEcrVzlGUkVUK0toczNiZ1RBMTljWEFEYzNOMnJWcWtWd2NEQUhEaHpJOEZyK3AzSCsvSGtBdkwyOXMyVThlWDdaL3QwTEVCRVJFUkVSRVJFUkVSRVJFZm1uZS9EZ0FUdDI3TURGeFlVNmRlcVl5OU1EdSttQjNtZGxOQnE1ZCs5ZXBqbnA1ZDlGd1Z3UkVSRVJFUkVSRVJFUkVSR1JaN1Jueng0U0VoTHc4Zkd4dUUyaVFZTUc1TWlSZytEZ1lPTGo0NTk2L1BRYkwrenM3TEMxdGNWb05HSTBHcDk1M2ZKODB6WExJaUlpSWlJaUlpSWlJaUlpSXM4by9lVHRoUXNYR0RCZ2dFV2RnNE1EOSsvZlo5dTJiWFRxMU1taUhDQXBLU25UY1I4OGVBQkFqaHc1Z0xTZ2J2NzgrWW1LaWlJOFBCeFBUODlzM1ljOFgzUXlWMFJFUkVSRVJFUkVSTElzUER5Y2J0MjY4Y3N2djJUYTV2YnQyM3o0NFlmczI3ZnZUMXZIenAwN3pma0NuOVNOR3pjNGV2Um9OcTlJUkVUK3kyN2N1RUZJU0FpUUZzemR0MitmeGMvdDI3Y0I2NnVXOCtiTkM4QnZ2LzJXNmRpUmtaRUE1TStmMzF4V3ZYcDFBTFpzMlpKOW01RG5rb0s1SWlJaUlpSWlJaUlpenhGL2YzOSsvUEhISis2WGtwSkNiR3dzTjIvZXpMVE5aNTk5eHFCQmd5eXVaQXdKQ1dIQWdBRmN2SGd4Uy9Na0pDUncrdlJwN3QyN1oxRis1Y29WODl6Snlja2NQMzZjbUppWVRNYzVkT2dRYTlhc01UL0h4TVJ3K2ZMbERIOHl1cEp5eXBRcDdOMjcxL3k4ZnYxNlFrTkRzN1NIUFh2MjBMTm5UNUtUazVrMGFSTGg0ZUZaNmljaUlwS1pUWnMyWVRLWjZOS2xDOGVPSGJQNkNRa0pJVStlUEp3N2Q4N2lNN2RTcFVvQWJOMjZOY054YjkyNnhiRmp4OGlkT3plbFNwVXlsM2ZvMEFHQTFhdFhaL256VC82WmRNMnlpSWlJaUlpSWlJakljK0xPblR2OC9QUFByRnExaWc0ZE9qQmd3QURzN2UzWnQyOGYwZEhSSkNRa2NPZk9IZTdjdWNQdnYvL083Ny8venExYnQ0aU5qZVgyN2R1WVRDWmVlZVVWNXMyYlp6WDJyVnUzMkxWckZ6VnExTUJnK1ArdkJhOWZ2ODYrZmZ2bzBxWExNNjE5L3Z6NUJBY0hzMmZQbml5MVAzandJQ3RXckNBNk9wcVBQLzRZZjM5L2R1L2VuV0hiSGoxNjBMTm5UK2JQbjQrM3R6YzFhOWEwcUU5TVRHVHg0c1hFeHNZeWE5WXNYbjc1NVVmT2JXTmpnNDJORFVsSlNWeTRjSUYzMzMyWEw3NzRBaDhmbjZ4dFZrUkU1QTgyYmRvRWdLK3ZiNGIxQm9NQlgxOWZsaTlmenNhTkcrbmZ2Nys1L1p3NWM5aXhZd2VlbnA2ODlkWmIyTm5aQVJBYkc4dXdZY05JU2txaWE5ZXU1bklBVDA5UHVuVHB3b29WSy9qNDQ0L3AyN2N2YmRxME1WL2JER2wvS0xWKy9YcDY5T2p4WjIxYi9nSUs1b3FJaUlpSWlJanE5ZlNzQUFBVTQwbEVRVlNJaUR3bmN1WEt4Y0tGQzVreVpRcXJWNi9tOU9uVExGaXdnTURBUUk0Y09ZS2RuUjI1Y3VVaVY2NWN1THE2NHVycVN2bnk1WEYxZGNYTnpRMVhWMWNLRml5WTRkaWJOMjhtSlNXRk45OThNMHRyTVpsTWJOeTRFVjlmWCt6dDdUT3NUMDFOeGRZMjdmSy9FeWRPOE5KTEwxbDgwZndvbjM3NktVbEpTWHp6elRja0ppWUM0TzN0VGE5ZXZTemErZm41V2V6QjN0N2VLcGpyNU9URTExOS9UZmZ1M2Zua2swK1lOMi9lWS9NSG1rd21YRnhjbUQxN052Mzc5MmZidG0wSzVvcUl5Rk01ZWZJa1Y2NWNvVml4WWxTc1dESFRkcTFhdFdMNTh1VnMzYnFWUG4zNllEQVk4UER3WU5pd1lYeisrZWRNbno2ZEpVdVdVS3BVS1JJVEV3a1BEOGRvTkZLNWNtVSsrT0FEcS9INjlldEhTa29LcTFhdFl0S2tTVXlmUHAzU3BVdGpaMmRIZEhRME1URXhtRXdtQlhQLzRSVE1GUkVSRVJFUkVSRVJlWTdZMjlzemRPaFFTcFVxeGExYnQzQnljc0xmM3g4N096dGNYRndBMkxkdkg0Y1BIMmJJa0NGWkd0Tm9OQklZR0VpSkVpV29XN2R1bHZyTW1UT0hSWXNXY2ZIaVJRWU1HR0JWUDJMRUNMcDE2MGE3ZHUwNGQrNGMwZEhSZE9yVUtlc2JCWVlNR2NLOWUvZW9WS2tTVVZGUnVMdTdVNk5HRGU3Y3VRT2tCYmNmUG1IMEtFV0tGR0hxMUtsODhNRUhMRml3Z0NGRGhsaGN3L3l3OU9zb1Y2MWFCVUR0MnJXeHRiVWxPRGlZZXZYcVBkRWVSRVJFMHZQZ1puWXFOMTNac21YeDlQVGs3Tm16SERwMHlQeVowNkpGQzRvWEw4NnlaY3NJQ3d2ajVNbVQ1TWlSZzRvVks5S3NXVFBhdDIrZjRSOVcyZG5aTVhqd1lIeDlmVm16WmczSGpoM2o0c1dMMk52Ymt6ZHZYcG8wYWNKcnI3MlcvUnVXdjVTQ3VTSWlJaUlpSWlJaUlzK0poMCs2ZHV6WTBWeWVPM2R1aTNiWHJsMWo5ZXJWVks1Y21hWk5tejUyM0MxYnRoQWRIYzNJa1NQTjR6L0sxcTFiV2JSb0VjV0xGemVmNW9tUGoyZklrQ0cwYnQwYWdCdzVjakI3OW15YU5XdkdybDI3Z0xRQThNTlhQRStlUEpscDA2WlpqRDFvMENEYXRHa0RnSzJ0TFdQSGpnVXdqd0ZwcDNIdDdPeVlPblhxWTlmNnNFcVZLakYzN2x3cVZxeElhR2lvMWR6cFVsTlRBYXpxNjlhdHEyQ3VpSWc4c2VIRGh6TjgrUEFzdFEwSUNNaXczTnZibXkrLy9QS3A1dmZ5OHNMTHkrdXArc3J6VDhGY0VSRVJFUkVSRVJHUjU4VFlzV05KVEV4azJMQmg1TXFWSzlOMm5UcDFZc09HRGF4WXNlS3h3ZHpFeEVSemdMVlNwVXFQWGNPQkF3Y1lQWG8wN3U3dWZQWFZWK1RNbVJPQUN4Y3VjUFRvVWJwMjdRcEF6NTQ5OGZQelk4bVNKV3pjdUJGUFQwODZkT2dBUUVKQ0FsT21US0ZwMDZhODhzb3JGdU43ZTN0ejhlSkZ2di8rZS9yMTYyZVJ2emM3dlBUU1N3QlVxMWFOdzRjUFo5aG02OWF0K1BuNXNYZnZYcHljbkxKMWZoRVJFWkhzcEdDdWlJaUlpSWlJaUlqSWM4TGIyeHQvZjMvQ3dzSVlPM1lzVmF0V05lZk0rNlAzM251UC9QbnpjK3JVS1hPWnJhMnRWY0IyNmRLbFJFVkZaV24rYmR1Mk1XclVLSExreU1HY09YTW9VYUtFdVM0OFBKeDgrZktaZzdzZUhoNE1IVHFVdUxnNFltSmlHRFpzR1BYcjF3Zmc1czJiVEpreUJXOXZiMXExYW1VMXo1WXRXMWk1Y2lVWEwxN2t5eSsvZkdUZ09pc2FOR2lBMFdnRW9HSERodWJUdnBseGRuWUc0TUdEQndybWlvaUl5SE5Od1Z3UkVSRVJFUkVSRVpIblJOdTJiZkgwOU9UVFR6K2xYNzkrQkFVRkVSc2J5N3Z2dnB1bC9rNU9UaHc0Y01EOGZPWEtGWllzV1lLdHJhMzVhdUhNckZ1M2p1M2J0K1BoNGNHc1diTW9WNjZjUmYzSmt5Zng5UFMwS0d2WnNpVmR1M2FsZVBIaVQzUTljZlBtelRFWURQajUrZkh1dSsreWRPblNMUGZOeUtCQmcwaE5UV1hod29Va0ppWSt0bjE2UURvaElRRlhWOWRubWx0RVJFVGt6NlJncm9pSWlJaUlpSWlJeUhPa1FvVUtCQVFFY1A3OGVkemQzWEYyZG1iRmloV1A3SFA0OEdGbXpKaEIxYXBWeldWR281RVJJMFpnYTJ2TG0yKyt5YXBWcXg0NXh2YnQyeWxidGl6VHBrMmpjT0hDVnZXaG9hRVdlWHdoTGZkczdkcTFLVlNvRURZMk5rK3dTMmphdENuMjl2YWNQMzhlRnhjWGl6cVR5ZlJFNDdWbzBRS0F0V3ZYbXN2MjdObURuNTlmaHUzNzl1MEx3TzNidHlsU3BNZ1RyVnRFUkVUa3I2Umdyb2lJaUlpSWlJaUl5SFBHM2QyZG1qVnJBdURvNkVqNTh1VXpiWHZpeEFubXo1OVAyYkpsR1Q5K3ZMbjh5SkVqL1B6eno0d2FOWXFFaElRTSt4NDVjb1FsUzVZQTBLUkpFejcvL1BOTXJ4Mys5dHR2TVJnTVhMdDJ6VnhtYTJ2TFJ4OTk5TVQ3UytmajQ0T1BqNDlWZVZKU0VqbHk1SGpxY1FIS2x5L1B3SUVEQWRpMGFST1JrWkY4K09HSEFMejQ0b3RBMm5YUUlpSWlJczh6QlhORlJFUkVSRVJFUkVTZU0yRmhZZGphMnVMbDVmWElkbnYyN0dINDhPRVVLbFNJV2JObW1hOFBCcWhXclJvZE9uU2dWYXRXVmlkN282T2ptVE5uRGhzM2JqU1h2ZkhHRzQvTUg1dCtXdmZoWUM1QVNrb0tkZXJVeWJDUHY3OC9reWRQdGlqYnYzOC9EZzRPUU5ySldEczdPNHQxQS96KysrOFpuZzUrRW9VTEY2WnQyN1lBbkRwMWlydDM3NXFmSWUxSzZ1dlhyei9USENJaUlpSi9OZ1Z6UlVSRVJFUkVSRVJFbmpPQmdZSHMzTG1UWGJ0MjRlYm1abFZ2TXBsWXVuUXBNMmZPcEVLRkNzeWFOY3VxbmNGZ1lNaVFJVlo5cDAyYnhxcFZxMGhOVGFWRGh3NFVLRkNBbVROblB2VmFiVzF0R1RseXBFVlpRa0lDa3laTjR2WFhYNmRhdFdwVzYwcTNZOGNPWnMyYVpaRXoxMlF5RVJFUlFkMjZkWjk2VFFDM2J0MGlUNTQ4bWRZWEwxNmN5NWN2UDlNY0lpSWlJbjgyQlhORlJFUkVSRVJFUkVTZUk2bXBxWVNFaEZDeFlzVU1BN254OGZGOC92bm5CQWNINCt2cmk1K2YzeU5QMVA2Um82TWp0V3ZYcG0vZnZwUW9VWUwxNjlkbjJ2Ym16WnVzWHIyYVZxMWFVYlJvMFF6YjJOalkwTHg1YzZ0K2t5Wk5vbEtsU2xaMUR6dCsvRGdwS1NrVUxsd1lPenM3VENZVDU4K2Y1KzdkdTVRdFd4WklDLzQrYVQ3ZXVMZzRQdnp3UTVZdFc0YXpzM09HYmNxVks4ZlpzMmZOenc4ZVBNRFIwZkdKNWhFUkVSSDVzeW1ZS3lJaUlpSWlJaUlpOGh6NStlZWYrZjMzMzZsWHI1NVYzZTdkdTVrd1lRTDM3dDFqeUpBaGRPalE0WW5IZjVJY3R6ZHUzR0RSb2tVNE9Eand3UWNmUFBGY2ozUDgrSEZlZWVVVjdPM3RtVGh4SWdEanhvMEQ0T0xGaXpSdTNKZ05Helk4MFpoeGNYSDA3Tm1UK1BoNGtwS1NNZzNtZW50N3MyM2JOaElTRXNpWk15ZExseTVsMzc1OUJBUUVQTnVtUkVUa1A2ZGR1M1pjdVhJRk56YzN0bTdkYWs0bmtKbURCdy9TcDA4ZkFQejgvQ3pTQUtRem1VenMzcjJiYmR1MmNmcjBhZUxpNG5CMGRDUlBuanhVcVZLRm5qMTdrajkvZm9zK04yN2NZUFhxMVJ3NmRJaUlpQWdTRXhOeGMzT2pSSWtTdEd6WmtwWXRXMmJmcHVVdm8yQ3VpSWlJaUlpSWlJakljK1RISDM4RXNBam1uajE3bGdVTEZyQnYzejVlZWVVVlJvd1lrZWxKMmV5VW5oLzNXZlBYWnVUaXhZdmN2SG1UV3JWcW1jdU9Iei9PK3ZYcnFWaXhJc3VXTGVQa3laT01IVHVXZlBueUFiQnExU3FMYTVyL0tENCtub2lJQ0R3OFBGaTRjS0g1WkxQSlpPTCsvZnRzMnJTSml4Y3ZZbTl2VDd0MjdVaEpTV0hQbmoyMGJObVNXN2R1a1p5Y25PMzdGQkdSLzQ3NCtIaDI3TmhCaXhZdEh0a3VNRER3a2ZVeE1URU1IanlZa3lkUEFwQXZYejRxVktqQW5UdDNpSXFLNHZ2dnY4ZlgxOWNpbUx0bXpScW1USmxDVWxJU0JvT0JVcVZLNGVEZ1FIUjBOTWVPSGNOa01pbVkrdytsWUs2SWlJaUlpSWlJaU1oelpPZk9uZVl2YlFGV3JGakJ0R25UY0hSMHhOYldsaTVkdW1ScklEZjk5TkRkdTNldDZzNmNPUU5BNmRLbHMyMitkTHQzN3dhZ1pzMmFBSnc2ZFlyKy9mdmo0ZUhCekprenVYNzlPZ01IRHFSVHAwNk1IVHVXMnJWclcxd25iVFFhTGE1ZkRnME5KU0lpZ2tLRkNqRjM3bHhPblRyRjZOR2p1WHIxS3ZIeDhVRGFxZC9peFl2VHFGRWpDaFVxUkxWcTFWaThlREZObXpibDZ0V3JGQzllUE52M0tTSWkvdzF1Ym00a0ppYXljdVhLUndaenIxeTV3c0dEQnlsUW9BRFIwZEZXOVhGeGNiejMzbnRFUmtaU3JWbzErdlhyWi82ZEFOSSsvL2J2MzArQkFnWE1aVXVYTG1YNjlPbmt5SkdEZ1FNSDBxWk5HM0xreUdHdXYzYnRHcWRPbmNxbW5jcGZUY0ZjRVJFUkVSRVJFUkdSNThTRkN4ZTRjdVVLN2R1M3g4YkdobSsrK1liWnMyZlRwRWtUaGc0ZFN0KytmUmt3WUFDVksxZW1SbzBhNU11WEQ0UEJRRXBLQ2lrcEtUeDQ4SUQ3OSsvajV1Wkd1M2J0c2pSbnVYTGxBSmc2ZFNwbnpwekIzdDRlZ05qWVdOYXZYMCsrZlBsNDRZVVhNdXg3OCtaTkRoNDhhRldla0pBQXdNbVRKek84YXJKVnExYnMycldMZ2dVTFVyUm9VVmFzV01HTUdUTndjM05qenB3NXVMbTU0ZWJteHZMbHkrbmZ2ejk5K3ZRaElDQ0FYYnQyNGVMaVFtUmtKSEZ4Y1hoNGVKakhyRkNoQWo0K1B2VHIxNCtpUllzU0dSbEpvVUtGcUYrL1BxVkxsNlowNmRJVUxWb1VXMXRiYzU5UFB2bUU5OTU3ang0OWVuRGh3Z1UrL1BERExMMHpFUkdSUDBwT1RxWjY5ZXJzMzcrZlU2ZE80ZVhsbFdHN2xTdFhBbENsU2hXMmJ0MXFWVDltekJnaUl5UHg5ZlZsekpneEZwOWJrSlpMdm1IRGh1Ym5NMmZPTUdQR0RKeWNuRml3WUFHZW5wNVdZeFlwVW9RaVJZbzh5L2JrYjZSZ3JvaUlpSWlJaUlpSXlITmkzNzU5QUx6NjZxc0FGQ3RXakpvMWEvTEZGMTlnTUJoWXRHZ1JxMWV2WnN1V0xTeGV2SmpFeE1RTXgvbjQ0NCt6UE9jTEw3ekFvRUdEQ0F3TVpQbnk1WmhNSmdEczdlMnBWS2tTQXdZTXNQb2lPZDNseTVlWk5HbFNoblZPVGs3czJyV0xYYnQyV2RVMWI5NmNFaVZLNE9ycVNtaG9LRk9tVEtGbXpacU1IajNhSWtEcjd1N092SG56Q0E0T3h0UFRrMkhEaHZIYmI3OWhaMmRIdFdyVmFOYXNtY1Y4a3lkUE5qOVhxMWFOYXRXcVBYTHZGU3RXWk9MRWlVeVlNSUdDQlFzKzlscE1FUkdSektTa3BOQytmWHYyNzkvUHFsV3JNZ3ptSmlRa3NISGpScnk4dkNoWnNxUlYvYmx6NTlpL2Z6OGVIaDc0K2ZsbCt2bjdzQVVMRm1BeW1majQ0NDh6RE9US1A1K0N1U0lpSWlJaUlpSWlJcytKN3QyN1U3RmlSWE1Rc25Ianh0U3BVOGVjSjlaZ01OQ2xTeGU2ZE9rQ3BGMjFtSktTWWc3QTJ0cmFZbXRyYTVWWDl1RStHZW5VcVJPZE9uWEswaG9yVjY3TXNXUEh6TThIRGh6SStnWWY0dS92VDBwS0NuWjJkZ1FFQkdUNkJiU2pveU9OR3pjR1lQMzY5ZWE5UG56RjhyUHc4ZkhCeDhjblc4WVNFWkgvcnRUVVZPclVxVU94WXNYWXVYTW4vZnYzSjIvZXZCWnR2di8rZSs3ZnYwL0hqaDM1N2JmZnJNYll1M2N2a0hhRHhjT3BCVEx6NE1FRERoOCtqTUZnb0czYnR0bXpFWG51UEQ2a0x5SWlJaUlpSWlJaUluOEpPenM3NnRTcFk3N3EyTWJHQm1kbjUwemJHd3dHSEIwZGNYSnl3c25KQ1FjSEI2dEE3dlBNenM0TzRJbE9FdG5ZMkdSYklGZEVSQ1M3bUV3bWJHeHM2Tml4STBhamtYWHIxbG5VcDZhbXNucjFhanc4UEdqU3BFbUdZNXc3ZHc0QWIyL3ZMTTE1NmRJbGtwS1NLRmV1bkVXT1hQbDNVVEJYUkVSRVJFUkVSRVJFUkVSRUpCdTBhdFVLRnhjWDFxNWRpOUZvTkpmdjM3K2ZhOWV1MGI1OSswei84T3IyN2RzQXVMbTVaV211SjIwdi8wd0s1b3FJaUlpSWlJaUlpSWlJaUloa0F4Y1hGMXEyYkVsTVRBeTdkKzgybHdjR0JtSXdHR2pmdm4ybWZSMGNIQUM0Zi85K2x1WjYwdmJ5ejZSZ3JvaUlpSWlJaUlpSWlJaUlpRWcyU2M5RHYzcjFhZ0RDdzhNNWV2UW9UWnMydGNxais3Q0NCUXNDY09IQ2hTek5rOTcrNHNXTHBLYW1Qc3VTNVRtbVlLNklpSWlJaUlpSWlJaUlpSWhJTmlsV3JCaDE2dFRoeElrVGhJZUg4OTEzM3dIL0grVE5UTFZxMVFEWXNtVkxsdVlwWExnd2hRc1hKaUVoZ2YzNzl6L2JvdVc1cFdDdWlJaUlpSWlJaUlpSWlJaUlTRGJxM0xrekFPdldyV1BIamgxNGVYbFJxVktsUi9acDNMZ3g3dTd1bkQ5L25pVkxsbVJwbmc0ZE9nRHc1WmRmRWhjWDkyeUxsdWVTZ3JraUlpSWlJaUlpSWlJaUlpSWkyYWhtelpxVUxGbVNOV3ZXY09mT0hUcDI3UGpZUGs1T1R2ajUrUUV3WThZTS9QMzlyUUswOSsvZlovMzY5Zno2NjY5QTJtbmZGMTk4a2Fpb0tMcDE2OGJCZ3djeG1Vd1dmYzZmUDI4K0hTei9QSWEvZXdFaUlpSWlJaUlpSWlJaUlpSWkveVkyTmpaMDdOaVJTWk1tNGVIaFFaTW1UYkxVNzlWWFgyWE1tREdNSFR1V1ZhdFdzWHIxYXNxVUtVT3VYTG1JaVlraEtpb0tvOUhJdkhuektGV3FGUGIyOWt5ZlBwMkJBd2R5NHNRSit2VHBnNXViRzhXTEZ5YzVPWm5JeUVqaTQrT3BVcVVLYjc3NTVwKzhhL2t6S0pncklpSWlJaUlpSWlJaUlpSWlrczFhdG16SjdObXphZCsrUFFaRDFrTnlyNy8rT2xXclZpVXdNSkJEaHc1eDdkbzFVbEpTeUpzM0wxV3JWcVZ4NDhhOCtPS0w1dlp1Ym00c1dMQ0FuVHQzc21YTEZzNmNPY09aTTJmSW1UTW5IaDRlTkczYWxOYXRXLzhaVzVTL2dJSzVJaUlpSWlJaUlpSWlJaUlpSWs5cDNicDFHWmJueUpHRGZmdjJaVmpYczJkUGV2YnNtZW1ZQlFzV3BILy8vdlR2M3o5TGE3Q3hzYUZwMDZZMGJkbzBTKzNsbjBNNWMwVkVSRVJFUkVSRVJFUkVSRVJFbmtNSzVvcUlpSWlJaUlpSWlJaUlpSWlJUEljVXpCVVJFUkVSRVJFUkVSRVJFUkVSZVE0cG1Dc2lJaUlpSWlJaUlpSWlJaUlpOGh4U01GZEVSRVJFUkVSRVJFUkVSRVJFNURta1lLNklpSWlJaUlpSWlJaUlpSWlJeUhQSThIY3ZRRVJFUkVSRVJFUkVKTHVsR0ZNNGMvYjgzNzBNa1QvZG1iUG5TVTVPL3J1WElTTC9Vdm84bGYrSzUvbnpWTUZjRVJFUkVSRVJFUkg1MTdtZm1Nak1PZk94dDdmL3U1Y2k4cWRLVGs3bTl6dDMvdTVsaU1pL2xENVA1Yi9pZWY0OFZUQlhSRVJFUkVSRVJFVCtOWkpNcVpFT05qYVJxU2FUVS96dnYvL2R5eEg1NjVoTTBVa21VK1RmdlF3UitYZlE1Nm44WnoySG42YzJmL2NDUkVSRVJFUkVSRVJFc3BGdDhiS1ZLdGdhN1BQLzNRc1IrU3VsMktUZXZIcjI1QmtnOWU5ZWk0ajhLK2p6VlA2VDlIa3FJaUlpSWlJaUlpSWlJaUlpSWlJaUlpSWlJaUlpSWlJaUlpSWlJaUlpSWlJaUlpSWlJaUlpSWlJaUlpSWlJaUlpSWlMLzF4NGNDQUFBQUFBSThyZGVZSVFL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FWmZhS0ZZRmloWGNRQUFBQUJKUlU1RXJrSmdnZz09IiwKCSJUaGVtZSIgOiAiIiwKCSJUeXBlIiA6ICJmbG93IiwKCSJVc2VySWQiIDogIjU1MTgxMTgxMCIsCgkiVmVyc2lvbiIgOiAiNCIKfQo="/>
    </extobj>
  </extobjs>
</s:customData>
</file>

<file path=customXml/itemProps16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AI-Font</vt:lpstr>
      <vt:lpstr>-apple-system</vt:lpstr>
      <vt:lpstr>SWAstro</vt:lpstr>
      <vt:lpstr>Century</vt:lpstr>
      <vt:lpstr>Adobe Arabic</vt:lpstr>
      <vt:lpstr>Arial Unicode MS</vt:lpstr>
      <vt:lpstr>Calibri</vt:lpstr>
      <vt:lpstr>DejaVu Math TeX Gyre</vt:lpstr>
      <vt:lpstr>1_Office 主题​​</vt:lpstr>
      <vt:lpstr>2_Office 主题​​</vt:lpstr>
      <vt:lpstr>阿兹海默症生物标志物挖掘系统设计</vt:lpstr>
      <vt:lpstr>PowerPoint 演示文稿</vt:lpstr>
      <vt:lpstr>   </vt:lpstr>
      <vt:lpstr>   </vt:lpstr>
      <vt:lpstr>   </vt:lpstr>
      <vt:lpstr>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因果推断在阿尔兹海默症特征提取的应用</dc:title>
  <dc:creator>朝 刘</dc:creator>
  <cp:lastModifiedBy>Forever alone</cp:lastModifiedBy>
  <cp:revision>60</cp:revision>
  <dcterms:created xsi:type="dcterms:W3CDTF">2023-06-12T11:33:00Z</dcterms:created>
  <dcterms:modified xsi:type="dcterms:W3CDTF">2024-12-29T16:02:09Z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C87C3117404344E7B2614CD2E103F787_12</vt:lpwstr>
  </property>
  <property fmtid="{D5CDD505-2E9C-101B-9397-08002B2CF9AE}" pid="3" name="KSOProductBuildVer">
    <vt:lpwstr>2052-12.1.0.19770</vt:lpwstr>
  </property>
</Properties>
</file>