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76" r:id="rId12"/>
    <p:sldId id="281" r:id="rId13"/>
    <p:sldId id="282" r:id="rId14"/>
    <p:sldId id="283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4" r:id="rId24"/>
    <p:sldId id="296" r:id="rId25"/>
    <p:sldId id="299" r:id="rId26"/>
    <p:sldId id="300" r:id="rId27"/>
    <p:sldId id="301" r:id="rId28"/>
    <p:sldId id="303" r:id="rId29"/>
    <p:sldId id="302" r:id="rId30"/>
    <p:sldId id="304" r:id="rId31"/>
    <p:sldId id="305" r:id="rId32"/>
    <p:sldId id="306" r:id="rId33"/>
    <p:sldId id="307" r:id="rId34"/>
    <p:sldId id="261" r:id="rId35"/>
  </p:sldIdLst>
  <p:sldSz cx="9144000" cy="5143500" type="screen16x9"/>
  <p:notesSz cx="6858000" cy="9144000"/>
  <p:embeddedFontLst>
    <p:embeddedFont>
      <p:font typeface="맑은 고딕" pitchFamily="50" charset="-127"/>
      <p:regular r:id="rId37"/>
      <p:bold r:id="rId38"/>
    </p:embeddedFont>
    <p:embeddedFont>
      <p:font typeface="a옛날목욕탕L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AA3F4-B9C5-4A4F-9622-57A963E7377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CF40F-2883-4169-A35D-CFE7045AB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0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7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7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3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5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4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6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2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D5EE-A79B-4475-A504-176A889FE788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3F70-25D4-40FA-87B5-B3170056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란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0" y="1469207"/>
            <a:ext cx="4536503" cy="286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275856" y="1995686"/>
            <a:ext cx="2016224" cy="504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301798" y="2499742"/>
            <a:ext cx="1990282" cy="12301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6076" y="2247714"/>
            <a:ext cx="399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밑의 데이터와 위의 데이터 사이의 연관성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/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관계를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알아서 학습할 수 있는 방법론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0600" y="2770934"/>
            <a:ext cx="2835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= Seq2Seq learning</a:t>
            </a:r>
          </a:p>
        </p:txBody>
      </p:sp>
    </p:spTree>
    <p:extLst>
      <p:ext uri="{BB962C8B-B14F-4D97-AF65-F5344CB8AC3E}">
        <p14:creationId xmlns:p14="http://schemas.microsoft.com/office/powerpoint/2010/main" val="13679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 learning  approach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9622"/>
            <a:ext cx="4667622" cy="30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0242" idx="1"/>
          </p:cNvCxnSpPr>
          <p:nvPr/>
        </p:nvCxnSpPr>
        <p:spPr>
          <a:xfrm>
            <a:off x="1979712" y="2968122"/>
            <a:ext cx="511256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 learning  approach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02" y="1793024"/>
            <a:ext cx="1753148" cy="235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681"/>
            <a:ext cx="4667622" cy="30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50" y="1772583"/>
            <a:ext cx="1719238" cy="2423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02180" y="1407130"/>
            <a:ext cx="119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문제점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1088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LSTM, GRU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6" y="1230617"/>
            <a:ext cx="4968552" cy="334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504" y="1226390"/>
            <a:ext cx="119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LSTM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60132" y="2149028"/>
            <a:ext cx="3096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전체적인 구조는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RNN</a:t>
            </a: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3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가지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gate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를 둬서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정보를 한번 더 가공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기억할건지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말건지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/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버릴건지를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정해주는 것도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data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로부터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학습하겠고하는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idea !!</a:t>
            </a:r>
          </a:p>
        </p:txBody>
      </p:sp>
    </p:spTree>
    <p:extLst>
      <p:ext uri="{BB962C8B-B14F-4D97-AF65-F5344CB8AC3E}">
        <p14:creationId xmlns:p14="http://schemas.microsoft.com/office/powerpoint/2010/main" val="42229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LSTM, GRU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02" y="2028580"/>
            <a:ext cx="32099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63" y="1328496"/>
            <a:ext cx="75914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06655"/>
            <a:ext cx="2376264" cy="152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4362927" y="2916564"/>
            <a:ext cx="1865257" cy="2169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4208" y="4132809"/>
            <a:ext cx="202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핵심인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cell state !!</a:t>
            </a:r>
          </a:p>
        </p:txBody>
      </p:sp>
    </p:spTree>
    <p:extLst>
      <p:ext uri="{BB962C8B-B14F-4D97-AF65-F5344CB8AC3E}">
        <p14:creationId xmlns:p14="http://schemas.microsoft.com/office/powerpoint/2010/main" val="16907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LSTM, GRU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3" y="2082248"/>
            <a:ext cx="2142927" cy="1380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39" y="2014439"/>
            <a:ext cx="2304256" cy="143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51" y="1901745"/>
            <a:ext cx="2353072" cy="161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33" y="1987881"/>
            <a:ext cx="2398006" cy="148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42636" y="1833992"/>
            <a:ext cx="1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Forget gate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7784" y="1819306"/>
            <a:ext cx="1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Input gate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1819306"/>
            <a:ext cx="202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Update cell state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1188" y="1800920"/>
            <a:ext cx="163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Output gate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6" y="3684865"/>
            <a:ext cx="1872208" cy="27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34" y="3602173"/>
            <a:ext cx="1814079" cy="43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49" y="3612145"/>
            <a:ext cx="1543323" cy="26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19" y="3519482"/>
            <a:ext cx="1908423" cy="49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3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LSTM, GRU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471" y="120990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GRU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91673"/>
            <a:ext cx="5904656" cy="221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34724" y="2630455"/>
            <a:ext cx="1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reset gate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34724" y="2257245"/>
            <a:ext cx="1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Update gate</a:t>
            </a:r>
          </a:p>
        </p:txBody>
      </p:sp>
    </p:spTree>
    <p:extLst>
      <p:ext uri="{BB962C8B-B14F-4D97-AF65-F5344CB8AC3E}">
        <p14:creationId xmlns:p14="http://schemas.microsoft.com/office/powerpoint/2010/main" val="40493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LSTM, GRU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859782"/>
            <a:ext cx="67532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78" y="1443434"/>
            <a:ext cx="7192962" cy="114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1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LSTM, GRU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22260"/>
            <a:ext cx="5440089" cy="402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9470" y="1209909"/>
            <a:ext cx="197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실제 적용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Ex) POS tagging</a:t>
            </a:r>
          </a:p>
        </p:txBody>
      </p:sp>
    </p:spTree>
    <p:extLst>
      <p:ext uri="{BB962C8B-B14F-4D97-AF65-F5344CB8AC3E}">
        <p14:creationId xmlns:p14="http://schemas.microsoft.com/office/powerpoint/2010/main" val="26751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Encoder , Decoder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2827"/>
            <a:ext cx="6768752" cy="319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9470" y="1209909"/>
            <a:ext cx="111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37855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Encoder , Decoder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48086"/>
            <a:ext cx="4745429" cy="350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3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란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84" y="1230880"/>
            <a:ext cx="5400600" cy="331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2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Encoder , Decoder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92" y="1277088"/>
            <a:ext cx="5400983" cy="327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9470" y="1209909"/>
            <a:ext cx="3344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Ex) Intention analysis (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의도분석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263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Encoder , Decoder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85" y="1152501"/>
            <a:ext cx="4675173" cy="349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4644008" y="1152500"/>
            <a:ext cx="1152128" cy="105920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Encoder , Decoder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48086"/>
            <a:ext cx="4745429" cy="350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9470" y="1209909"/>
            <a:ext cx="111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20197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Encoder , Decoder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75168"/>
            <a:ext cx="5328592" cy="350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06550" y="3867894"/>
            <a:ext cx="384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똑같은걸 복사해서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복사된 것을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또다른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RNN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에 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입력으로 넣어준다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3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Encoder , Decoder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8681"/>
            <a:ext cx="4657973" cy="346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16015" y="4082280"/>
            <a:ext cx="384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Source text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를 쭉 읽어 들여서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2499742"/>
            <a:ext cx="384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하나로 요약해내고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2498" y="1347614"/>
            <a:ext cx="408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요약한 정보를 </a:t>
            </a:r>
            <a:r>
              <a:rPr lang="ko-KR" altLang="en-US" sz="1400" smtClean="0">
                <a:latin typeface="a옛날목욕탕L" pitchFamily="18" charset="-127"/>
                <a:ea typeface="a옛날목욕탕L" pitchFamily="18" charset="-127"/>
              </a:rPr>
              <a:t>가지고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target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언어를 생성해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내는것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Encoder , Decoder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57908"/>
            <a:ext cx="4464496" cy="413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Encoder , Decoder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38" y="1686373"/>
            <a:ext cx="3516697" cy="251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8598" y="1523661"/>
            <a:ext cx="119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문제점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!!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2393" y="2191965"/>
            <a:ext cx="384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문장이 길어지면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성능이 떨어진다 </a:t>
            </a:r>
            <a:endParaRPr lang="en-US" altLang="ko-KR" sz="14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기억력도 떨어지고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, BP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도 잘 안되니까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..!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67335" y="2775101"/>
            <a:ext cx="341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그래서 등장한</a:t>
            </a:r>
            <a:r>
              <a:rPr lang="en-US" altLang="ko-KR" sz="16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24551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Attention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맛보기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...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36784"/>
            <a:ext cx="3888432" cy="3441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08598" y="1523661"/>
            <a:ext cx="119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Attention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08104" y="183143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중요한 정보에 가중치를 주자는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idea !</a:t>
            </a:r>
          </a:p>
        </p:txBody>
      </p:sp>
    </p:spTree>
    <p:extLst>
      <p:ext uri="{BB962C8B-B14F-4D97-AF65-F5344CB8AC3E}">
        <p14:creationId xmlns:p14="http://schemas.microsoft.com/office/powerpoint/2010/main" val="20376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Attention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맛보기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...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64214"/>
            <a:ext cx="4320480" cy="208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1744"/>
            <a:ext cx="4455021" cy="19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7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Attention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맛보기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...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25402"/>
            <a:ext cx="5609629" cy="315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란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94100"/>
            <a:ext cx="2131089" cy="306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09" y="1370965"/>
            <a:ext cx="4253412" cy="306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33165" y="1851670"/>
            <a:ext cx="3996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들어오는 입력과 대응하여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또다른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출력이 나오는 경우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9897" y="4278355"/>
            <a:ext cx="113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Ex) </a:t>
            </a:r>
            <a:r>
              <a:rPr lang="ko-KR" altLang="en-US" sz="1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번역</a:t>
            </a:r>
            <a:endParaRPr lang="en-US" altLang="ko-KR" sz="1400" dirty="0" smtClean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2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총정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리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3" y="2161627"/>
            <a:ext cx="3592393" cy="184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91" y="2066941"/>
            <a:ext cx="3047566" cy="193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957" y="2459088"/>
            <a:ext cx="2074897" cy="124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572001" y="163564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Bidirectional RNN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1635646"/>
            <a:ext cx="161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stacking RNN</a:t>
            </a:r>
          </a:p>
        </p:txBody>
      </p:sp>
    </p:spTree>
    <p:extLst>
      <p:ext uri="{BB962C8B-B14F-4D97-AF65-F5344CB8AC3E}">
        <p14:creationId xmlns:p14="http://schemas.microsoft.com/office/powerpoint/2010/main" val="39418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총정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리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2" y="1707654"/>
            <a:ext cx="7704856" cy="226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2" y="1158079"/>
            <a:ext cx="1612777" cy="141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3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총정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리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7" y="2211710"/>
            <a:ext cx="5137302" cy="131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405" y="2024928"/>
            <a:ext cx="3469183" cy="164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9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총정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리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5323"/>
            <a:ext cx="4371578" cy="404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755576" y="1776461"/>
            <a:ext cx="864096" cy="81763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5576" y="4307048"/>
            <a:ext cx="864096" cy="81763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1" y="1635646"/>
            <a:ext cx="122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a옛날목욕탕L" pitchFamily="18" charset="-127"/>
                <a:ea typeface="a옛날목욕탕L" pitchFamily="18" charset="-127"/>
              </a:rPr>
              <a:t>Train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과정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3579862"/>
            <a:ext cx="3770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Test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과정 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en-US" altLang="ko-KR" sz="1400" dirty="0" err="1" smtClean="0">
                <a:latin typeface="a옛날목욕탕L" pitchFamily="18" charset="-127"/>
                <a:ea typeface="a옛날목욕탕L" pitchFamily="18" charset="-127"/>
              </a:rPr>
              <a:t>feed_previous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 = True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즉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디코더가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직전 과정에서 내뱉은 결과를 다음 과정에서 인풋으로 받아들여 추론하라는 지시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9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69950"/>
            <a:ext cx="2960589" cy="30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429994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수고하셨습니당</a:t>
            </a:r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&gt;&lt;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1560" y="4731990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https://ratsgo.github.io/from%20frequency%20to%20semantics/2017/10/06/attention/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38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예시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54" y="1264853"/>
            <a:ext cx="4449489" cy="32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576" y="1491630"/>
            <a:ext cx="882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옛날목욕탕L" pitchFamily="18" charset="-127"/>
                <a:ea typeface="a옛날목욕탕L" pitchFamily="18" charset="-127"/>
              </a:rPr>
              <a:t>음성인식</a:t>
            </a:r>
            <a:endParaRPr lang="en-US" altLang="ko-KR" sz="16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788024" y="2770934"/>
            <a:ext cx="1080120" cy="8809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6076" y="2247714"/>
            <a:ext cx="378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음성의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frame by frame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으로 들어오는 정보를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대응하는 단어로 뽑아내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주는것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6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예시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63739"/>
            <a:ext cx="5118903" cy="247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21" y="1707653"/>
            <a:ext cx="3248967" cy="21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5536" y="136909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Labeling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4048" y="136659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POS Tagging</a:t>
            </a:r>
          </a:p>
        </p:txBody>
      </p:sp>
    </p:spTree>
    <p:extLst>
      <p:ext uri="{BB962C8B-B14F-4D97-AF65-F5344CB8AC3E}">
        <p14:creationId xmlns:p14="http://schemas.microsoft.com/office/powerpoint/2010/main" val="30676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예시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54" y="1589213"/>
            <a:ext cx="1587624" cy="278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5213" y="1479138"/>
            <a:ext cx="882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옛날목욕탕L" pitchFamily="18" charset="-127"/>
                <a:ea typeface="a옛날목욕탕L" pitchFamily="18" charset="-127"/>
              </a:rPr>
              <a:t>대화</a:t>
            </a:r>
            <a:endParaRPr lang="en-US" altLang="ko-KR" sz="16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059832" y="2643707"/>
            <a:ext cx="1152128" cy="5761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04915" y="2489818"/>
            <a:ext cx="441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그럼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Deep Learning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으로 어떻게 풀 것인가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0676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 learning  approach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85358"/>
            <a:ext cx="2577323" cy="275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85358"/>
            <a:ext cx="2519164" cy="261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79712" y="1477581"/>
            <a:ext cx="1491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2040" y="1490761"/>
            <a:ext cx="342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Prediction + Convolution idea</a:t>
            </a:r>
          </a:p>
        </p:txBody>
      </p:sp>
    </p:spTree>
    <p:extLst>
      <p:ext uri="{BB962C8B-B14F-4D97-AF65-F5344CB8AC3E}">
        <p14:creationId xmlns:p14="http://schemas.microsoft.com/office/powerpoint/2010/main" val="30676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 learning  approach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42" y="1635646"/>
            <a:ext cx="4051814" cy="281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3050149" y="2571750"/>
            <a:ext cx="2097915" cy="720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3195" y="3137941"/>
            <a:ext cx="295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신경망에 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“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기억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”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을 </a:t>
            </a:r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갖게해주는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역할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-&gt; 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정보를 잘 관리한다는 느낌 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6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032" y="1101405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 smtClean="0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92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텍스</a:t>
              </a:r>
              <a:r>
                <a:rPr lang="ko-KR" altLang="en-US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트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세미나 </a:t>
              </a:r>
              <a:r>
                <a:rPr lang="en-US" altLang="ko-KR" sz="9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9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9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GRU, Seq2Seq</a:t>
              </a:r>
            </a:p>
          </p:txBody>
        </p:sp>
        <p:cxnSp>
          <p:nvCxnSpPr>
            <p:cNvPr id="93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Seq2Seq  learning  approach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75" b="5183"/>
          <a:stretch/>
        </p:blipFill>
        <p:spPr bwMode="auto">
          <a:xfrm>
            <a:off x="2504999" y="1223392"/>
            <a:ext cx="3456384" cy="335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609" y="1419622"/>
            <a:ext cx="652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sz="1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415592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Recurrent  neural network !</a:t>
            </a:r>
          </a:p>
        </p:txBody>
      </p:sp>
    </p:spTree>
    <p:extLst>
      <p:ext uri="{BB962C8B-B14F-4D97-AF65-F5344CB8AC3E}">
        <p14:creationId xmlns:p14="http://schemas.microsoft.com/office/powerpoint/2010/main" val="41088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672</Words>
  <Application>Microsoft Office PowerPoint</Application>
  <PresentationFormat>화면 슬라이드 쇼(16:9)</PresentationFormat>
  <Paragraphs>221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굴림</vt:lpstr>
      <vt:lpstr>Arial</vt:lpstr>
      <vt:lpstr>맑은 고딕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40</cp:revision>
  <dcterms:created xsi:type="dcterms:W3CDTF">2018-05-08T13:27:42Z</dcterms:created>
  <dcterms:modified xsi:type="dcterms:W3CDTF">2018-05-09T09:42:36Z</dcterms:modified>
</cp:coreProperties>
</file>