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650"/>
  </p:normalViewPr>
  <p:slideViewPr>
    <p:cSldViewPr snapToGrid="0" snapToObjects="1">
      <p:cViewPr varScale="1">
        <p:scale>
          <a:sx n="160" d="100"/>
          <a:sy n="160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97097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05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32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980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273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6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59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7600" y="-331500"/>
            <a:ext cx="9446251" cy="562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 amt="45000"/>
          </a:blip>
          <a:stretch>
            <a:fillRect/>
          </a:stretch>
        </p:blipFill>
        <p:spPr>
          <a:xfrm>
            <a:off x="0" y="-331500"/>
            <a:ext cx="9284351" cy="54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Data Visualization Framework:</a:t>
            </a:r>
          </a:p>
          <a:p>
            <a:pPr lvl="0">
              <a:spcBef>
                <a:spcPts val="0"/>
              </a:spcBef>
              <a:buNone/>
            </a:pPr>
            <a:r>
              <a:rPr lang="en" sz="2500"/>
              <a:t>Visualizing Relationships Between Different Categories</a:t>
            </a:r>
          </a:p>
          <a:p>
            <a:pPr lvl="0">
              <a:spcBef>
                <a:spcPts val="0"/>
              </a:spcBef>
              <a:buNone/>
            </a:pPr>
            <a:endParaRPr sz="4000"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510450" y="35786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By: Justin Ahn (yongjina), Tianyu Gu (tianyug)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Our Framework’s Goals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⧫ Instead of one area of data (ex: social media, music, sports), a category of data.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⧫ Related nodes in one category of data -&gt; strength of relationship.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⧫ Other methods of analysis as well -&gt; Node Specific, Relationship Specific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⧫ Can be applied to various areas-&gt;</a:t>
            </a:r>
          </a:p>
          <a:p>
            <a:pPr marL="457200" lvl="0" indent="-228600" rtl="0">
              <a:spcBef>
                <a:spcPts val="0"/>
              </a:spcBef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Reddit</a:t>
            </a:r>
          </a:p>
          <a:p>
            <a:pPr marL="457200" lvl="0" indent="-228600" rtl="0">
              <a:spcBef>
                <a:spcPts val="0"/>
              </a:spcBef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Weather</a:t>
            </a:r>
          </a:p>
          <a:p>
            <a:pPr marL="457200" lvl="0" indent="-228600">
              <a:spcBef>
                <a:spcPts val="0"/>
              </a:spcBef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Politics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641" y="3543916"/>
            <a:ext cx="738524" cy="73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9742" y="3505842"/>
            <a:ext cx="814700" cy="8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5524" y="3467748"/>
            <a:ext cx="814699" cy="814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>
            <a:off x="1944749" y="57726"/>
            <a:ext cx="1884500" cy="12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 terms of Data Categories?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⧫ Some discrete thinking involved…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⧫ Lets think about this in terms of Object A, Object B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⧫ The case of Reddit?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⧫ Thus -&gt; Our framework’s data structure &amp; role of data plug-ins.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49" y="2690524"/>
            <a:ext cx="1268649" cy="9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683" y="461548"/>
            <a:ext cx="3340617" cy="4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250" y="437024"/>
            <a:ext cx="1994599" cy="43694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59800" y="104200"/>
            <a:ext cx="23055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Data structure design: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288937" y="104200"/>
            <a:ext cx="23055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Plugin design: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-59825" y="807800"/>
            <a:ext cx="23055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⧫ </a:t>
            </a:r>
            <a:r>
              <a:rPr lang="en"/>
              <a:t>Keep all the categories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-59825" y="3791150"/>
            <a:ext cx="23055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⧫ </a:t>
            </a:r>
            <a:r>
              <a:rPr lang="en"/>
              <a:t>one specific category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637975" y="907500"/>
            <a:ext cx="23055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⧫ </a:t>
            </a:r>
            <a:r>
              <a:rPr lang="en"/>
              <a:t>plugin to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get input data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288950" y="2145175"/>
            <a:ext cx="23055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⧫ </a:t>
            </a:r>
            <a:r>
              <a:rPr lang="en"/>
              <a:t>plugin to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Visualize data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637975" y="3791150"/>
            <a:ext cx="23055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⧫ </a:t>
            </a:r>
            <a:r>
              <a:rPr lang="en"/>
              <a:t>plugin to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Analyze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 descr="hw5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6373" y="161462"/>
            <a:ext cx="6960174" cy="45633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0" y="161450"/>
            <a:ext cx="2599200" cy="6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Framework Architecture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Examples of Framework Usage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⧫ Allows for extreme creativity in data, analysis, and visualization!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75" y="1711176"/>
            <a:ext cx="2948024" cy="186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675" y="1711175"/>
            <a:ext cx="2906425" cy="29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5872" y="1761712"/>
            <a:ext cx="2998124" cy="221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Macintosh PowerPoint</Application>
  <PresentationFormat>On-screen Show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Old Standard TT</vt:lpstr>
      <vt:lpstr>Arial</vt:lpstr>
      <vt:lpstr>paperback</vt:lpstr>
      <vt:lpstr>Data Visualization Framework: Visualizing Relationships Between Different Categories </vt:lpstr>
      <vt:lpstr>Our Framework’s Goals</vt:lpstr>
      <vt:lpstr>What is a Relationship in terms of Data Categories?</vt:lpstr>
      <vt:lpstr>PowerPoint Presentation</vt:lpstr>
      <vt:lpstr>PowerPoint Presentation</vt:lpstr>
      <vt:lpstr>Examples of Framework Usage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Framework: Visualizing Relationships Between Different Categories </dc:title>
  <cp:lastModifiedBy>tianyug</cp:lastModifiedBy>
  <cp:revision>1</cp:revision>
  <dcterms:modified xsi:type="dcterms:W3CDTF">2017-04-05T03:10:41Z</dcterms:modified>
</cp:coreProperties>
</file>