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709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2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7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600" y="-331500"/>
            <a:ext cx="9446251" cy="562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0" y="-331500"/>
            <a:ext cx="9284351" cy="54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Data Visualization Framework:</a:t>
            </a:r>
          </a:p>
          <a:p>
            <a:pPr lvl="0">
              <a:spcBef>
                <a:spcPts val="0"/>
              </a:spcBef>
              <a:buNone/>
            </a:pPr>
            <a:r>
              <a:rPr lang="en" sz="2500"/>
              <a:t>Visualizing Relationships Between Different Categories</a:t>
            </a:r>
          </a:p>
          <a:p>
            <a:pPr lvl="0">
              <a:spcBef>
                <a:spcPts val="0"/>
              </a:spcBef>
              <a:buNone/>
            </a:pPr>
            <a:endParaRPr sz="4000"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510450" y="35786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By: Justin Ahn (yongjina), Tianyu Gu (tianyug)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Framework’s Goals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Instead of one area of data (ex: social media, music, sports), a category of data.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Related nodes in one category of data -&gt; strength of relationship.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Other methods of analysis as well -&gt; Node Specific, Relationship Specific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Can be applied to various areas-&gt;</a:t>
            </a:r>
          </a:p>
          <a:p>
            <a:pPr marL="457200" lvl="0" indent="-2286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Reddit</a:t>
            </a:r>
          </a:p>
          <a:p>
            <a:pPr marL="457200" lvl="0" indent="-228600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Weather</a:t>
            </a:r>
          </a:p>
          <a:p>
            <a:pPr marL="457200" lvl="0" indent="-22860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Politics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641" y="3543916"/>
            <a:ext cx="738524" cy="73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742" y="3505842"/>
            <a:ext cx="814700" cy="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5524" y="3467748"/>
            <a:ext cx="814699" cy="81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1944749" y="57726"/>
            <a:ext cx="1884500" cy="1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terms of Data Categories?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Some discrete thinking involved…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Lets think about this in terms of Object A, Object B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The case of Reddit?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Thus -&gt; Our framework’s data structure &amp; role of data plug-ins.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9" y="2690524"/>
            <a:ext cx="1268649" cy="9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83" y="461548"/>
            <a:ext cx="3340617" cy="4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50" y="437024"/>
            <a:ext cx="1994599" cy="436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9800" y="1042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Data structure design</a:t>
            </a:r>
            <a:r>
              <a:rPr lang="en" b="1" dirty="0" smtClean="0"/>
              <a:t>:</a:t>
            </a:r>
            <a:endParaRPr lang="en-US" b="1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in Category package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7" name="Shape 87"/>
          <p:cNvSpPr txBox="1"/>
          <p:nvPr/>
        </p:nvSpPr>
        <p:spPr>
          <a:xfrm>
            <a:off x="4288937" y="1042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Plugin design</a:t>
            </a:r>
            <a:r>
              <a:rPr lang="en" b="1" dirty="0" smtClean="0"/>
              <a:t>:</a:t>
            </a:r>
            <a:endParaRPr lang="en-US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 Plugin package</a:t>
            </a:r>
            <a:endParaRPr lang="en" dirty="0"/>
          </a:p>
        </p:txBody>
      </p:sp>
      <p:sp>
        <p:nvSpPr>
          <p:cNvPr id="88" name="Shape 88"/>
          <p:cNvSpPr txBox="1"/>
          <p:nvPr/>
        </p:nvSpPr>
        <p:spPr>
          <a:xfrm>
            <a:off x="-59825" y="8078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Keep all the categories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-59825" y="37911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one specific category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637975" y="90750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plugin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get input 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288950" y="2145175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plugin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Visualize data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637975" y="3791150"/>
            <a:ext cx="23055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⧫ </a:t>
            </a:r>
            <a:r>
              <a:rPr lang="en"/>
              <a:t>plugin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Analyze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hw5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373" y="161462"/>
            <a:ext cx="6960174" cy="4563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0" y="161450"/>
            <a:ext cx="2599200" cy="6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Architecture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of Framework Usage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⧫ Allows for extreme creativity in data, analysis, and visualization!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5" y="1711176"/>
            <a:ext cx="2948024" cy="18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675" y="1711175"/>
            <a:ext cx="2906425" cy="29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872" y="1761712"/>
            <a:ext cx="2998124" cy="22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189</Words>
  <Application>Microsoft Macintosh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Old Standard TT</vt:lpstr>
      <vt:lpstr>paperback</vt:lpstr>
      <vt:lpstr>Data Visualization Framework: Visualizing Relationships Between Different Categories </vt:lpstr>
      <vt:lpstr>Our Framework’s Goals</vt:lpstr>
      <vt:lpstr>What is a Relationship in terms of Data Categories?</vt:lpstr>
      <vt:lpstr>PowerPoint Presentation</vt:lpstr>
      <vt:lpstr>PowerPoint Presentation</vt:lpstr>
      <vt:lpstr>Examples of Framework Usage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Framework: Visualizing Relationships Between Different Categories </dc:title>
  <cp:lastModifiedBy>tianyug</cp:lastModifiedBy>
  <cp:revision>2</cp:revision>
  <dcterms:modified xsi:type="dcterms:W3CDTF">2017-04-05T03:38:01Z</dcterms:modified>
</cp:coreProperties>
</file>