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2" r:id="rId6"/>
    <p:sldId id="274" r:id="rId7"/>
    <p:sldId id="265" r:id="rId8"/>
    <p:sldId id="258" r:id="rId9"/>
    <p:sldId id="269" r:id="rId10"/>
    <p:sldId id="270" r:id="rId11"/>
    <p:sldId id="271" r:id="rId12"/>
    <p:sldId id="275" r:id="rId13"/>
    <p:sldId id="276" r:id="rId14"/>
    <p:sldId id="277" r:id="rId15"/>
    <p:sldId id="279" r:id="rId16"/>
    <p:sldId id="280" r:id="rId17"/>
    <p:sldId id="281" r:id="rId18"/>
    <p:sldId id="282" r:id="rId19"/>
    <p:sldId id="283" r:id="rId20"/>
    <p:sldId id="278" r:id="rId21"/>
    <p:sldId id="284" r:id="rId22"/>
    <p:sldId id="259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Priories People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Agile Focuses on the team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Customer Collaboration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Agile ensures Customer satisfaction as they are apart of the process 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Working Software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 Agile the product will be constantly testing which gives feedback immediately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Simplicity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Agile breaks down harder components into simpler ones for everyone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0A045B-FECB-4680-A67E-F4D5AB4188ED}" type="doc">
      <dgm:prSet loTypeId="urn:microsoft.com/office/officeart/2005/8/layout/cycle4" loCatId="cycle" qsTypeId="urn:microsoft.com/office/officeart/2005/8/quickstyle/simple5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9542DF54-EC3F-498B-A9CB-3DEFDF1D0EF5}">
      <dgm:prSet phldrT="[Text]"/>
      <dgm:spPr/>
      <dgm:t>
        <a:bodyPr/>
        <a:lstStyle/>
        <a:p>
          <a:r>
            <a:rPr lang="en-US" dirty="0"/>
            <a:t>Requirement Gathering</a:t>
          </a:r>
        </a:p>
      </dgm:t>
    </dgm:pt>
    <dgm:pt modelId="{AED058B0-EB1C-4894-9D8C-CE51675C4B7F}" type="parTrans" cxnId="{815585BF-7C6B-4C21-903D-6CD921C71386}">
      <dgm:prSet/>
      <dgm:spPr/>
      <dgm:t>
        <a:bodyPr/>
        <a:lstStyle/>
        <a:p>
          <a:endParaRPr lang="en-US"/>
        </a:p>
      </dgm:t>
    </dgm:pt>
    <dgm:pt modelId="{2E7F4AB7-5846-4940-A11E-DB28EA958584}" type="sibTrans" cxnId="{815585BF-7C6B-4C21-903D-6CD921C71386}">
      <dgm:prSet/>
      <dgm:spPr/>
      <dgm:t>
        <a:bodyPr/>
        <a:lstStyle/>
        <a:p>
          <a:endParaRPr lang="en-US"/>
        </a:p>
      </dgm:t>
    </dgm:pt>
    <dgm:pt modelId="{4B895D52-A654-4F8F-B4C0-EB950B5E2607}">
      <dgm:prSet phldrT="[Text]"/>
      <dgm:spPr/>
      <dgm:t>
        <a:bodyPr/>
        <a:lstStyle/>
        <a:p>
          <a:r>
            <a:rPr lang="en-US" dirty="0"/>
            <a:t>Design &amp; Development</a:t>
          </a:r>
        </a:p>
      </dgm:t>
    </dgm:pt>
    <dgm:pt modelId="{90C62CC6-632F-4DF7-9034-0E9F17B21083}" type="parTrans" cxnId="{82B33B5C-C443-49AC-853B-AC9F25FB7B0F}">
      <dgm:prSet/>
      <dgm:spPr/>
      <dgm:t>
        <a:bodyPr/>
        <a:lstStyle/>
        <a:p>
          <a:endParaRPr lang="en-US"/>
        </a:p>
      </dgm:t>
    </dgm:pt>
    <dgm:pt modelId="{4EA05863-94D3-4841-8F79-30012AF13F2D}" type="sibTrans" cxnId="{82B33B5C-C443-49AC-853B-AC9F25FB7B0F}">
      <dgm:prSet/>
      <dgm:spPr/>
      <dgm:t>
        <a:bodyPr/>
        <a:lstStyle/>
        <a:p>
          <a:endParaRPr lang="en-US"/>
        </a:p>
      </dgm:t>
    </dgm:pt>
    <dgm:pt modelId="{C1F2D381-FB5E-400F-B114-980CE1883738}">
      <dgm:prSet phldrT="[Text]"/>
      <dgm:spPr/>
      <dgm:t>
        <a:bodyPr/>
        <a:lstStyle/>
        <a:p>
          <a:r>
            <a:rPr lang="en-US" dirty="0"/>
            <a:t>Development &amp; Feedback</a:t>
          </a:r>
        </a:p>
      </dgm:t>
    </dgm:pt>
    <dgm:pt modelId="{53F47988-29AB-4ABD-AD9E-0AC164C75CB5}" type="parTrans" cxnId="{E2193FB0-A769-495B-8E44-97DA1DF9A215}">
      <dgm:prSet/>
      <dgm:spPr/>
      <dgm:t>
        <a:bodyPr/>
        <a:lstStyle/>
        <a:p>
          <a:endParaRPr lang="en-US"/>
        </a:p>
      </dgm:t>
    </dgm:pt>
    <dgm:pt modelId="{E1D82C38-1B12-4DA1-8D7A-804AA60BB731}" type="sibTrans" cxnId="{E2193FB0-A769-495B-8E44-97DA1DF9A215}">
      <dgm:prSet/>
      <dgm:spPr/>
      <dgm:t>
        <a:bodyPr/>
        <a:lstStyle/>
        <a:p>
          <a:endParaRPr lang="en-US"/>
        </a:p>
      </dgm:t>
    </dgm:pt>
    <dgm:pt modelId="{0352357F-1D50-46DC-B499-C87DD5BD7568}">
      <dgm:prSet phldrT="[Text]">
        <dgm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Frequent releases &amp; Fast Customer Feedback</a:t>
          </a:r>
        </a:p>
      </dgm:t>
    </dgm:pt>
    <dgm:pt modelId="{B266C3E6-1F84-4929-908C-CFFB51C55AA2}" type="parTrans" cxnId="{34B4B305-B781-49A0-84A1-243057317E5C}">
      <dgm:prSet/>
      <dgm:spPr/>
      <dgm:t>
        <a:bodyPr/>
        <a:lstStyle/>
        <a:p>
          <a:endParaRPr lang="en-US"/>
        </a:p>
      </dgm:t>
    </dgm:pt>
    <dgm:pt modelId="{70955365-70F8-419B-91F9-85A97AA38446}" type="sibTrans" cxnId="{34B4B305-B781-49A0-84A1-243057317E5C}">
      <dgm:prSet/>
      <dgm:spPr/>
      <dgm:t>
        <a:bodyPr/>
        <a:lstStyle/>
        <a:p>
          <a:endParaRPr lang="en-US"/>
        </a:p>
      </dgm:t>
    </dgm:pt>
    <dgm:pt modelId="{B6C97172-5ED7-4387-AD3F-94BA3CB5DE2A}">
      <dgm:prSet phldrT="[Text]">
        <dgm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User Stories and Backlog Refinement</a:t>
          </a:r>
        </a:p>
      </dgm:t>
    </dgm:pt>
    <dgm:pt modelId="{B2065B0F-B6A9-481E-ABA4-C173EA19C6E6}" type="parTrans" cxnId="{F92DA2D1-0E73-44D7-9623-EABFEE2E6758}">
      <dgm:prSet/>
      <dgm:spPr/>
      <dgm:t>
        <a:bodyPr/>
        <a:lstStyle/>
        <a:p>
          <a:endParaRPr lang="en-US"/>
        </a:p>
      </dgm:t>
    </dgm:pt>
    <dgm:pt modelId="{029DD27D-AD4B-4E16-A39F-B212A77EB58E}" type="sibTrans" cxnId="{F92DA2D1-0E73-44D7-9623-EABFEE2E6758}">
      <dgm:prSet/>
      <dgm:spPr/>
      <dgm:t>
        <a:bodyPr/>
        <a:lstStyle/>
        <a:p>
          <a:endParaRPr lang="en-US"/>
        </a:p>
      </dgm:t>
    </dgm:pt>
    <dgm:pt modelId="{0B17F8A5-9992-46C8-9EB8-71954216041D}">
      <dgm:prSet phldrT="[Text]"/>
      <dgm:spPr/>
      <dgm:t>
        <a:bodyPr/>
        <a:lstStyle/>
        <a:p>
          <a:r>
            <a:rPr lang="en-US" dirty="0"/>
            <a:t>Testing &amp; Integration</a:t>
          </a:r>
        </a:p>
      </dgm:t>
    </dgm:pt>
    <dgm:pt modelId="{8F3555EE-E7F5-41BE-ABFA-ACBFF485CF89}" type="sibTrans" cxnId="{689A3907-679C-4AA5-BE21-335929393EF2}">
      <dgm:prSet/>
      <dgm:spPr/>
      <dgm:t>
        <a:bodyPr/>
        <a:lstStyle/>
        <a:p>
          <a:endParaRPr lang="en-US"/>
        </a:p>
      </dgm:t>
    </dgm:pt>
    <dgm:pt modelId="{889F7E23-77B5-451C-B7BB-56FAB7A52EF2}" type="parTrans" cxnId="{689A3907-679C-4AA5-BE21-335929393EF2}">
      <dgm:prSet/>
      <dgm:spPr/>
      <dgm:t>
        <a:bodyPr/>
        <a:lstStyle/>
        <a:p>
          <a:endParaRPr lang="en-US"/>
        </a:p>
      </dgm:t>
    </dgm:pt>
    <dgm:pt modelId="{0214C5AE-2692-46E2-BEE0-DA7ECC6002DE}">
      <dgm:prSet phldrT="[Text]">
        <dgm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Continuous Testing &amp; </a:t>
          </a:r>
          <a:r>
            <a:rPr lang="en-US" dirty="0" err="1"/>
            <a:t>Intergration</a:t>
          </a:r>
          <a:endParaRPr lang="en-US" dirty="0"/>
        </a:p>
      </dgm:t>
    </dgm:pt>
    <dgm:pt modelId="{D2EE27A1-A26E-4A06-8E63-EF399BEF1FC4}" type="parTrans" cxnId="{677F7828-C58B-47D9-BDDC-CD6D4C35BF5F}">
      <dgm:prSet/>
      <dgm:spPr/>
      <dgm:t>
        <a:bodyPr/>
        <a:lstStyle/>
        <a:p>
          <a:endParaRPr lang="en-US"/>
        </a:p>
      </dgm:t>
    </dgm:pt>
    <dgm:pt modelId="{35B4F79F-0996-44B2-9FE8-588F8E0DB08C}" type="sibTrans" cxnId="{677F7828-C58B-47D9-BDDC-CD6D4C35BF5F}">
      <dgm:prSet/>
      <dgm:spPr/>
      <dgm:t>
        <a:bodyPr/>
        <a:lstStyle/>
        <a:p>
          <a:endParaRPr lang="en-US"/>
        </a:p>
      </dgm:t>
    </dgm:pt>
    <dgm:pt modelId="{2E525BEA-3231-4729-9C7F-04C4817BFD43}">
      <dgm:prSet phldrT="[Text]">
        <dgm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Iterative Sprint for Improvement</a:t>
          </a:r>
        </a:p>
      </dgm:t>
    </dgm:pt>
    <dgm:pt modelId="{AF2A2032-59EC-4B84-9E9D-708A1CF31131}" type="parTrans" cxnId="{B419D4DD-D6EC-4AFA-909F-A07D378AAC69}">
      <dgm:prSet/>
      <dgm:spPr/>
      <dgm:t>
        <a:bodyPr/>
        <a:lstStyle/>
        <a:p>
          <a:endParaRPr lang="en-US"/>
        </a:p>
      </dgm:t>
    </dgm:pt>
    <dgm:pt modelId="{18E43067-5AD1-4E7E-8A01-7A2990B9EDAF}" type="sibTrans" cxnId="{B419D4DD-D6EC-4AFA-909F-A07D378AAC69}">
      <dgm:prSet/>
      <dgm:spPr/>
      <dgm:t>
        <a:bodyPr/>
        <a:lstStyle/>
        <a:p>
          <a:endParaRPr lang="en-US"/>
        </a:p>
      </dgm:t>
    </dgm:pt>
    <dgm:pt modelId="{325A0DF6-68C7-42E3-BD4E-6CB6872D028A}" type="pres">
      <dgm:prSet presAssocID="{830A045B-FECB-4680-A67E-F4D5AB4188E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E2900672-12AA-4D3D-B3CE-0C4F8F6769CB}" type="pres">
      <dgm:prSet presAssocID="{830A045B-FECB-4680-A67E-F4D5AB4188ED}" presName="children" presStyleCnt="0"/>
      <dgm:spPr/>
    </dgm:pt>
    <dgm:pt modelId="{D221B100-041D-4B5D-AE3A-BD1E54BC183F}" type="pres">
      <dgm:prSet presAssocID="{830A045B-FECB-4680-A67E-F4D5AB4188ED}" presName="child1group" presStyleCnt="0"/>
      <dgm:spPr/>
    </dgm:pt>
    <dgm:pt modelId="{8419DA80-6BAD-447E-8C82-D1D7ED9B0A98}" type="pres">
      <dgm:prSet presAssocID="{830A045B-FECB-4680-A67E-F4D5AB4188ED}" presName="child1" presStyleLbl="bgAcc1" presStyleIdx="0" presStyleCnt="4"/>
      <dgm:spPr/>
    </dgm:pt>
    <dgm:pt modelId="{00E4C626-754E-4155-8E7B-D2E3C7508BAD}" type="pres">
      <dgm:prSet presAssocID="{830A045B-FECB-4680-A67E-F4D5AB4188ED}" presName="child1Text" presStyleLbl="bgAcc1" presStyleIdx="0" presStyleCnt="4">
        <dgm:presLayoutVars>
          <dgm:bulletEnabled val="1"/>
        </dgm:presLayoutVars>
      </dgm:prSet>
      <dgm:spPr/>
    </dgm:pt>
    <dgm:pt modelId="{FBAE0C4F-BDC3-40A3-9862-178344E15124}" type="pres">
      <dgm:prSet presAssocID="{830A045B-FECB-4680-A67E-F4D5AB4188ED}" presName="child2group" presStyleCnt="0"/>
      <dgm:spPr/>
    </dgm:pt>
    <dgm:pt modelId="{4A9370D2-8EBD-433D-BA3E-5F0B6AEF4854}" type="pres">
      <dgm:prSet presAssocID="{830A045B-FECB-4680-A67E-F4D5AB4188ED}" presName="child2" presStyleLbl="bgAcc1" presStyleIdx="1" presStyleCnt="4"/>
      <dgm:spPr/>
    </dgm:pt>
    <dgm:pt modelId="{AB752B64-39B3-4240-BAE5-1154D06F6088}" type="pres">
      <dgm:prSet presAssocID="{830A045B-FECB-4680-A67E-F4D5AB4188ED}" presName="child2Text" presStyleLbl="bgAcc1" presStyleIdx="1" presStyleCnt="4">
        <dgm:presLayoutVars>
          <dgm:bulletEnabled val="1"/>
        </dgm:presLayoutVars>
      </dgm:prSet>
      <dgm:spPr/>
    </dgm:pt>
    <dgm:pt modelId="{4DEE9FE7-AD01-4A39-8B2A-66091A2F0C43}" type="pres">
      <dgm:prSet presAssocID="{830A045B-FECB-4680-A67E-F4D5AB4188ED}" presName="child3group" presStyleCnt="0"/>
      <dgm:spPr/>
    </dgm:pt>
    <dgm:pt modelId="{C1959E9F-B0DF-4618-A7F0-6D6486852D38}" type="pres">
      <dgm:prSet presAssocID="{830A045B-FECB-4680-A67E-F4D5AB4188ED}" presName="child3" presStyleLbl="bgAcc1" presStyleIdx="2" presStyleCnt="4"/>
      <dgm:spPr/>
    </dgm:pt>
    <dgm:pt modelId="{2EE07053-9115-4506-B425-44B8226FEA0B}" type="pres">
      <dgm:prSet presAssocID="{830A045B-FECB-4680-A67E-F4D5AB4188ED}" presName="child3Text" presStyleLbl="bgAcc1" presStyleIdx="2" presStyleCnt="4">
        <dgm:presLayoutVars>
          <dgm:bulletEnabled val="1"/>
        </dgm:presLayoutVars>
      </dgm:prSet>
      <dgm:spPr/>
    </dgm:pt>
    <dgm:pt modelId="{9ED30F6C-113F-4E8A-9132-F743996B43FC}" type="pres">
      <dgm:prSet presAssocID="{830A045B-FECB-4680-A67E-F4D5AB4188ED}" presName="child4group" presStyleCnt="0"/>
      <dgm:spPr/>
    </dgm:pt>
    <dgm:pt modelId="{F45B3F57-EDFA-4C83-818A-75C3F8DCEE08}" type="pres">
      <dgm:prSet presAssocID="{830A045B-FECB-4680-A67E-F4D5AB4188ED}" presName="child4" presStyleLbl="bgAcc1" presStyleIdx="3" presStyleCnt="4"/>
      <dgm:spPr/>
    </dgm:pt>
    <dgm:pt modelId="{4FAB08D3-E51B-4CF3-8828-63408DD80406}" type="pres">
      <dgm:prSet presAssocID="{830A045B-FECB-4680-A67E-F4D5AB4188ED}" presName="child4Text" presStyleLbl="bgAcc1" presStyleIdx="3" presStyleCnt="4">
        <dgm:presLayoutVars>
          <dgm:bulletEnabled val="1"/>
        </dgm:presLayoutVars>
      </dgm:prSet>
      <dgm:spPr/>
    </dgm:pt>
    <dgm:pt modelId="{6DF1EBF9-4429-404B-9CA3-A8BE998FB977}" type="pres">
      <dgm:prSet presAssocID="{830A045B-FECB-4680-A67E-F4D5AB4188ED}" presName="childPlaceholder" presStyleCnt="0"/>
      <dgm:spPr/>
    </dgm:pt>
    <dgm:pt modelId="{9DD1B531-B9BE-4625-9A57-60067E291B75}" type="pres">
      <dgm:prSet presAssocID="{830A045B-FECB-4680-A67E-F4D5AB4188ED}" presName="circle" presStyleCnt="0"/>
      <dgm:spPr/>
    </dgm:pt>
    <dgm:pt modelId="{82E4523F-BC79-4C60-B1E5-B68597543A86}" type="pres">
      <dgm:prSet presAssocID="{830A045B-FECB-4680-A67E-F4D5AB4188ED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74839225-A322-435C-A850-A77461469EAB}" type="pres">
      <dgm:prSet presAssocID="{830A045B-FECB-4680-A67E-F4D5AB4188ED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1513B3D4-978F-4839-BDF0-9C9476431294}" type="pres">
      <dgm:prSet presAssocID="{830A045B-FECB-4680-A67E-F4D5AB4188ED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5BA49EB1-A5B8-4344-BCF7-6AF3FA102147}" type="pres">
      <dgm:prSet presAssocID="{830A045B-FECB-4680-A67E-F4D5AB4188ED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AD7C6C69-B617-479D-AE1C-39EA300B4560}" type="pres">
      <dgm:prSet presAssocID="{830A045B-FECB-4680-A67E-F4D5AB4188ED}" presName="quadrantPlaceholder" presStyleCnt="0"/>
      <dgm:spPr/>
    </dgm:pt>
    <dgm:pt modelId="{8201D4D7-5011-4727-AC54-61A9CA403AE2}" type="pres">
      <dgm:prSet presAssocID="{830A045B-FECB-4680-A67E-F4D5AB4188ED}" presName="center1" presStyleLbl="fgShp" presStyleIdx="0" presStyleCnt="2"/>
      <dgm:spPr/>
    </dgm:pt>
    <dgm:pt modelId="{BB082FBB-D364-47C2-B0C0-45BA78F939A2}" type="pres">
      <dgm:prSet presAssocID="{830A045B-FECB-4680-A67E-F4D5AB4188ED}" presName="center2" presStyleLbl="fgShp" presStyleIdx="1" presStyleCnt="2"/>
      <dgm:spPr/>
    </dgm:pt>
  </dgm:ptLst>
  <dgm:cxnLst>
    <dgm:cxn modelId="{34B4B305-B781-49A0-84A1-243057317E5C}" srcId="{C1F2D381-FB5E-400F-B114-980CE1883738}" destId="{0352357F-1D50-46DC-B499-C87DD5BD7568}" srcOrd="0" destOrd="0" parTransId="{B266C3E6-1F84-4929-908C-CFFB51C55AA2}" sibTransId="{70955365-70F8-419B-91F9-85A97AA38446}"/>
    <dgm:cxn modelId="{689A3907-679C-4AA5-BE21-335929393EF2}" srcId="{830A045B-FECB-4680-A67E-F4D5AB4188ED}" destId="{0B17F8A5-9992-46C8-9EB8-71954216041D}" srcOrd="2" destOrd="0" parTransId="{889F7E23-77B5-451C-B7BB-56FAB7A52EF2}" sibTransId="{8F3555EE-E7F5-41BE-ABFA-ACBFF485CF89}"/>
    <dgm:cxn modelId="{50AE780C-AA4E-4F5C-AD10-B93FC46A93F7}" type="presOf" srcId="{0214C5AE-2692-46E2-BEE0-DA7ECC6002DE}" destId="{2EE07053-9115-4506-B425-44B8226FEA0B}" srcOrd="1" destOrd="0" presId="urn:microsoft.com/office/officeart/2005/8/layout/cycle4"/>
    <dgm:cxn modelId="{677F7828-C58B-47D9-BDDC-CD6D4C35BF5F}" srcId="{0B17F8A5-9992-46C8-9EB8-71954216041D}" destId="{0214C5AE-2692-46E2-BEE0-DA7ECC6002DE}" srcOrd="0" destOrd="0" parTransId="{D2EE27A1-A26E-4A06-8E63-EF399BEF1FC4}" sibTransId="{35B4F79F-0996-44B2-9FE8-588F8E0DB08C}"/>
    <dgm:cxn modelId="{2B866F3C-BBC4-4BFE-A36E-CCA85E8CC2E0}" type="presOf" srcId="{4B895D52-A654-4F8F-B4C0-EB950B5E2607}" destId="{74839225-A322-435C-A850-A77461469EAB}" srcOrd="0" destOrd="0" presId="urn:microsoft.com/office/officeart/2005/8/layout/cycle4"/>
    <dgm:cxn modelId="{EE64EB3F-DD4F-4126-8DC7-9A08BC0B1B0A}" type="presOf" srcId="{2E525BEA-3231-4729-9C7F-04C4817BFD43}" destId="{AB752B64-39B3-4240-BAE5-1154D06F6088}" srcOrd="1" destOrd="0" presId="urn:microsoft.com/office/officeart/2005/8/layout/cycle4"/>
    <dgm:cxn modelId="{82B33B5C-C443-49AC-853B-AC9F25FB7B0F}" srcId="{830A045B-FECB-4680-A67E-F4D5AB4188ED}" destId="{4B895D52-A654-4F8F-B4C0-EB950B5E2607}" srcOrd="1" destOrd="0" parTransId="{90C62CC6-632F-4DF7-9034-0E9F17B21083}" sibTransId="{4EA05863-94D3-4841-8F79-30012AF13F2D}"/>
    <dgm:cxn modelId="{C3635A5D-D21F-43DA-8A1D-5654D34C0416}" type="presOf" srcId="{0214C5AE-2692-46E2-BEE0-DA7ECC6002DE}" destId="{C1959E9F-B0DF-4618-A7F0-6D6486852D38}" srcOrd="0" destOrd="0" presId="urn:microsoft.com/office/officeart/2005/8/layout/cycle4"/>
    <dgm:cxn modelId="{44451C4E-3312-4AD9-B8A1-29F6D454956C}" type="presOf" srcId="{9542DF54-EC3F-498B-A9CB-3DEFDF1D0EF5}" destId="{82E4523F-BC79-4C60-B1E5-B68597543A86}" srcOrd="0" destOrd="0" presId="urn:microsoft.com/office/officeart/2005/8/layout/cycle4"/>
    <dgm:cxn modelId="{C01F0483-5CD4-4395-914D-840373194FBB}" type="presOf" srcId="{0352357F-1D50-46DC-B499-C87DD5BD7568}" destId="{4FAB08D3-E51B-4CF3-8828-63408DD80406}" srcOrd="1" destOrd="0" presId="urn:microsoft.com/office/officeart/2005/8/layout/cycle4"/>
    <dgm:cxn modelId="{FE2B048C-6855-4808-ABAC-F320C756E9A1}" type="presOf" srcId="{C1F2D381-FB5E-400F-B114-980CE1883738}" destId="{5BA49EB1-A5B8-4344-BCF7-6AF3FA102147}" srcOrd="0" destOrd="0" presId="urn:microsoft.com/office/officeart/2005/8/layout/cycle4"/>
    <dgm:cxn modelId="{EDEEC9A8-2D41-45F4-BFDA-21BC79AE3AB7}" type="presOf" srcId="{830A045B-FECB-4680-A67E-F4D5AB4188ED}" destId="{325A0DF6-68C7-42E3-BD4E-6CB6872D028A}" srcOrd="0" destOrd="0" presId="urn:microsoft.com/office/officeart/2005/8/layout/cycle4"/>
    <dgm:cxn modelId="{E2193FB0-A769-495B-8E44-97DA1DF9A215}" srcId="{830A045B-FECB-4680-A67E-F4D5AB4188ED}" destId="{C1F2D381-FB5E-400F-B114-980CE1883738}" srcOrd="3" destOrd="0" parTransId="{53F47988-29AB-4ABD-AD9E-0AC164C75CB5}" sibTransId="{E1D82C38-1B12-4DA1-8D7A-804AA60BB731}"/>
    <dgm:cxn modelId="{F00372B2-CE81-4C0F-8440-E5E654E39CCD}" type="presOf" srcId="{B6C97172-5ED7-4387-AD3F-94BA3CB5DE2A}" destId="{00E4C626-754E-4155-8E7B-D2E3C7508BAD}" srcOrd="1" destOrd="0" presId="urn:microsoft.com/office/officeart/2005/8/layout/cycle4"/>
    <dgm:cxn modelId="{815585BF-7C6B-4C21-903D-6CD921C71386}" srcId="{830A045B-FECB-4680-A67E-F4D5AB4188ED}" destId="{9542DF54-EC3F-498B-A9CB-3DEFDF1D0EF5}" srcOrd="0" destOrd="0" parTransId="{AED058B0-EB1C-4894-9D8C-CE51675C4B7F}" sibTransId="{2E7F4AB7-5846-4940-A11E-DB28EA958584}"/>
    <dgm:cxn modelId="{F92DA2D1-0E73-44D7-9623-EABFEE2E6758}" srcId="{9542DF54-EC3F-498B-A9CB-3DEFDF1D0EF5}" destId="{B6C97172-5ED7-4387-AD3F-94BA3CB5DE2A}" srcOrd="0" destOrd="0" parTransId="{B2065B0F-B6A9-481E-ABA4-C173EA19C6E6}" sibTransId="{029DD27D-AD4B-4E16-A39F-B212A77EB58E}"/>
    <dgm:cxn modelId="{B419D4DD-D6EC-4AFA-909F-A07D378AAC69}" srcId="{4B895D52-A654-4F8F-B4C0-EB950B5E2607}" destId="{2E525BEA-3231-4729-9C7F-04C4817BFD43}" srcOrd="0" destOrd="0" parTransId="{AF2A2032-59EC-4B84-9E9D-708A1CF31131}" sibTransId="{18E43067-5AD1-4E7E-8A01-7A2990B9EDAF}"/>
    <dgm:cxn modelId="{8666AADF-9F06-459C-B1B3-062BFFDF0F1E}" type="presOf" srcId="{2E525BEA-3231-4729-9C7F-04C4817BFD43}" destId="{4A9370D2-8EBD-433D-BA3E-5F0B6AEF4854}" srcOrd="0" destOrd="0" presId="urn:microsoft.com/office/officeart/2005/8/layout/cycle4"/>
    <dgm:cxn modelId="{C355D4E0-D522-45C5-A53C-CC3278245982}" type="presOf" srcId="{B6C97172-5ED7-4387-AD3F-94BA3CB5DE2A}" destId="{8419DA80-6BAD-447E-8C82-D1D7ED9B0A98}" srcOrd="0" destOrd="0" presId="urn:microsoft.com/office/officeart/2005/8/layout/cycle4"/>
    <dgm:cxn modelId="{1DCAD2F5-8E6B-473B-8095-EF92AD6CB2C5}" type="presOf" srcId="{0B17F8A5-9992-46C8-9EB8-71954216041D}" destId="{1513B3D4-978F-4839-BDF0-9C9476431294}" srcOrd="0" destOrd="0" presId="urn:microsoft.com/office/officeart/2005/8/layout/cycle4"/>
    <dgm:cxn modelId="{CF3B4CFE-5A22-4CDD-969A-F46B1CA05948}" type="presOf" srcId="{0352357F-1D50-46DC-B499-C87DD5BD7568}" destId="{F45B3F57-EDFA-4C83-818A-75C3F8DCEE08}" srcOrd="0" destOrd="0" presId="urn:microsoft.com/office/officeart/2005/8/layout/cycle4"/>
    <dgm:cxn modelId="{ED01B5C6-2AE5-4333-9B3F-A0A4BD48B1AB}" type="presParOf" srcId="{325A0DF6-68C7-42E3-BD4E-6CB6872D028A}" destId="{E2900672-12AA-4D3D-B3CE-0C4F8F6769CB}" srcOrd="0" destOrd="0" presId="urn:microsoft.com/office/officeart/2005/8/layout/cycle4"/>
    <dgm:cxn modelId="{FE82A8DC-6E3E-4999-B5FF-0D9ED5DC9F9B}" type="presParOf" srcId="{E2900672-12AA-4D3D-B3CE-0C4F8F6769CB}" destId="{D221B100-041D-4B5D-AE3A-BD1E54BC183F}" srcOrd="0" destOrd="0" presId="urn:microsoft.com/office/officeart/2005/8/layout/cycle4"/>
    <dgm:cxn modelId="{204E993A-2BE4-4219-B4E8-C530DEFF63DC}" type="presParOf" srcId="{D221B100-041D-4B5D-AE3A-BD1E54BC183F}" destId="{8419DA80-6BAD-447E-8C82-D1D7ED9B0A98}" srcOrd="0" destOrd="0" presId="urn:microsoft.com/office/officeart/2005/8/layout/cycle4"/>
    <dgm:cxn modelId="{60222A29-2F45-45ED-9AC3-ABAB8C5AB744}" type="presParOf" srcId="{D221B100-041D-4B5D-AE3A-BD1E54BC183F}" destId="{00E4C626-754E-4155-8E7B-D2E3C7508BAD}" srcOrd="1" destOrd="0" presId="urn:microsoft.com/office/officeart/2005/8/layout/cycle4"/>
    <dgm:cxn modelId="{798091CB-E9AF-4B95-B907-47255938404E}" type="presParOf" srcId="{E2900672-12AA-4D3D-B3CE-0C4F8F6769CB}" destId="{FBAE0C4F-BDC3-40A3-9862-178344E15124}" srcOrd="1" destOrd="0" presId="urn:microsoft.com/office/officeart/2005/8/layout/cycle4"/>
    <dgm:cxn modelId="{008CEC47-C25E-4CDC-998D-968A97AB8650}" type="presParOf" srcId="{FBAE0C4F-BDC3-40A3-9862-178344E15124}" destId="{4A9370D2-8EBD-433D-BA3E-5F0B6AEF4854}" srcOrd="0" destOrd="0" presId="urn:microsoft.com/office/officeart/2005/8/layout/cycle4"/>
    <dgm:cxn modelId="{D430CB30-91E4-4352-819D-695AE671359D}" type="presParOf" srcId="{FBAE0C4F-BDC3-40A3-9862-178344E15124}" destId="{AB752B64-39B3-4240-BAE5-1154D06F6088}" srcOrd="1" destOrd="0" presId="urn:microsoft.com/office/officeart/2005/8/layout/cycle4"/>
    <dgm:cxn modelId="{3927C17A-3E02-4C86-B8C5-0D2AF00A56A1}" type="presParOf" srcId="{E2900672-12AA-4D3D-B3CE-0C4F8F6769CB}" destId="{4DEE9FE7-AD01-4A39-8B2A-66091A2F0C43}" srcOrd="2" destOrd="0" presId="urn:microsoft.com/office/officeart/2005/8/layout/cycle4"/>
    <dgm:cxn modelId="{692CA43F-F627-4550-AB02-4E1BDBCA347A}" type="presParOf" srcId="{4DEE9FE7-AD01-4A39-8B2A-66091A2F0C43}" destId="{C1959E9F-B0DF-4618-A7F0-6D6486852D38}" srcOrd="0" destOrd="0" presId="urn:microsoft.com/office/officeart/2005/8/layout/cycle4"/>
    <dgm:cxn modelId="{C5416851-7918-4226-89BA-EB76E8AD6104}" type="presParOf" srcId="{4DEE9FE7-AD01-4A39-8B2A-66091A2F0C43}" destId="{2EE07053-9115-4506-B425-44B8226FEA0B}" srcOrd="1" destOrd="0" presId="urn:microsoft.com/office/officeart/2005/8/layout/cycle4"/>
    <dgm:cxn modelId="{F3E65BEA-BE22-4D87-8640-22108E901D03}" type="presParOf" srcId="{E2900672-12AA-4D3D-B3CE-0C4F8F6769CB}" destId="{9ED30F6C-113F-4E8A-9132-F743996B43FC}" srcOrd="3" destOrd="0" presId="urn:microsoft.com/office/officeart/2005/8/layout/cycle4"/>
    <dgm:cxn modelId="{339A3328-DAB7-4577-8DC7-8383CEEA2ADB}" type="presParOf" srcId="{9ED30F6C-113F-4E8A-9132-F743996B43FC}" destId="{F45B3F57-EDFA-4C83-818A-75C3F8DCEE08}" srcOrd="0" destOrd="0" presId="urn:microsoft.com/office/officeart/2005/8/layout/cycle4"/>
    <dgm:cxn modelId="{1FF6FFBB-08F1-4DC6-A857-D0BED65BBEF0}" type="presParOf" srcId="{9ED30F6C-113F-4E8A-9132-F743996B43FC}" destId="{4FAB08D3-E51B-4CF3-8828-63408DD80406}" srcOrd="1" destOrd="0" presId="urn:microsoft.com/office/officeart/2005/8/layout/cycle4"/>
    <dgm:cxn modelId="{14FA0BC5-AE68-42A0-9141-3F4CBF36F67F}" type="presParOf" srcId="{E2900672-12AA-4D3D-B3CE-0C4F8F6769CB}" destId="{6DF1EBF9-4429-404B-9CA3-A8BE998FB977}" srcOrd="4" destOrd="0" presId="urn:microsoft.com/office/officeart/2005/8/layout/cycle4"/>
    <dgm:cxn modelId="{C59DC8D6-83D7-49BA-9759-A6505CF2BC98}" type="presParOf" srcId="{325A0DF6-68C7-42E3-BD4E-6CB6872D028A}" destId="{9DD1B531-B9BE-4625-9A57-60067E291B75}" srcOrd="1" destOrd="0" presId="urn:microsoft.com/office/officeart/2005/8/layout/cycle4"/>
    <dgm:cxn modelId="{1A17D207-0DC8-4EA0-8963-585A8B896E64}" type="presParOf" srcId="{9DD1B531-B9BE-4625-9A57-60067E291B75}" destId="{82E4523F-BC79-4C60-B1E5-B68597543A86}" srcOrd="0" destOrd="0" presId="urn:microsoft.com/office/officeart/2005/8/layout/cycle4"/>
    <dgm:cxn modelId="{B361F667-BB22-4F92-B2F2-08F3216C638C}" type="presParOf" srcId="{9DD1B531-B9BE-4625-9A57-60067E291B75}" destId="{74839225-A322-435C-A850-A77461469EAB}" srcOrd="1" destOrd="0" presId="urn:microsoft.com/office/officeart/2005/8/layout/cycle4"/>
    <dgm:cxn modelId="{0AD5CACB-1A48-4962-8954-CBE11BA43BCE}" type="presParOf" srcId="{9DD1B531-B9BE-4625-9A57-60067E291B75}" destId="{1513B3D4-978F-4839-BDF0-9C9476431294}" srcOrd="2" destOrd="0" presId="urn:microsoft.com/office/officeart/2005/8/layout/cycle4"/>
    <dgm:cxn modelId="{4286F04B-A162-42CF-BCB4-CB002AE6E27A}" type="presParOf" srcId="{9DD1B531-B9BE-4625-9A57-60067E291B75}" destId="{5BA49EB1-A5B8-4344-BCF7-6AF3FA102147}" srcOrd="3" destOrd="0" presId="urn:microsoft.com/office/officeart/2005/8/layout/cycle4"/>
    <dgm:cxn modelId="{8B8DB609-79EA-45CB-9701-463B6A352368}" type="presParOf" srcId="{9DD1B531-B9BE-4625-9A57-60067E291B75}" destId="{AD7C6C69-B617-479D-AE1C-39EA300B4560}" srcOrd="4" destOrd="0" presId="urn:microsoft.com/office/officeart/2005/8/layout/cycle4"/>
    <dgm:cxn modelId="{0C867157-E1CB-4288-9D7F-F7394EF50523}" type="presParOf" srcId="{325A0DF6-68C7-42E3-BD4E-6CB6872D028A}" destId="{8201D4D7-5011-4727-AC54-61A9CA403AE2}" srcOrd="2" destOrd="0" presId="urn:microsoft.com/office/officeart/2005/8/layout/cycle4"/>
    <dgm:cxn modelId="{74C53517-D9DE-4396-9ECA-ABC096B63C00}" type="presParOf" srcId="{325A0DF6-68C7-42E3-BD4E-6CB6872D028A}" destId="{BB082FBB-D364-47C2-B0C0-45BA78F939A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541D5D-D65A-48F4-ABAD-C1966E845CEF}" type="doc">
      <dgm:prSet loTypeId="urn:microsoft.com/office/officeart/2005/8/layout/defaul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79AC9DF-4680-4DCC-B8F2-92A7A97678C5}">
      <dgm:prSet phldrT="[Text]"/>
      <dgm:spPr/>
      <dgm:t>
        <a:bodyPr/>
        <a:lstStyle/>
        <a:p>
          <a:r>
            <a:rPr lang="en-US" dirty="0"/>
            <a:t>Adaptable</a:t>
          </a:r>
        </a:p>
      </dgm:t>
    </dgm:pt>
    <dgm:pt modelId="{64E6570A-6FE6-4951-B836-FC2FC1180993}" type="parTrans" cxnId="{E9E9DEFA-50AC-49A3-8B66-1A91743485F8}">
      <dgm:prSet/>
      <dgm:spPr/>
      <dgm:t>
        <a:bodyPr/>
        <a:lstStyle/>
        <a:p>
          <a:endParaRPr lang="en-US"/>
        </a:p>
      </dgm:t>
    </dgm:pt>
    <dgm:pt modelId="{B60F306E-64E5-4708-8557-1517868CBBA3}" type="sibTrans" cxnId="{E9E9DEFA-50AC-49A3-8B66-1A91743485F8}">
      <dgm:prSet/>
      <dgm:spPr/>
      <dgm:t>
        <a:bodyPr/>
        <a:lstStyle/>
        <a:p>
          <a:endParaRPr lang="en-US"/>
        </a:p>
      </dgm:t>
    </dgm:pt>
    <dgm:pt modelId="{50E9AF35-4045-48A7-944C-1A94B1BA5965}">
      <dgm:prSet phldrT="[Text]"/>
      <dgm:spPr/>
      <dgm:t>
        <a:bodyPr/>
        <a:lstStyle/>
        <a:p>
          <a:r>
            <a:rPr lang="en-US" dirty="0"/>
            <a:t>Fast Development</a:t>
          </a:r>
        </a:p>
      </dgm:t>
    </dgm:pt>
    <dgm:pt modelId="{6A35B571-5D9D-4A0D-AB74-1804175871E8}" type="parTrans" cxnId="{D9A7B6FC-8D5F-4B45-961B-1CB7BC9DD870}">
      <dgm:prSet/>
      <dgm:spPr/>
      <dgm:t>
        <a:bodyPr/>
        <a:lstStyle/>
        <a:p>
          <a:endParaRPr lang="en-US"/>
        </a:p>
      </dgm:t>
    </dgm:pt>
    <dgm:pt modelId="{37959557-80C2-4CA8-A582-D4CC57EA0CDC}" type="sibTrans" cxnId="{D9A7B6FC-8D5F-4B45-961B-1CB7BC9DD870}">
      <dgm:prSet/>
      <dgm:spPr/>
      <dgm:t>
        <a:bodyPr/>
        <a:lstStyle/>
        <a:p>
          <a:endParaRPr lang="en-US"/>
        </a:p>
      </dgm:t>
    </dgm:pt>
    <dgm:pt modelId="{4799C070-E028-4113-8FBF-5712116F779F}">
      <dgm:prSet phldrT="[Text]"/>
      <dgm:spPr/>
      <dgm:t>
        <a:bodyPr/>
        <a:lstStyle/>
        <a:p>
          <a:r>
            <a:rPr lang="en-US" dirty="0"/>
            <a:t>High Quality Products</a:t>
          </a:r>
        </a:p>
      </dgm:t>
    </dgm:pt>
    <dgm:pt modelId="{466C8CA9-D97D-4CE8-BA45-0B96FB12D12F}" type="parTrans" cxnId="{59F41156-95B1-4913-91CF-4D3EA368A326}">
      <dgm:prSet/>
      <dgm:spPr/>
      <dgm:t>
        <a:bodyPr/>
        <a:lstStyle/>
        <a:p>
          <a:endParaRPr lang="en-US"/>
        </a:p>
      </dgm:t>
    </dgm:pt>
    <dgm:pt modelId="{57F4F034-44C6-44D9-AB0B-1C55EAE1B35F}" type="sibTrans" cxnId="{59F41156-95B1-4913-91CF-4D3EA368A326}">
      <dgm:prSet/>
      <dgm:spPr/>
      <dgm:t>
        <a:bodyPr/>
        <a:lstStyle/>
        <a:p>
          <a:endParaRPr lang="en-US"/>
        </a:p>
      </dgm:t>
    </dgm:pt>
    <dgm:pt modelId="{C3D03790-9BC3-40AF-BFA4-D3D26F3C8488}">
      <dgm:prSet phldrT="[Text]"/>
      <dgm:spPr/>
      <dgm:t>
        <a:bodyPr/>
        <a:lstStyle/>
        <a:p>
          <a:r>
            <a:rPr lang="en-US" dirty="0"/>
            <a:t>Higher customer satisfaction</a:t>
          </a:r>
        </a:p>
      </dgm:t>
    </dgm:pt>
    <dgm:pt modelId="{F4A44812-CF12-4C01-8F0A-499B2D38B7D2}" type="parTrans" cxnId="{D8F45AD9-1449-4B18-895B-D577B664BBDE}">
      <dgm:prSet/>
      <dgm:spPr/>
      <dgm:t>
        <a:bodyPr/>
        <a:lstStyle/>
        <a:p>
          <a:endParaRPr lang="en-US"/>
        </a:p>
      </dgm:t>
    </dgm:pt>
    <dgm:pt modelId="{C7EC23E4-F1F5-44DA-9621-8EFE684F2B75}" type="sibTrans" cxnId="{D8F45AD9-1449-4B18-895B-D577B664BBDE}">
      <dgm:prSet/>
      <dgm:spPr/>
      <dgm:t>
        <a:bodyPr/>
        <a:lstStyle/>
        <a:p>
          <a:endParaRPr lang="en-US"/>
        </a:p>
      </dgm:t>
    </dgm:pt>
    <dgm:pt modelId="{AD669329-7433-4A7B-9F5C-E3904B78F876}">
      <dgm:prSet phldrT="[Text]"/>
      <dgm:spPr/>
      <dgm:t>
        <a:bodyPr/>
        <a:lstStyle/>
        <a:p>
          <a:r>
            <a:rPr lang="en-US" dirty="0"/>
            <a:t>Higher Team Satisfaction</a:t>
          </a:r>
        </a:p>
      </dgm:t>
    </dgm:pt>
    <dgm:pt modelId="{08E6D6FA-49E5-4F50-B891-680EF043736F}" type="parTrans" cxnId="{5340E2C5-C01F-455C-9345-18941265EF04}">
      <dgm:prSet/>
      <dgm:spPr/>
      <dgm:t>
        <a:bodyPr/>
        <a:lstStyle/>
        <a:p>
          <a:endParaRPr lang="en-US"/>
        </a:p>
      </dgm:t>
    </dgm:pt>
    <dgm:pt modelId="{A931592D-0D4F-4E23-952D-6F4BE8D8F3C7}" type="sibTrans" cxnId="{5340E2C5-C01F-455C-9345-18941265EF04}">
      <dgm:prSet/>
      <dgm:spPr/>
      <dgm:t>
        <a:bodyPr/>
        <a:lstStyle/>
        <a:p>
          <a:endParaRPr lang="en-US"/>
        </a:p>
      </dgm:t>
    </dgm:pt>
    <dgm:pt modelId="{2B858BC9-9C4D-42EA-A8AF-6A2209769E98}">
      <dgm:prSet phldrT="[Text]"/>
      <dgm:spPr/>
      <dgm:t>
        <a:bodyPr/>
        <a:lstStyle/>
        <a:p>
          <a:r>
            <a:rPr lang="en-US" dirty="0"/>
            <a:t>Quick Delivery</a:t>
          </a:r>
        </a:p>
      </dgm:t>
    </dgm:pt>
    <dgm:pt modelId="{1A77225D-588B-405E-AAED-B49AFE5CA4BE}" type="parTrans" cxnId="{22ED69D1-920D-4095-9F76-AA1271E62633}">
      <dgm:prSet/>
      <dgm:spPr/>
      <dgm:t>
        <a:bodyPr/>
        <a:lstStyle/>
        <a:p>
          <a:endParaRPr lang="en-US"/>
        </a:p>
      </dgm:t>
    </dgm:pt>
    <dgm:pt modelId="{153EAD1B-A8A8-490F-92D3-CCD96F456263}" type="sibTrans" cxnId="{22ED69D1-920D-4095-9F76-AA1271E62633}">
      <dgm:prSet/>
      <dgm:spPr/>
      <dgm:t>
        <a:bodyPr/>
        <a:lstStyle/>
        <a:p>
          <a:endParaRPr lang="en-US"/>
        </a:p>
      </dgm:t>
    </dgm:pt>
    <dgm:pt modelId="{7E72B8CD-B1B7-432B-8A03-F067210B9753}" type="pres">
      <dgm:prSet presAssocID="{70541D5D-D65A-48F4-ABAD-C1966E845CEF}" presName="diagram" presStyleCnt="0">
        <dgm:presLayoutVars>
          <dgm:dir/>
          <dgm:resizeHandles val="exact"/>
        </dgm:presLayoutVars>
      </dgm:prSet>
      <dgm:spPr/>
    </dgm:pt>
    <dgm:pt modelId="{BC0C1346-A999-40E5-AB51-2B761406C524}" type="pres">
      <dgm:prSet presAssocID="{379AC9DF-4680-4DCC-B8F2-92A7A97678C5}" presName="node" presStyleLbl="node1" presStyleIdx="0" presStyleCnt="6">
        <dgm:presLayoutVars>
          <dgm:bulletEnabled val="1"/>
        </dgm:presLayoutVars>
      </dgm:prSet>
      <dgm:spPr/>
    </dgm:pt>
    <dgm:pt modelId="{556A8D0E-08DF-4EF2-B098-96EDB36BF7CE}" type="pres">
      <dgm:prSet presAssocID="{B60F306E-64E5-4708-8557-1517868CBBA3}" presName="sibTrans" presStyleCnt="0"/>
      <dgm:spPr/>
    </dgm:pt>
    <dgm:pt modelId="{8355A27A-8CC1-4123-9E24-C78C0610235D}" type="pres">
      <dgm:prSet presAssocID="{50E9AF35-4045-48A7-944C-1A94B1BA5965}" presName="node" presStyleLbl="node1" presStyleIdx="1" presStyleCnt="6">
        <dgm:presLayoutVars>
          <dgm:bulletEnabled val="1"/>
        </dgm:presLayoutVars>
      </dgm:prSet>
      <dgm:spPr/>
    </dgm:pt>
    <dgm:pt modelId="{C779673B-F05E-47D6-B2C0-4CB8101CD0B6}" type="pres">
      <dgm:prSet presAssocID="{37959557-80C2-4CA8-A582-D4CC57EA0CDC}" presName="sibTrans" presStyleCnt="0"/>
      <dgm:spPr/>
    </dgm:pt>
    <dgm:pt modelId="{189797BE-436C-4CEA-889C-DAA622B97BCF}" type="pres">
      <dgm:prSet presAssocID="{2B858BC9-9C4D-42EA-A8AF-6A2209769E98}" presName="node" presStyleLbl="node1" presStyleIdx="2" presStyleCnt="6">
        <dgm:presLayoutVars>
          <dgm:bulletEnabled val="1"/>
        </dgm:presLayoutVars>
      </dgm:prSet>
      <dgm:spPr/>
    </dgm:pt>
    <dgm:pt modelId="{A42C3EA4-B1F4-485F-9CDC-229D1A819FF3}" type="pres">
      <dgm:prSet presAssocID="{153EAD1B-A8A8-490F-92D3-CCD96F456263}" presName="sibTrans" presStyleCnt="0"/>
      <dgm:spPr/>
    </dgm:pt>
    <dgm:pt modelId="{02E0B277-7950-44B3-A8A5-2DB67125C00A}" type="pres">
      <dgm:prSet presAssocID="{4799C070-E028-4113-8FBF-5712116F779F}" presName="node" presStyleLbl="node1" presStyleIdx="3" presStyleCnt="6">
        <dgm:presLayoutVars>
          <dgm:bulletEnabled val="1"/>
        </dgm:presLayoutVars>
      </dgm:prSet>
      <dgm:spPr/>
    </dgm:pt>
    <dgm:pt modelId="{B02872AB-D002-4440-96B9-A6C24C7B6CDB}" type="pres">
      <dgm:prSet presAssocID="{57F4F034-44C6-44D9-AB0B-1C55EAE1B35F}" presName="sibTrans" presStyleCnt="0"/>
      <dgm:spPr/>
    </dgm:pt>
    <dgm:pt modelId="{D8A3E0B2-7B4D-47CE-A193-87510473A7B4}" type="pres">
      <dgm:prSet presAssocID="{C3D03790-9BC3-40AF-BFA4-D3D26F3C8488}" presName="node" presStyleLbl="node1" presStyleIdx="4" presStyleCnt="6">
        <dgm:presLayoutVars>
          <dgm:bulletEnabled val="1"/>
        </dgm:presLayoutVars>
      </dgm:prSet>
      <dgm:spPr/>
    </dgm:pt>
    <dgm:pt modelId="{428DF6F0-A5EC-469A-8E77-E2109AB4A829}" type="pres">
      <dgm:prSet presAssocID="{C7EC23E4-F1F5-44DA-9621-8EFE684F2B75}" presName="sibTrans" presStyleCnt="0"/>
      <dgm:spPr/>
    </dgm:pt>
    <dgm:pt modelId="{0F7174B8-B8A6-4B57-9D51-4AB65BEB5596}" type="pres">
      <dgm:prSet presAssocID="{AD669329-7433-4A7B-9F5C-E3904B78F876}" presName="node" presStyleLbl="node1" presStyleIdx="5" presStyleCnt="6">
        <dgm:presLayoutVars>
          <dgm:bulletEnabled val="1"/>
        </dgm:presLayoutVars>
      </dgm:prSet>
      <dgm:spPr/>
    </dgm:pt>
  </dgm:ptLst>
  <dgm:cxnLst>
    <dgm:cxn modelId="{28E21E0B-7E6B-4EF1-87B9-299FD0663E01}" type="presOf" srcId="{AD669329-7433-4A7B-9F5C-E3904B78F876}" destId="{0F7174B8-B8A6-4B57-9D51-4AB65BEB5596}" srcOrd="0" destOrd="0" presId="urn:microsoft.com/office/officeart/2005/8/layout/default"/>
    <dgm:cxn modelId="{213B7239-258A-4442-9472-645DEB62A353}" type="presOf" srcId="{4799C070-E028-4113-8FBF-5712116F779F}" destId="{02E0B277-7950-44B3-A8A5-2DB67125C00A}" srcOrd="0" destOrd="0" presId="urn:microsoft.com/office/officeart/2005/8/layout/default"/>
    <dgm:cxn modelId="{64A4AD3B-97E2-4B17-903A-8ADC4FA7F22E}" type="presOf" srcId="{2B858BC9-9C4D-42EA-A8AF-6A2209769E98}" destId="{189797BE-436C-4CEA-889C-DAA622B97BCF}" srcOrd="0" destOrd="0" presId="urn:microsoft.com/office/officeart/2005/8/layout/default"/>
    <dgm:cxn modelId="{20D2F73B-0F60-470C-8E6D-9DD65544A1E9}" type="presOf" srcId="{70541D5D-D65A-48F4-ABAD-C1966E845CEF}" destId="{7E72B8CD-B1B7-432B-8A03-F067210B9753}" srcOrd="0" destOrd="0" presId="urn:microsoft.com/office/officeart/2005/8/layout/default"/>
    <dgm:cxn modelId="{F1272265-BBB1-44E6-B8AB-C3BCD0FB96B1}" type="presOf" srcId="{50E9AF35-4045-48A7-944C-1A94B1BA5965}" destId="{8355A27A-8CC1-4123-9E24-C78C0610235D}" srcOrd="0" destOrd="0" presId="urn:microsoft.com/office/officeart/2005/8/layout/default"/>
    <dgm:cxn modelId="{8704A867-E092-4C1E-B12F-F9A664D234CB}" type="presOf" srcId="{C3D03790-9BC3-40AF-BFA4-D3D26F3C8488}" destId="{D8A3E0B2-7B4D-47CE-A193-87510473A7B4}" srcOrd="0" destOrd="0" presId="urn:microsoft.com/office/officeart/2005/8/layout/default"/>
    <dgm:cxn modelId="{59F41156-95B1-4913-91CF-4D3EA368A326}" srcId="{70541D5D-D65A-48F4-ABAD-C1966E845CEF}" destId="{4799C070-E028-4113-8FBF-5712116F779F}" srcOrd="3" destOrd="0" parTransId="{466C8CA9-D97D-4CE8-BA45-0B96FB12D12F}" sibTransId="{57F4F034-44C6-44D9-AB0B-1C55EAE1B35F}"/>
    <dgm:cxn modelId="{5340E2C5-C01F-455C-9345-18941265EF04}" srcId="{70541D5D-D65A-48F4-ABAD-C1966E845CEF}" destId="{AD669329-7433-4A7B-9F5C-E3904B78F876}" srcOrd="5" destOrd="0" parTransId="{08E6D6FA-49E5-4F50-B891-680EF043736F}" sibTransId="{A931592D-0D4F-4E23-952D-6F4BE8D8F3C7}"/>
    <dgm:cxn modelId="{22ED69D1-920D-4095-9F76-AA1271E62633}" srcId="{70541D5D-D65A-48F4-ABAD-C1966E845CEF}" destId="{2B858BC9-9C4D-42EA-A8AF-6A2209769E98}" srcOrd="2" destOrd="0" parTransId="{1A77225D-588B-405E-AAED-B49AFE5CA4BE}" sibTransId="{153EAD1B-A8A8-490F-92D3-CCD96F456263}"/>
    <dgm:cxn modelId="{587360D3-6CEB-421F-B676-994B7403D5DC}" type="presOf" srcId="{379AC9DF-4680-4DCC-B8F2-92A7A97678C5}" destId="{BC0C1346-A999-40E5-AB51-2B761406C524}" srcOrd="0" destOrd="0" presId="urn:microsoft.com/office/officeart/2005/8/layout/default"/>
    <dgm:cxn modelId="{D8F45AD9-1449-4B18-895B-D577B664BBDE}" srcId="{70541D5D-D65A-48F4-ABAD-C1966E845CEF}" destId="{C3D03790-9BC3-40AF-BFA4-D3D26F3C8488}" srcOrd="4" destOrd="0" parTransId="{F4A44812-CF12-4C01-8F0A-499B2D38B7D2}" sibTransId="{C7EC23E4-F1F5-44DA-9621-8EFE684F2B75}"/>
    <dgm:cxn modelId="{E9E9DEFA-50AC-49A3-8B66-1A91743485F8}" srcId="{70541D5D-D65A-48F4-ABAD-C1966E845CEF}" destId="{379AC9DF-4680-4DCC-B8F2-92A7A97678C5}" srcOrd="0" destOrd="0" parTransId="{64E6570A-6FE6-4951-B836-FC2FC1180993}" sibTransId="{B60F306E-64E5-4708-8557-1517868CBBA3}"/>
    <dgm:cxn modelId="{D9A7B6FC-8D5F-4B45-961B-1CB7BC9DD870}" srcId="{70541D5D-D65A-48F4-ABAD-C1966E845CEF}" destId="{50E9AF35-4045-48A7-944C-1A94B1BA5965}" srcOrd="1" destOrd="0" parTransId="{6A35B571-5D9D-4A0D-AB74-1804175871E8}" sibTransId="{37959557-80C2-4CA8-A582-D4CC57EA0CDC}"/>
    <dgm:cxn modelId="{BD31C680-073D-4E54-973E-BC231BC0C3AB}" type="presParOf" srcId="{7E72B8CD-B1B7-432B-8A03-F067210B9753}" destId="{BC0C1346-A999-40E5-AB51-2B761406C524}" srcOrd="0" destOrd="0" presId="urn:microsoft.com/office/officeart/2005/8/layout/default"/>
    <dgm:cxn modelId="{1D76B250-42D6-4EA4-870D-930B492F6062}" type="presParOf" srcId="{7E72B8CD-B1B7-432B-8A03-F067210B9753}" destId="{556A8D0E-08DF-4EF2-B098-96EDB36BF7CE}" srcOrd="1" destOrd="0" presId="urn:microsoft.com/office/officeart/2005/8/layout/default"/>
    <dgm:cxn modelId="{D1E0D705-AD64-4B8C-AFC0-BE45456634D4}" type="presParOf" srcId="{7E72B8CD-B1B7-432B-8A03-F067210B9753}" destId="{8355A27A-8CC1-4123-9E24-C78C0610235D}" srcOrd="2" destOrd="0" presId="urn:microsoft.com/office/officeart/2005/8/layout/default"/>
    <dgm:cxn modelId="{D1DA307A-C3F8-4805-B697-30F23D5F5237}" type="presParOf" srcId="{7E72B8CD-B1B7-432B-8A03-F067210B9753}" destId="{C779673B-F05E-47D6-B2C0-4CB8101CD0B6}" srcOrd="3" destOrd="0" presId="urn:microsoft.com/office/officeart/2005/8/layout/default"/>
    <dgm:cxn modelId="{9E746D58-32C0-40D2-9D72-09F5392B6583}" type="presParOf" srcId="{7E72B8CD-B1B7-432B-8A03-F067210B9753}" destId="{189797BE-436C-4CEA-889C-DAA622B97BCF}" srcOrd="4" destOrd="0" presId="urn:microsoft.com/office/officeart/2005/8/layout/default"/>
    <dgm:cxn modelId="{74C29F97-A1AE-4670-B6A5-14A07B5888FA}" type="presParOf" srcId="{7E72B8CD-B1B7-432B-8A03-F067210B9753}" destId="{A42C3EA4-B1F4-485F-9CDC-229D1A819FF3}" srcOrd="5" destOrd="0" presId="urn:microsoft.com/office/officeart/2005/8/layout/default"/>
    <dgm:cxn modelId="{B6272C84-745D-4821-B755-4A41CA8FBC89}" type="presParOf" srcId="{7E72B8CD-B1B7-432B-8A03-F067210B9753}" destId="{02E0B277-7950-44B3-A8A5-2DB67125C00A}" srcOrd="6" destOrd="0" presId="urn:microsoft.com/office/officeart/2005/8/layout/default"/>
    <dgm:cxn modelId="{37038B2D-B4F2-48BD-94EE-FC375D55E97B}" type="presParOf" srcId="{7E72B8CD-B1B7-432B-8A03-F067210B9753}" destId="{B02872AB-D002-4440-96B9-A6C24C7B6CDB}" srcOrd="7" destOrd="0" presId="urn:microsoft.com/office/officeart/2005/8/layout/default"/>
    <dgm:cxn modelId="{582513E1-70B9-45B2-AB7C-01CD8818E3BD}" type="presParOf" srcId="{7E72B8CD-B1B7-432B-8A03-F067210B9753}" destId="{D8A3E0B2-7B4D-47CE-A193-87510473A7B4}" srcOrd="8" destOrd="0" presId="urn:microsoft.com/office/officeart/2005/8/layout/default"/>
    <dgm:cxn modelId="{9A1307EE-5E6A-4DBD-A07E-9B0BDEFEE435}" type="presParOf" srcId="{7E72B8CD-B1B7-432B-8A03-F067210B9753}" destId="{428DF6F0-A5EC-469A-8E77-E2109AB4A829}" srcOrd="9" destOrd="0" presId="urn:microsoft.com/office/officeart/2005/8/layout/default"/>
    <dgm:cxn modelId="{4FD1E5A1-D4F6-426A-B25F-99AF6C8D3164}" type="presParOf" srcId="{7E72B8CD-B1B7-432B-8A03-F067210B9753}" destId="{0F7174B8-B8A6-4B57-9D51-4AB65BEB559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Sequential Approach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Implements 1 after another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Document-Driven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Project is well documented, and teams works toward a clear goal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Quality Control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You must complete to a release build 1 feature before continuing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Rigorous Planning 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Requires planning for project scope, timelines, and deliverable products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0A045B-FECB-4680-A67E-F4D5AB4188ED}" type="doc">
      <dgm:prSet loTypeId="urn:microsoft.com/office/officeart/2009/3/layout/IncreasingArrowsProcess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D214AE0-823B-4094-B2B5-E40EC4056919}">
      <dgm:prSet/>
      <dgm:spPr/>
      <dgm:t>
        <a:bodyPr/>
        <a:lstStyle/>
        <a:p>
          <a:r>
            <a:rPr lang="en-US" dirty="0"/>
            <a:t>Requirement Gathering</a:t>
          </a:r>
        </a:p>
      </dgm:t>
    </dgm:pt>
    <dgm:pt modelId="{667F42DC-D664-40EB-B770-4EB41EB61A78}" type="parTrans" cxnId="{5752C692-8949-4E57-8D18-5840AF259980}">
      <dgm:prSet/>
      <dgm:spPr/>
      <dgm:t>
        <a:bodyPr/>
        <a:lstStyle/>
        <a:p>
          <a:endParaRPr lang="en-US"/>
        </a:p>
      </dgm:t>
    </dgm:pt>
    <dgm:pt modelId="{6427CE04-0A11-4884-9BF7-292A65565289}" type="sibTrans" cxnId="{5752C692-8949-4E57-8D18-5840AF259980}">
      <dgm:prSet/>
      <dgm:spPr/>
      <dgm:t>
        <a:bodyPr/>
        <a:lstStyle/>
        <a:p>
          <a:endParaRPr lang="en-US"/>
        </a:p>
      </dgm:t>
    </dgm:pt>
    <dgm:pt modelId="{A00B8997-AE4D-4CCE-89DC-419DEEFE3F31}">
      <dgm:prSet>
        <dgm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Gather ALL information immediately from stake holds and give an estimation under scope</a:t>
          </a:r>
        </a:p>
      </dgm:t>
    </dgm:pt>
    <dgm:pt modelId="{BD6CE017-236C-4601-9790-929D819D8027}" type="parTrans" cxnId="{0BD2752B-0B38-4CAE-8019-E7A8169D3C55}">
      <dgm:prSet/>
      <dgm:spPr/>
      <dgm:t>
        <a:bodyPr/>
        <a:lstStyle/>
        <a:p>
          <a:endParaRPr lang="en-US"/>
        </a:p>
      </dgm:t>
    </dgm:pt>
    <dgm:pt modelId="{5EA4913E-A197-4BC3-9869-D302FD479BBA}" type="sibTrans" cxnId="{0BD2752B-0B38-4CAE-8019-E7A8169D3C55}">
      <dgm:prSet/>
      <dgm:spPr/>
      <dgm:t>
        <a:bodyPr/>
        <a:lstStyle/>
        <a:p>
          <a:endParaRPr lang="en-US"/>
        </a:p>
      </dgm:t>
    </dgm:pt>
    <dgm:pt modelId="{341629A0-ADFB-49D6-9A68-BF64A9605C63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6FE29AF0-0767-4950-BD7A-524ED1608017}" type="parTrans" cxnId="{D7C8E07B-C231-4B00-9BB7-6EDF25FEB451}">
      <dgm:prSet/>
      <dgm:spPr/>
      <dgm:t>
        <a:bodyPr/>
        <a:lstStyle/>
        <a:p>
          <a:endParaRPr lang="en-US"/>
        </a:p>
      </dgm:t>
    </dgm:pt>
    <dgm:pt modelId="{F5617858-3448-456E-A3B0-17413A8290B7}" type="sibTrans" cxnId="{D7C8E07B-C231-4B00-9BB7-6EDF25FEB451}">
      <dgm:prSet/>
      <dgm:spPr/>
      <dgm:t>
        <a:bodyPr/>
        <a:lstStyle/>
        <a:p>
          <a:endParaRPr lang="en-US"/>
        </a:p>
      </dgm:t>
    </dgm:pt>
    <dgm:pt modelId="{4DDD6A80-068C-4C8E-9E4F-FEFEA6C21AD1}">
      <dgm:prSet>
        <dgm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Create a detailed design document that outlines everything. Especially user interface and Components. </a:t>
          </a:r>
        </a:p>
      </dgm:t>
    </dgm:pt>
    <dgm:pt modelId="{6F910175-A907-4B37-B8B9-79E645477857}" type="parTrans" cxnId="{586CF622-C47A-4AB7-8C8C-280FA03F6DB6}">
      <dgm:prSet/>
      <dgm:spPr/>
      <dgm:t>
        <a:bodyPr/>
        <a:lstStyle/>
        <a:p>
          <a:endParaRPr lang="en-US"/>
        </a:p>
      </dgm:t>
    </dgm:pt>
    <dgm:pt modelId="{0AC71BF3-E64F-4D6E-8417-FD71F1FA5683}" type="sibTrans" cxnId="{586CF622-C47A-4AB7-8C8C-280FA03F6DB6}">
      <dgm:prSet/>
      <dgm:spPr/>
      <dgm:t>
        <a:bodyPr/>
        <a:lstStyle/>
        <a:p>
          <a:endParaRPr lang="en-US"/>
        </a:p>
      </dgm:t>
    </dgm:pt>
    <dgm:pt modelId="{4E0793F2-3D99-41A9-B51C-27A73BBB819A}">
      <dgm:prSet/>
      <dgm:spPr/>
      <dgm:t>
        <a:bodyPr/>
        <a:lstStyle/>
        <a:p>
          <a:r>
            <a:rPr lang="en-US" dirty="0"/>
            <a:t>Development</a:t>
          </a:r>
        </a:p>
      </dgm:t>
    </dgm:pt>
    <dgm:pt modelId="{92B167CE-1D6B-4073-AAD0-758E348FF2A8}" type="parTrans" cxnId="{8AF35044-F657-470F-95E3-81DCA2FBF1D2}">
      <dgm:prSet/>
      <dgm:spPr/>
      <dgm:t>
        <a:bodyPr/>
        <a:lstStyle/>
        <a:p>
          <a:endParaRPr lang="en-US"/>
        </a:p>
      </dgm:t>
    </dgm:pt>
    <dgm:pt modelId="{F130F66A-14B0-4B9A-8DA3-0720193C46FB}" type="sibTrans" cxnId="{8AF35044-F657-470F-95E3-81DCA2FBF1D2}">
      <dgm:prSet/>
      <dgm:spPr/>
      <dgm:t>
        <a:bodyPr/>
        <a:lstStyle/>
        <a:p>
          <a:endParaRPr lang="en-US"/>
        </a:p>
      </dgm:t>
    </dgm:pt>
    <dgm:pt modelId="{37A090A2-A47F-4D34-AD8A-B9C9017D2336}">
      <dgm:prSet/>
      <dgm:spPr/>
      <dgm:t>
        <a:bodyPr/>
        <a:lstStyle/>
        <a:p>
          <a:r>
            <a:rPr lang="en-US" dirty="0"/>
            <a:t>Testing</a:t>
          </a:r>
        </a:p>
      </dgm:t>
    </dgm:pt>
    <dgm:pt modelId="{9629AB66-464F-4368-B086-ED973BA57666}" type="parTrans" cxnId="{97B4BFF3-5708-43AE-AAEA-A5A29C1EBE76}">
      <dgm:prSet/>
      <dgm:spPr/>
      <dgm:t>
        <a:bodyPr/>
        <a:lstStyle/>
        <a:p>
          <a:endParaRPr lang="en-US"/>
        </a:p>
      </dgm:t>
    </dgm:pt>
    <dgm:pt modelId="{FCD4CBE8-58D5-4400-A31D-B34E20C9F515}" type="sibTrans" cxnId="{97B4BFF3-5708-43AE-AAEA-A5A29C1EBE76}">
      <dgm:prSet/>
      <dgm:spPr/>
      <dgm:t>
        <a:bodyPr/>
        <a:lstStyle/>
        <a:p>
          <a:endParaRPr lang="en-US"/>
        </a:p>
      </dgm:t>
    </dgm:pt>
    <dgm:pt modelId="{5E18C24B-E692-44D6-886A-C474E6F9508F}">
      <dgm:prSet/>
      <dgm:spPr/>
      <dgm:t>
        <a:bodyPr/>
        <a:lstStyle/>
        <a:p>
          <a:r>
            <a:rPr lang="en-US" dirty="0"/>
            <a:t>Deployment &amp; Maintenance</a:t>
          </a:r>
        </a:p>
      </dgm:t>
    </dgm:pt>
    <dgm:pt modelId="{D20EC598-C7E3-45C6-BB33-B6495CDC28C1}" type="parTrans" cxnId="{139684D6-FC3D-421E-AD3E-CB24878B0D11}">
      <dgm:prSet/>
      <dgm:spPr/>
      <dgm:t>
        <a:bodyPr/>
        <a:lstStyle/>
        <a:p>
          <a:endParaRPr lang="en-US"/>
        </a:p>
      </dgm:t>
    </dgm:pt>
    <dgm:pt modelId="{0FBCC943-BA2F-4E6B-93C2-9DC7A661F55A}" type="sibTrans" cxnId="{139684D6-FC3D-421E-AD3E-CB24878B0D11}">
      <dgm:prSet/>
      <dgm:spPr/>
      <dgm:t>
        <a:bodyPr/>
        <a:lstStyle/>
        <a:p>
          <a:endParaRPr lang="en-US"/>
        </a:p>
      </dgm:t>
    </dgm:pt>
    <dgm:pt modelId="{434631F6-4921-4C6E-8E67-2F8BBA8579EE}">
      <dgm:prSet>
        <dgm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Once the software is tested &amp; approved it will be instantly deployed</a:t>
          </a:r>
        </a:p>
      </dgm:t>
    </dgm:pt>
    <dgm:pt modelId="{5E96A61E-B976-42DF-99F2-2956E4B3C702}" type="parTrans" cxnId="{91EFD75E-975A-468B-A9E5-F8C223ECBDB8}">
      <dgm:prSet/>
      <dgm:spPr/>
      <dgm:t>
        <a:bodyPr/>
        <a:lstStyle/>
        <a:p>
          <a:endParaRPr lang="en-US"/>
        </a:p>
      </dgm:t>
    </dgm:pt>
    <dgm:pt modelId="{0428B534-7163-4E63-B7A0-FCB175B7A7E9}" type="sibTrans" cxnId="{91EFD75E-975A-468B-A9E5-F8C223ECBDB8}">
      <dgm:prSet/>
      <dgm:spPr/>
      <dgm:t>
        <a:bodyPr/>
        <a:lstStyle/>
        <a:p>
          <a:endParaRPr lang="en-US"/>
        </a:p>
      </dgm:t>
    </dgm:pt>
    <dgm:pt modelId="{192C0804-0B16-4BA1-BE22-E6E06DD2326A}">
      <dgm:prSet>
        <dgm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Maintenance will also have to be done time to time</a:t>
          </a:r>
        </a:p>
      </dgm:t>
    </dgm:pt>
    <dgm:pt modelId="{4C142F68-5F5F-400C-B22D-2C97AB990B85}" type="parTrans" cxnId="{36986E07-64F5-4C25-8744-14855E23E049}">
      <dgm:prSet/>
      <dgm:spPr/>
      <dgm:t>
        <a:bodyPr/>
        <a:lstStyle/>
        <a:p>
          <a:endParaRPr lang="en-US"/>
        </a:p>
      </dgm:t>
    </dgm:pt>
    <dgm:pt modelId="{D5745DBA-6113-45EE-8B88-896140EB7E67}" type="sibTrans" cxnId="{36986E07-64F5-4C25-8744-14855E23E049}">
      <dgm:prSet/>
      <dgm:spPr/>
      <dgm:t>
        <a:bodyPr/>
        <a:lstStyle/>
        <a:p>
          <a:endParaRPr lang="en-US"/>
        </a:p>
      </dgm:t>
    </dgm:pt>
    <dgm:pt modelId="{C9788611-DAB8-475C-A04A-BB67077407B3}">
      <dgm:prSet>
        <dgm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dirty="0"/>
        </a:p>
      </dgm:t>
    </dgm:pt>
    <dgm:pt modelId="{B974C85D-BAE8-41D3-A169-AB1732A6F48F}" type="parTrans" cxnId="{E97C0749-452A-4146-929C-1E696093F08E}">
      <dgm:prSet/>
      <dgm:spPr/>
      <dgm:t>
        <a:bodyPr/>
        <a:lstStyle/>
        <a:p>
          <a:endParaRPr lang="en-US"/>
        </a:p>
      </dgm:t>
    </dgm:pt>
    <dgm:pt modelId="{AA3266AA-E911-4020-991D-D4FD4D6D1DEF}" type="sibTrans" cxnId="{E97C0749-452A-4146-929C-1E696093F08E}">
      <dgm:prSet/>
      <dgm:spPr/>
      <dgm:t>
        <a:bodyPr/>
        <a:lstStyle/>
        <a:p>
          <a:endParaRPr lang="en-US"/>
        </a:p>
      </dgm:t>
    </dgm:pt>
    <dgm:pt modelId="{180BAF31-90CE-4AF4-BD66-5AF052FFD669}">
      <dgm:prSet>
        <dgm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The Features should be added one after each other and fully completed before going further</a:t>
          </a:r>
        </a:p>
      </dgm:t>
    </dgm:pt>
    <dgm:pt modelId="{970EB10F-5D18-43F2-925E-0176C56B9ED8}" type="parTrans" cxnId="{CE639F01-FACA-42AA-8AE7-8FD53AAA045B}">
      <dgm:prSet/>
      <dgm:spPr/>
      <dgm:t>
        <a:bodyPr/>
        <a:lstStyle/>
        <a:p>
          <a:endParaRPr lang="en-US"/>
        </a:p>
      </dgm:t>
    </dgm:pt>
    <dgm:pt modelId="{71F877E6-9D13-4CB9-9D09-9F024D4A4BBC}" type="sibTrans" cxnId="{CE639F01-FACA-42AA-8AE7-8FD53AAA045B}">
      <dgm:prSet/>
      <dgm:spPr/>
      <dgm:t>
        <a:bodyPr/>
        <a:lstStyle/>
        <a:p>
          <a:endParaRPr lang="en-US"/>
        </a:p>
      </dgm:t>
    </dgm:pt>
    <dgm:pt modelId="{AA53EBC7-7764-47E9-8DB3-4A9441C21357}">
      <dgm:prSet>
        <dgm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Before full deploying a feature, it should be fully tested to ensure no bugs are present</a:t>
          </a:r>
        </a:p>
      </dgm:t>
    </dgm:pt>
    <dgm:pt modelId="{147A8325-32B9-4F06-9737-2B3056927820}" type="parTrans" cxnId="{9127EF42-0C27-4386-83E9-0F1CDDAEA956}">
      <dgm:prSet/>
      <dgm:spPr/>
      <dgm:t>
        <a:bodyPr/>
        <a:lstStyle/>
        <a:p>
          <a:endParaRPr lang="en-US"/>
        </a:p>
      </dgm:t>
    </dgm:pt>
    <dgm:pt modelId="{675E8A37-4098-49AF-B295-BF3964E7C7BA}" type="sibTrans" cxnId="{9127EF42-0C27-4386-83E9-0F1CDDAEA956}">
      <dgm:prSet/>
      <dgm:spPr/>
      <dgm:t>
        <a:bodyPr/>
        <a:lstStyle/>
        <a:p>
          <a:endParaRPr lang="en-US"/>
        </a:p>
      </dgm:t>
    </dgm:pt>
    <dgm:pt modelId="{31DED3F0-05CB-431E-BE76-135732E103A1}" type="pres">
      <dgm:prSet presAssocID="{830A045B-FECB-4680-A67E-F4D5AB4188ED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C92B0AAF-EC3D-4B1D-97FE-0A20020A4748}" type="pres">
      <dgm:prSet presAssocID="{BD214AE0-823B-4094-B2B5-E40EC4056919}" presName="parentText1" presStyleLbl="node1" presStyleIdx="0" presStyleCnt="5">
        <dgm:presLayoutVars>
          <dgm:chMax/>
          <dgm:chPref val="3"/>
          <dgm:bulletEnabled val="1"/>
        </dgm:presLayoutVars>
      </dgm:prSet>
      <dgm:spPr/>
    </dgm:pt>
    <dgm:pt modelId="{FF9591D1-1791-4675-8880-CA7033E050BA}" type="pres">
      <dgm:prSet presAssocID="{BD214AE0-823B-4094-B2B5-E40EC4056919}" presName="childText1" presStyleLbl="solidAlignAcc1" presStyleIdx="0" presStyleCnt="5">
        <dgm:presLayoutVars>
          <dgm:chMax val="0"/>
          <dgm:chPref val="0"/>
          <dgm:bulletEnabled val="1"/>
        </dgm:presLayoutVars>
      </dgm:prSet>
      <dgm:spPr/>
    </dgm:pt>
    <dgm:pt modelId="{8B4C335F-6844-4CA8-98B3-38ADEE1FA07F}" type="pres">
      <dgm:prSet presAssocID="{341629A0-ADFB-49D6-9A68-BF64A9605C63}" presName="parentText2" presStyleLbl="node1" presStyleIdx="1" presStyleCnt="5">
        <dgm:presLayoutVars>
          <dgm:chMax/>
          <dgm:chPref val="3"/>
          <dgm:bulletEnabled val="1"/>
        </dgm:presLayoutVars>
      </dgm:prSet>
      <dgm:spPr/>
    </dgm:pt>
    <dgm:pt modelId="{7CCBE80C-6D26-4D8C-9D65-384908D2EB0F}" type="pres">
      <dgm:prSet presAssocID="{341629A0-ADFB-49D6-9A68-BF64A9605C63}" presName="childText2" presStyleLbl="solidAlignAcc1" presStyleIdx="1" presStyleCnt="5">
        <dgm:presLayoutVars>
          <dgm:chMax val="0"/>
          <dgm:chPref val="0"/>
          <dgm:bulletEnabled val="1"/>
        </dgm:presLayoutVars>
      </dgm:prSet>
      <dgm:spPr/>
    </dgm:pt>
    <dgm:pt modelId="{A65B8FFC-6A83-432C-B5F2-BF105E1E902F}" type="pres">
      <dgm:prSet presAssocID="{4E0793F2-3D99-41A9-B51C-27A73BBB819A}" presName="parentText3" presStyleLbl="node1" presStyleIdx="2" presStyleCnt="5">
        <dgm:presLayoutVars>
          <dgm:chMax/>
          <dgm:chPref val="3"/>
          <dgm:bulletEnabled val="1"/>
        </dgm:presLayoutVars>
      </dgm:prSet>
      <dgm:spPr/>
    </dgm:pt>
    <dgm:pt modelId="{4EBBEE3C-C18F-4775-906A-FDD3DC393B15}" type="pres">
      <dgm:prSet presAssocID="{4E0793F2-3D99-41A9-B51C-27A73BBB819A}" presName="childText3" presStyleLbl="solidAlignAcc1" presStyleIdx="2" presStyleCnt="5">
        <dgm:presLayoutVars>
          <dgm:chMax val="0"/>
          <dgm:chPref val="0"/>
          <dgm:bulletEnabled val="1"/>
        </dgm:presLayoutVars>
      </dgm:prSet>
      <dgm:spPr/>
    </dgm:pt>
    <dgm:pt modelId="{C6B4A100-46AC-4FAF-9A7E-275D6952A52B}" type="pres">
      <dgm:prSet presAssocID="{37A090A2-A47F-4D34-AD8A-B9C9017D2336}" presName="parentText4" presStyleLbl="node1" presStyleIdx="3" presStyleCnt="5">
        <dgm:presLayoutVars>
          <dgm:chMax/>
          <dgm:chPref val="3"/>
          <dgm:bulletEnabled val="1"/>
        </dgm:presLayoutVars>
      </dgm:prSet>
      <dgm:spPr/>
    </dgm:pt>
    <dgm:pt modelId="{0E489769-B080-4D43-8A96-64F384F830E6}" type="pres">
      <dgm:prSet presAssocID="{37A090A2-A47F-4D34-AD8A-B9C9017D2336}" presName="childText4" presStyleLbl="solidAlignAcc1" presStyleIdx="3" presStyleCnt="5">
        <dgm:presLayoutVars>
          <dgm:chMax val="0"/>
          <dgm:chPref val="0"/>
          <dgm:bulletEnabled val="1"/>
        </dgm:presLayoutVars>
      </dgm:prSet>
      <dgm:spPr/>
    </dgm:pt>
    <dgm:pt modelId="{D7A7A32B-9DC8-4C7F-97CD-E86EB398DED7}" type="pres">
      <dgm:prSet presAssocID="{5E18C24B-E692-44D6-886A-C474E6F9508F}" presName="parentText5" presStyleLbl="node1" presStyleIdx="4" presStyleCnt="5">
        <dgm:presLayoutVars>
          <dgm:chMax/>
          <dgm:chPref val="3"/>
          <dgm:bulletEnabled val="1"/>
        </dgm:presLayoutVars>
      </dgm:prSet>
      <dgm:spPr/>
    </dgm:pt>
    <dgm:pt modelId="{800C2199-5208-4D75-8719-C85295B2F68C}" type="pres">
      <dgm:prSet presAssocID="{5E18C24B-E692-44D6-886A-C474E6F9508F}" presName="childText5" presStyleLbl="solidAlignAcc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E639F01-FACA-42AA-8AE7-8FD53AAA045B}" srcId="{4E0793F2-3D99-41A9-B51C-27A73BBB819A}" destId="{180BAF31-90CE-4AF4-BD66-5AF052FFD669}" srcOrd="0" destOrd="0" parTransId="{970EB10F-5D18-43F2-925E-0176C56B9ED8}" sibTransId="{71F877E6-9D13-4CB9-9D09-9F024D4A4BBC}"/>
    <dgm:cxn modelId="{847AD902-DF9F-4DA8-8941-5F1FBCD09D5F}" type="presOf" srcId="{434631F6-4921-4C6E-8E67-2F8BBA8579EE}" destId="{800C2199-5208-4D75-8719-C85295B2F68C}" srcOrd="0" destOrd="0" presId="urn:microsoft.com/office/officeart/2009/3/layout/IncreasingArrowsProcess"/>
    <dgm:cxn modelId="{36986E07-64F5-4C25-8744-14855E23E049}" srcId="{5E18C24B-E692-44D6-886A-C474E6F9508F}" destId="{192C0804-0B16-4BA1-BE22-E6E06DD2326A}" srcOrd="2" destOrd="0" parTransId="{4C142F68-5F5F-400C-B22D-2C97AB990B85}" sibTransId="{D5745DBA-6113-45EE-8B88-896140EB7E67}"/>
    <dgm:cxn modelId="{C1644808-30A8-4DD1-80CB-8912766DE24F}" type="presOf" srcId="{BD214AE0-823B-4094-B2B5-E40EC4056919}" destId="{C92B0AAF-EC3D-4B1D-97FE-0A20020A4748}" srcOrd="0" destOrd="0" presId="urn:microsoft.com/office/officeart/2009/3/layout/IncreasingArrowsProcess"/>
    <dgm:cxn modelId="{3DAD7F1B-B684-4ABF-83C7-4378A0E34FBA}" type="presOf" srcId="{830A045B-FECB-4680-A67E-F4D5AB4188ED}" destId="{31DED3F0-05CB-431E-BE76-135732E103A1}" srcOrd="0" destOrd="0" presId="urn:microsoft.com/office/officeart/2009/3/layout/IncreasingArrowsProcess"/>
    <dgm:cxn modelId="{586CF622-C47A-4AB7-8C8C-280FA03F6DB6}" srcId="{341629A0-ADFB-49D6-9A68-BF64A9605C63}" destId="{4DDD6A80-068C-4C8E-9E4F-FEFEA6C21AD1}" srcOrd="0" destOrd="0" parTransId="{6F910175-A907-4B37-B8B9-79E645477857}" sibTransId="{0AC71BF3-E64F-4D6E-8417-FD71F1FA5683}"/>
    <dgm:cxn modelId="{0BD2752B-0B38-4CAE-8019-E7A8169D3C55}" srcId="{BD214AE0-823B-4094-B2B5-E40EC4056919}" destId="{A00B8997-AE4D-4CCE-89DC-419DEEFE3F31}" srcOrd="0" destOrd="0" parTransId="{BD6CE017-236C-4601-9790-929D819D8027}" sibTransId="{5EA4913E-A197-4BC3-9869-D302FD479BBA}"/>
    <dgm:cxn modelId="{86195F5D-8CEC-4938-81A1-C1EBFC312F4E}" type="presOf" srcId="{180BAF31-90CE-4AF4-BD66-5AF052FFD669}" destId="{4EBBEE3C-C18F-4775-906A-FDD3DC393B15}" srcOrd="0" destOrd="0" presId="urn:microsoft.com/office/officeart/2009/3/layout/IncreasingArrowsProcess"/>
    <dgm:cxn modelId="{91EFD75E-975A-468B-A9E5-F8C223ECBDB8}" srcId="{5E18C24B-E692-44D6-886A-C474E6F9508F}" destId="{434631F6-4921-4C6E-8E67-2F8BBA8579EE}" srcOrd="0" destOrd="0" parTransId="{5E96A61E-B976-42DF-99F2-2956E4B3C702}" sibTransId="{0428B534-7163-4E63-B7A0-FCB175B7A7E9}"/>
    <dgm:cxn modelId="{2E41B462-D077-4A54-851A-70E04ADA00A8}" type="presOf" srcId="{37A090A2-A47F-4D34-AD8A-B9C9017D2336}" destId="{C6B4A100-46AC-4FAF-9A7E-275D6952A52B}" srcOrd="0" destOrd="0" presId="urn:microsoft.com/office/officeart/2009/3/layout/IncreasingArrowsProcess"/>
    <dgm:cxn modelId="{9127EF42-0C27-4386-83E9-0F1CDDAEA956}" srcId="{37A090A2-A47F-4D34-AD8A-B9C9017D2336}" destId="{AA53EBC7-7764-47E9-8DB3-4A9441C21357}" srcOrd="0" destOrd="0" parTransId="{147A8325-32B9-4F06-9737-2B3056927820}" sibTransId="{675E8A37-4098-49AF-B295-BF3964E7C7BA}"/>
    <dgm:cxn modelId="{8AF35044-F657-470F-95E3-81DCA2FBF1D2}" srcId="{830A045B-FECB-4680-A67E-F4D5AB4188ED}" destId="{4E0793F2-3D99-41A9-B51C-27A73BBB819A}" srcOrd="2" destOrd="0" parTransId="{92B167CE-1D6B-4073-AAD0-758E348FF2A8}" sibTransId="{F130F66A-14B0-4B9A-8DA3-0720193C46FB}"/>
    <dgm:cxn modelId="{E97C0749-452A-4146-929C-1E696093F08E}" srcId="{5E18C24B-E692-44D6-886A-C474E6F9508F}" destId="{C9788611-DAB8-475C-A04A-BB67077407B3}" srcOrd="1" destOrd="0" parTransId="{B974C85D-BAE8-41D3-A169-AB1732A6F48F}" sibTransId="{AA3266AA-E911-4020-991D-D4FD4D6D1DEF}"/>
    <dgm:cxn modelId="{7B4C2857-826E-4E67-86AF-437B206F90D4}" type="presOf" srcId="{192C0804-0B16-4BA1-BE22-E6E06DD2326A}" destId="{800C2199-5208-4D75-8719-C85295B2F68C}" srcOrd="0" destOrd="2" presId="urn:microsoft.com/office/officeart/2009/3/layout/IncreasingArrowsProcess"/>
    <dgm:cxn modelId="{DF7BEA58-C719-429E-8A72-A45117E29FBB}" type="presOf" srcId="{C9788611-DAB8-475C-A04A-BB67077407B3}" destId="{800C2199-5208-4D75-8719-C85295B2F68C}" srcOrd="0" destOrd="1" presId="urn:microsoft.com/office/officeart/2009/3/layout/IncreasingArrowsProcess"/>
    <dgm:cxn modelId="{D7C8E07B-C231-4B00-9BB7-6EDF25FEB451}" srcId="{830A045B-FECB-4680-A67E-F4D5AB4188ED}" destId="{341629A0-ADFB-49D6-9A68-BF64A9605C63}" srcOrd="1" destOrd="0" parTransId="{6FE29AF0-0767-4950-BD7A-524ED1608017}" sibTransId="{F5617858-3448-456E-A3B0-17413A8290B7}"/>
    <dgm:cxn modelId="{5752C692-8949-4E57-8D18-5840AF259980}" srcId="{830A045B-FECB-4680-A67E-F4D5AB4188ED}" destId="{BD214AE0-823B-4094-B2B5-E40EC4056919}" srcOrd="0" destOrd="0" parTransId="{667F42DC-D664-40EB-B770-4EB41EB61A78}" sibTransId="{6427CE04-0A11-4884-9BF7-292A65565289}"/>
    <dgm:cxn modelId="{C89624A8-38CC-4929-B666-3108A1FBDBE3}" type="presOf" srcId="{AA53EBC7-7764-47E9-8DB3-4A9441C21357}" destId="{0E489769-B080-4D43-8A96-64F384F830E6}" srcOrd="0" destOrd="0" presId="urn:microsoft.com/office/officeart/2009/3/layout/IncreasingArrowsProcess"/>
    <dgm:cxn modelId="{F5ADEAB0-AD9A-46C9-9903-579DDFF6BE90}" type="presOf" srcId="{341629A0-ADFB-49D6-9A68-BF64A9605C63}" destId="{8B4C335F-6844-4CA8-98B3-38ADEE1FA07F}" srcOrd="0" destOrd="0" presId="urn:microsoft.com/office/officeart/2009/3/layout/IncreasingArrowsProcess"/>
    <dgm:cxn modelId="{D78AE9D4-677D-46AD-9575-13AE61E5B441}" type="presOf" srcId="{4E0793F2-3D99-41A9-B51C-27A73BBB819A}" destId="{A65B8FFC-6A83-432C-B5F2-BF105E1E902F}" srcOrd="0" destOrd="0" presId="urn:microsoft.com/office/officeart/2009/3/layout/IncreasingArrowsProcess"/>
    <dgm:cxn modelId="{139684D6-FC3D-421E-AD3E-CB24878B0D11}" srcId="{830A045B-FECB-4680-A67E-F4D5AB4188ED}" destId="{5E18C24B-E692-44D6-886A-C474E6F9508F}" srcOrd="4" destOrd="0" parTransId="{D20EC598-C7E3-45C6-BB33-B6495CDC28C1}" sibTransId="{0FBCC943-BA2F-4E6B-93C2-9DC7A661F55A}"/>
    <dgm:cxn modelId="{4D9EFBD8-B9BF-485D-97B3-0180A4EB3DF2}" type="presOf" srcId="{5E18C24B-E692-44D6-886A-C474E6F9508F}" destId="{D7A7A32B-9DC8-4C7F-97CD-E86EB398DED7}" srcOrd="0" destOrd="0" presId="urn:microsoft.com/office/officeart/2009/3/layout/IncreasingArrowsProcess"/>
    <dgm:cxn modelId="{97B4BFF3-5708-43AE-AAEA-A5A29C1EBE76}" srcId="{830A045B-FECB-4680-A67E-F4D5AB4188ED}" destId="{37A090A2-A47F-4D34-AD8A-B9C9017D2336}" srcOrd="3" destOrd="0" parTransId="{9629AB66-464F-4368-B086-ED973BA57666}" sibTransId="{FCD4CBE8-58D5-4400-A31D-B34E20C9F515}"/>
    <dgm:cxn modelId="{6E504AFC-0B47-4740-AB62-7C8BB30446B7}" type="presOf" srcId="{A00B8997-AE4D-4CCE-89DC-419DEEFE3F31}" destId="{FF9591D1-1791-4675-8880-CA7033E050BA}" srcOrd="0" destOrd="0" presId="urn:microsoft.com/office/officeart/2009/3/layout/IncreasingArrowsProcess"/>
    <dgm:cxn modelId="{1189F0FF-B0A3-49E6-800D-BB29DF3C65D9}" type="presOf" srcId="{4DDD6A80-068C-4C8E-9E4F-FEFEA6C21AD1}" destId="{7CCBE80C-6D26-4D8C-9D65-384908D2EB0F}" srcOrd="0" destOrd="0" presId="urn:microsoft.com/office/officeart/2009/3/layout/IncreasingArrowsProcess"/>
    <dgm:cxn modelId="{133E866E-31A4-4679-BD8E-8E7B198BA169}" type="presParOf" srcId="{31DED3F0-05CB-431E-BE76-135732E103A1}" destId="{C92B0AAF-EC3D-4B1D-97FE-0A20020A4748}" srcOrd="0" destOrd="0" presId="urn:microsoft.com/office/officeart/2009/3/layout/IncreasingArrowsProcess"/>
    <dgm:cxn modelId="{209E9641-9F67-4313-85B5-7C008B07F0D8}" type="presParOf" srcId="{31DED3F0-05CB-431E-BE76-135732E103A1}" destId="{FF9591D1-1791-4675-8880-CA7033E050BA}" srcOrd="1" destOrd="0" presId="urn:microsoft.com/office/officeart/2009/3/layout/IncreasingArrowsProcess"/>
    <dgm:cxn modelId="{3A7453EE-0528-4502-BA07-EBE05694B086}" type="presParOf" srcId="{31DED3F0-05CB-431E-BE76-135732E103A1}" destId="{8B4C335F-6844-4CA8-98B3-38ADEE1FA07F}" srcOrd="2" destOrd="0" presId="urn:microsoft.com/office/officeart/2009/3/layout/IncreasingArrowsProcess"/>
    <dgm:cxn modelId="{2D45E1AE-6B43-4D8C-B190-5C0A08458AF6}" type="presParOf" srcId="{31DED3F0-05CB-431E-BE76-135732E103A1}" destId="{7CCBE80C-6D26-4D8C-9D65-384908D2EB0F}" srcOrd="3" destOrd="0" presId="urn:microsoft.com/office/officeart/2009/3/layout/IncreasingArrowsProcess"/>
    <dgm:cxn modelId="{607D99A9-7370-4C66-BB79-2C19816861D2}" type="presParOf" srcId="{31DED3F0-05CB-431E-BE76-135732E103A1}" destId="{A65B8FFC-6A83-432C-B5F2-BF105E1E902F}" srcOrd="4" destOrd="0" presId="urn:microsoft.com/office/officeart/2009/3/layout/IncreasingArrowsProcess"/>
    <dgm:cxn modelId="{BAF1946F-37B7-48DC-94DC-784A65E692D9}" type="presParOf" srcId="{31DED3F0-05CB-431E-BE76-135732E103A1}" destId="{4EBBEE3C-C18F-4775-906A-FDD3DC393B15}" srcOrd="5" destOrd="0" presId="urn:microsoft.com/office/officeart/2009/3/layout/IncreasingArrowsProcess"/>
    <dgm:cxn modelId="{B0779D30-2C8B-49FA-9259-5C91D76181DE}" type="presParOf" srcId="{31DED3F0-05CB-431E-BE76-135732E103A1}" destId="{C6B4A100-46AC-4FAF-9A7E-275D6952A52B}" srcOrd="6" destOrd="0" presId="urn:microsoft.com/office/officeart/2009/3/layout/IncreasingArrowsProcess"/>
    <dgm:cxn modelId="{0348DFB3-D61A-4D4B-95DC-BF861AF863A4}" type="presParOf" srcId="{31DED3F0-05CB-431E-BE76-135732E103A1}" destId="{0E489769-B080-4D43-8A96-64F384F830E6}" srcOrd="7" destOrd="0" presId="urn:microsoft.com/office/officeart/2009/3/layout/IncreasingArrowsProcess"/>
    <dgm:cxn modelId="{03258F8C-0DFE-491C-B714-05DF61D73866}" type="presParOf" srcId="{31DED3F0-05CB-431E-BE76-135732E103A1}" destId="{D7A7A32B-9DC8-4C7F-97CD-E86EB398DED7}" srcOrd="8" destOrd="0" presId="urn:microsoft.com/office/officeart/2009/3/layout/IncreasingArrowsProcess"/>
    <dgm:cxn modelId="{C3EA45DB-2AA9-469D-B38D-A2B3FE7E6E89}" type="presParOf" srcId="{31DED3F0-05CB-431E-BE76-135732E103A1}" destId="{800C2199-5208-4D75-8719-C85295B2F68C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0541D5D-D65A-48F4-ABAD-C1966E845CEF}" type="doc">
      <dgm:prSet loTypeId="urn:microsoft.com/office/officeart/2005/8/layout/default" loCatId="list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C8813D56-29ED-4EF9-B0F0-0775B132941C}">
      <dgm:prSet/>
      <dgm:spPr/>
      <dgm:t>
        <a:bodyPr/>
        <a:lstStyle/>
        <a:p>
          <a:r>
            <a:rPr lang="en-US" dirty="0"/>
            <a:t>Clarity &amp; Simplicity</a:t>
          </a:r>
        </a:p>
      </dgm:t>
    </dgm:pt>
    <dgm:pt modelId="{19072BA7-4A1F-4A67-89AF-0C38105FADAA}" type="parTrans" cxnId="{BAD1A422-83A5-477B-AA34-8749B325BC51}">
      <dgm:prSet/>
      <dgm:spPr/>
      <dgm:t>
        <a:bodyPr/>
        <a:lstStyle/>
        <a:p>
          <a:endParaRPr lang="en-US"/>
        </a:p>
      </dgm:t>
    </dgm:pt>
    <dgm:pt modelId="{3A64A3F1-8122-43B5-9CAC-82B630C1B4F8}" type="sibTrans" cxnId="{BAD1A422-83A5-477B-AA34-8749B325BC51}">
      <dgm:prSet/>
      <dgm:spPr/>
      <dgm:t>
        <a:bodyPr/>
        <a:lstStyle/>
        <a:p>
          <a:endParaRPr lang="en-US"/>
        </a:p>
      </dgm:t>
    </dgm:pt>
    <dgm:pt modelId="{2C8B1136-B5DD-4EF9-AC49-690D27F48F10}">
      <dgm:prSet/>
      <dgm:spPr/>
      <dgm:t>
        <a:bodyPr/>
        <a:lstStyle/>
        <a:p>
          <a:r>
            <a:rPr lang="en-US" dirty="0"/>
            <a:t>Documentation</a:t>
          </a:r>
        </a:p>
      </dgm:t>
    </dgm:pt>
    <dgm:pt modelId="{7CE7E1E8-C69F-4EA1-83D1-6442DC9C9423}" type="parTrans" cxnId="{0151CC05-71A7-4D01-826E-0DA567A62454}">
      <dgm:prSet/>
      <dgm:spPr/>
      <dgm:t>
        <a:bodyPr/>
        <a:lstStyle/>
        <a:p>
          <a:endParaRPr lang="en-US"/>
        </a:p>
      </dgm:t>
    </dgm:pt>
    <dgm:pt modelId="{B6CCF9BF-2350-4B4B-ABE1-09DFF03D8C98}" type="sibTrans" cxnId="{0151CC05-71A7-4D01-826E-0DA567A62454}">
      <dgm:prSet/>
      <dgm:spPr/>
      <dgm:t>
        <a:bodyPr/>
        <a:lstStyle/>
        <a:p>
          <a:endParaRPr lang="en-US"/>
        </a:p>
      </dgm:t>
    </dgm:pt>
    <dgm:pt modelId="{2119D53C-3B19-4519-AA66-2C2A7A817F24}">
      <dgm:prSet/>
      <dgm:spPr/>
      <dgm:t>
        <a:bodyPr/>
        <a:lstStyle/>
        <a:p>
          <a:r>
            <a:rPr lang="en-US" dirty="0"/>
            <a:t>Resource optimization</a:t>
          </a:r>
        </a:p>
      </dgm:t>
    </dgm:pt>
    <dgm:pt modelId="{42516781-D8D3-4DB8-AA17-2DC7677BB753}" type="parTrans" cxnId="{786C8E75-F0B8-4312-8388-AE37472B0F9F}">
      <dgm:prSet/>
      <dgm:spPr/>
      <dgm:t>
        <a:bodyPr/>
        <a:lstStyle/>
        <a:p>
          <a:endParaRPr lang="en-US"/>
        </a:p>
      </dgm:t>
    </dgm:pt>
    <dgm:pt modelId="{90E2B21A-A2F3-4B6B-9A84-B6B12C1CA936}" type="sibTrans" cxnId="{786C8E75-F0B8-4312-8388-AE37472B0F9F}">
      <dgm:prSet/>
      <dgm:spPr/>
      <dgm:t>
        <a:bodyPr/>
        <a:lstStyle/>
        <a:p>
          <a:endParaRPr lang="en-US"/>
        </a:p>
      </dgm:t>
    </dgm:pt>
    <dgm:pt modelId="{2767105F-1B28-4749-9A20-8D07FDF50F54}">
      <dgm:prSet/>
      <dgm:spPr/>
      <dgm:t>
        <a:bodyPr/>
        <a:lstStyle/>
        <a:p>
          <a:r>
            <a:rPr lang="en-US" dirty="0"/>
            <a:t>Stability in Requirement</a:t>
          </a:r>
        </a:p>
      </dgm:t>
    </dgm:pt>
    <dgm:pt modelId="{DE605962-FB6D-4444-9DC1-70F10D2FC26F}" type="parTrans" cxnId="{700D81D0-22EA-4E9E-B843-E74775FE4E2F}">
      <dgm:prSet/>
      <dgm:spPr/>
      <dgm:t>
        <a:bodyPr/>
        <a:lstStyle/>
        <a:p>
          <a:endParaRPr lang="en-US"/>
        </a:p>
      </dgm:t>
    </dgm:pt>
    <dgm:pt modelId="{C7B505BE-BAE6-4FB3-8775-B46250D6DF0D}" type="sibTrans" cxnId="{700D81D0-22EA-4E9E-B843-E74775FE4E2F}">
      <dgm:prSet/>
      <dgm:spPr/>
      <dgm:t>
        <a:bodyPr/>
        <a:lstStyle/>
        <a:p>
          <a:endParaRPr lang="en-US"/>
        </a:p>
      </dgm:t>
    </dgm:pt>
    <dgm:pt modelId="{95EFDE94-F4B8-4BFD-801A-04A2A3FF3FC1}">
      <dgm:prSet/>
      <dgm:spPr/>
      <dgm:t>
        <a:bodyPr/>
        <a:lstStyle/>
        <a:p>
          <a:r>
            <a:rPr lang="en-US" dirty="0"/>
            <a:t>Clearly Defined Phases</a:t>
          </a:r>
        </a:p>
      </dgm:t>
    </dgm:pt>
    <dgm:pt modelId="{52E3A1F4-B06E-4283-B246-01B741A2911E}" type="parTrans" cxnId="{78F9EE24-9AA5-42BD-9597-9E84FC8ABA54}">
      <dgm:prSet/>
      <dgm:spPr/>
      <dgm:t>
        <a:bodyPr/>
        <a:lstStyle/>
        <a:p>
          <a:endParaRPr lang="en-US"/>
        </a:p>
      </dgm:t>
    </dgm:pt>
    <dgm:pt modelId="{DB952A36-07CD-4230-A07A-CC017934B3E3}" type="sibTrans" cxnId="{78F9EE24-9AA5-42BD-9597-9E84FC8ABA54}">
      <dgm:prSet/>
      <dgm:spPr/>
      <dgm:t>
        <a:bodyPr/>
        <a:lstStyle/>
        <a:p>
          <a:endParaRPr lang="en-US"/>
        </a:p>
      </dgm:t>
    </dgm:pt>
    <dgm:pt modelId="{7E72B8CD-B1B7-432B-8A03-F067210B9753}" type="pres">
      <dgm:prSet presAssocID="{70541D5D-D65A-48F4-ABAD-C1966E845CEF}" presName="diagram" presStyleCnt="0">
        <dgm:presLayoutVars>
          <dgm:dir/>
          <dgm:resizeHandles val="exact"/>
        </dgm:presLayoutVars>
      </dgm:prSet>
      <dgm:spPr/>
    </dgm:pt>
    <dgm:pt modelId="{2E5ED1ED-CE4F-406B-AF18-96F232525556}" type="pres">
      <dgm:prSet presAssocID="{C8813D56-29ED-4EF9-B0F0-0775B132941C}" presName="node" presStyleLbl="node1" presStyleIdx="0" presStyleCnt="5">
        <dgm:presLayoutVars>
          <dgm:bulletEnabled val="1"/>
        </dgm:presLayoutVars>
      </dgm:prSet>
      <dgm:spPr/>
    </dgm:pt>
    <dgm:pt modelId="{CF4D2DC5-299B-4FA5-B272-D8E50E3F9A3B}" type="pres">
      <dgm:prSet presAssocID="{3A64A3F1-8122-43B5-9CAC-82B630C1B4F8}" presName="sibTrans" presStyleCnt="0"/>
      <dgm:spPr/>
    </dgm:pt>
    <dgm:pt modelId="{C310434F-A9E8-4BE1-AA53-E4771B9F7E60}" type="pres">
      <dgm:prSet presAssocID="{2C8B1136-B5DD-4EF9-AC49-690D27F48F10}" presName="node" presStyleLbl="node1" presStyleIdx="1" presStyleCnt="5">
        <dgm:presLayoutVars>
          <dgm:bulletEnabled val="1"/>
        </dgm:presLayoutVars>
      </dgm:prSet>
      <dgm:spPr/>
    </dgm:pt>
    <dgm:pt modelId="{6CECDEFD-22FC-4737-80F8-7AF0CFD97588}" type="pres">
      <dgm:prSet presAssocID="{B6CCF9BF-2350-4B4B-ABE1-09DFF03D8C98}" presName="sibTrans" presStyleCnt="0"/>
      <dgm:spPr/>
    </dgm:pt>
    <dgm:pt modelId="{FD3F04FA-E371-4EB7-8442-A751C1AD71CA}" type="pres">
      <dgm:prSet presAssocID="{2119D53C-3B19-4519-AA66-2C2A7A817F24}" presName="node" presStyleLbl="node1" presStyleIdx="2" presStyleCnt="5">
        <dgm:presLayoutVars>
          <dgm:bulletEnabled val="1"/>
        </dgm:presLayoutVars>
      </dgm:prSet>
      <dgm:spPr/>
    </dgm:pt>
    <dgm:pt modelId="{30FF5214-C657-4791-9DB3-9F7D7B98A78E}" type="pres">
      <dgm:prSet presAssocID="{90E2B21A-A2F3-4B6B-9A84-B6B12C1CA936}" presName="sibTrans" presStyleCnt="0"/>
      <dgm:spPr/>
    </dgm:pt>
    <dgm:pt modelId="{D095D2B2-2DA9-4610-A3AA-05BB7AF093A1}" type="pres">
      <dgm:prSet presAssocID="{95EFDE94-F4B8-4BFD-801A-04A2A3FF3FC1}" presName="node" presStyleLbl="node1" presStyleIdx="3" presStyleCnt="5">
        <dgm:presLayoutVars>
          <dgm:bulletEnabled val="1"/>
        </dgm:presLayoutVars>
      </dgm:prSet>
      <dgm:spPr/>
    </dgm:pt>
    <dgm:pt modelId="{B885834F-BB79-482E-8891-2E06800DC9BC}" type="pres">
      <dgm:prSet presAssocID="{DB952A36-07CD-4230-A07A-CC017934B3E3}" presName="sibTrans" presStyleCnt="0"/>
      <dgm:spPr/>
    </dgm:pt>
    <dgm:pt modelId="{6F0BFA29-1363-4655-B90C-463F2898F70C}" type="pres">
      <dgm:prSet presAssocID="{2767105F-1B28-4749-9A20-8D07FDF50F54}" presName="node" presStyleLbl="node1" presStyleIdx="4" presStyleCnt="5">
        <dgm:presLayoutVars>
          <dgm:bulletEnabled val="1"/>
        </dgm:presLayoutVars>
      </dgm:prSet>
      <dgm:spPr/>
    </dgm:pt>
  </dgm:ptLst>
  <dgm:cxnLst>
    <dgm:cxn modelId="{0151CC05-71A7-4D01-826E-0DA567A62454}" srcId="{70541D5D-D65A-48F4-ABAD-C1966E845CEF}" destId="{2C8B1136-B5DD-4EF9-AC49-690D27F48F10}" srcOrd="1" destOrd="0" parTransId="{7CE7E1E8-C69F-4EA1-83D1-6442DC9C9423}" sibTransId="{B6CCF9BF-2350-4B4B-ABE1-09DFF03D8C98}"/>
    <dgm:cxn modelId="{8AE7141D-9F4A-48BD-A1A2-9B2054437BBF}" type="presOf" srcId="{2767105F-1B28-4749-9A20-8D07FDF50F54}" destId="{6F0BFA29-1363-4655-B90C-463F2898F70C}" srcOrd="0" destOrd="0" presId="urn:microsoft.com/office/officeart/2005/8/layout/default"/>
    <dgm:cxn modelId="{BAD1A422-83A5-477B-AA34-8749B325BC51}" srcId="{70541D5D-D65A-48F4-ABAD-C1966E845CEF}" destId="{C8813D56-29ED-4EF9-B0F0-0775B132941C}" srcOrd="0" destOrd="0" parTransId="{19072BA7-4A1F-4A67-89AF-0C38105FADAA}" sibTransId="{3A64A3F1-8122-43B5-9CAC-82B630C1B4F8}"/>
    <dgm:cxn modelId="{78F9EE24-9AA5-42BD-9597-9E84FC8ABA54}" srcId="{70541D5D-D65A-48F4-ABAD-C1966E845CEF}" destId="{95EFDE94-F4B8-4BFD-801A-04A2A3FF3FC1}" srcOrd="3" destOrd="0" parTransId="{52E3A1F4-B06E-4283-B246-01B741A2911E}" sibTransId="{DB952A36-07CD-4230-A07A-CC017934B3E3}"/>
    <dgm:cxn modelId="{1DC0B730-B782-4796-A715-3D3C3115151E}" type="presOf" srcId="{2C8B1136-B5DD-4EF9-AC49-690D27F48F10}" destId="{C310434F-A9E8-4BE1-AA53-E4771B9F7E60}" srcOrd="0" destOrd="0" presId="urn:microsoft.com/office/officeart/2005/8/layout/default"/>
    <dgm:cxn modelId="{20D2F73B-0F60-470C-8E6D-9DD65544A1E9}" type="presOf" srcId="{70541D5D-D65A-48F4-ABAD-C1966E845CEF}" destId="{7E72B8CD-B1B7-432B-8A03-F067210B9753}" srcOrd="0" destOrd="0" presId="urn:microsoft.com/office/officeart/2005/8/layout/default"/>
    <dgm:cxn modelId="{C7D21949-2CA0-4C15-A105-2DF683293BFD}" type="presOf" srcId="{95EFDE94-F4B8-4BFD-801A-04A2A3FF3FC1}" destId="{D095D2B2-2DA9-4610-A3AA-05BB7AF093A1}" srcOrd="0" destOrd="0" presId="urn:microsoft.com/office/officeart/2005/8/layout/default"/>
    <dgm:cxn modelId="{786C8E75-F0B8-4312-8388-AE37472B0F9F}" srcId="{70541D5D-D65A-48F4-ABAD-C1966E845CEF}" destId="{2119D53C-3B19-4519-AA66-2C2A7A817F24}" srcOrd="2" destOrd="0" parTransId="{42516781-D8D3-4DB8-AA17-2DC7677BB753}" sibTransId="{90E2B21A-A2F3-4B6B-9A84-B6B12C1CA936}"/>
    <dgm:cxn modelId="{74044F8E-5EA7-4437-970D-E662999758AB}" type="presOf" srcId="{2119D53C-3B19-4519-AA66-2C2A7A817F24}" destId="{FD3F04FA-E371-4EB7-8442-A751C1AD71CA}" srcOrd="0" destOrd="0" presId="urn:microsoft.com/office/officeart/2005/8/layout/default"/>
    <dgm:cxn modelId="{700D81D0-22EA-4E9E-B843-E74775FE4E2F}" srcId="{70541D5D-D65A-48F4-ABAD-C1966E845CEF}" destId="{2767105F-1B28-4749-9A20-8D07FDF50F54}" srcOrd="4" destOrd="0" parTransId="{DE605962-FB6D-4444-9DC1-70F10D2FC26F}" sibTransId="{C7B505BE-BAE6-4FB3-8775-B46250D6DF0D}"/>
    <dgm:cxn modelId="{3D7B64F0-664C-46E4-8269-93F2FEBE368B}" type="presOf" srcId="{C8813D56-29ED-4EF9-B0F0-0775B132941C}" destId="{2E5ED1ED-CE4F-406B-AF18-96F232525556}" srcOrd="0" destOrd="0" presId="urn:microsoft.com/office/officeart/2005/8/layout/default"/>
    <dgm:cxn modelId="{D200C832-0CB0-4202-8F8A-4442EDCA58EE}" type="presParOf" srcId="{7E72B8CD-B1B7-432B-8A03-F067210B9753}" destId="{2E5ED1ED-CE4F-406B-AF18-96F232525556}" srcOrd="0" destOrd="0" presId="urn:microsoft.com/office/officeart/2005/8/layout/default"/>
    <dgm:cxn modelId="{8F0A170E-4795-4F14-9E8E-7BFC4FD2A0E5}" type="presParOf" srcId="{7E72B8CD-B1B7-432B-8A03-F067210B9753}" destId="{CF4D2DC5-299B-4FA5-B272-D8E50E3F9A3B}" srcOrd="1" destOrd="0" presId="urn:microsoft.com/office/officeart/2005/8/layout/default"/>
    <dgm:cxn modelId="{0F9DD8BD-9EC4-4838-81E3-32E76FA77892}" type="presParOf" srcId="{7E72B8CD-B1B7-432B-8A03-F067210B9753}" destId="{C310434F-A9E8-4BE1-AA53-E4771B9F7E60}" srcOrd="2" destOrd="0" presId="urn:microsoft.com/office/officeart/2005/8/layout/default"/>
    <dgm:cxn modelId="{0E60CA4C-93DC-4C8D-A999-01318A1E6CA5}" type="presParOf" srcId="{7E72B8CD-B1B7-432B-8A03-F067210B9753}" destId="{6CECDEFD-22FC-4737-80F8-7AF0CFD97588}" srcOrd="3" destOrd="0" presId="urn:microsoft.com/office/officeart/2005/8/layout/default"/>
    <dgm:cxn modelId="{F001392E-8D7C-4254-9B11-38163D22EACC}" type="presParOf" srcId="{7E72B8CD-B1B7-432B-8A03-F067210B9753}" destId="{FD3F04FA-E371-4EB7-8442-A751C1AD71CA}" srcOrd="4" destOrd="0" presId="urn:microsoft.com/office/officeart/2005/8/layout/default"/>
    <dgm:cxn modelId="{A381E90C-FA0D-43AC-97F2-33BF91ACBBE6}" type="presParOf" srcId="{7E72B8CD-B1B7-432B-8A03-F067210B9753}" destId="{30FF5214-C657-4791-9DB3-9F7D7B98A78E}" srcOrd="5" destOrd="0" presId="urn:microsoft.com/office/officeart/2005/8/layout/default"/>
    <dgm:cxn modelId="{FE8B5F67-A522-4C62-98A6-D6CE9C1415DE}" type="presParOf" srcId="{7E72B8CD-B1B7-432B-8A03-F067210B9753}" destId="{D095D2B2-2DA9-4610-A3AA-05BB7AF093A1}" srcOrd="6" destOrd="0" presId="urn:microsoft.com/office/officeart/2005/8/layout/default"/>
    <dgm:cxn modelId="{804A73D0-E027-4FDE-8E4E-888764907FAA}" type="presParOf" srcId="{7E72B8CD-B1B7-432B-8A03-F067210B9753}" destId="{B885834F-BB79-482E-8891-2E06800DC9BC}" srcOrd="7" destOrd="0" presId="urn:microsoft.com/office/officeart/2005/8/layout/default"/>
    <dgm:cxn modelId="{4E7C5465-3E84-44AB-ACDA-04F94E3D06FA}" type="presParOf" srcId="{7E72B8CD-B1B7-432B-8A03-F067210B9753}" destId="{6F0BFA29-1363-4655-B90C-463F2898F70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3A2C346-C5E1-4161-8AAA-E1BFEDEFDAEA}" type="doc">
      <dgm:prSet loTypeId="urn:microsoft.com/office/officeart/2005/8/layout/hList2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B92FC85-42EB-4070-99A5-36178E3E4D6E}">
      <dgm:prSet phldrT="[Text]"/>
      <dgm:spPr/>
      <dgm:t>
        <a:bodyPr/>
        <a:lstStyle/>
        <a:p>
          <a:r>
            <a:rPr lang="en-US" dirty="0"/>
            <a:t>Requirements</a:t>
          </a:r>
        </a:p>
      </dgm:t>
    </dgm:pt>
    <dgm:pt modelId="{1AFED1AF-27BC-4A26-B9CF-838642BD47F3}" type="parTrans" cxnId="{6D95742B-05D6-406F-B276-D7D7E25FF3AF}">
      <dgm:prSet/>
      <dgm:spPr/>
      <dgm:t>
        <a:bodyPr/>
        <a:lstStyle/>
        <a:p>
          <a:endParaRPr lang="en-US"/>
        </a:p>
      </dgm:t>
    </dgm:pt>
    <dgm:pt modelId="{D3B7F88B-30CB-4216-8A21-42E207777E22}" type="sibTrans" cxnId="{6D95742B-05D6-406F-B276-D7D7E25FF3AF}">
      <dgm:prSet/>
      <dgm:spPr/>
      <dgm:t>
        <a:bodyPr/>
        <a:lstStyle/>
        <a:p>
          <a:endParaRPr lang="en-US"/>
        </a:p>
      </dgm:t>
    </dgm:pt>
    <dgm:pt modelId="{C3381D6A-3FA6-43B4-B344-C48E0E1D2FD9}">
      <dgm:prSet phldrT="[Text]"/>
      <dgm:spPr/>
      <dgm:t>
        <a:bodyPr/>
        <a:lstStyle/>
        <a:p>
          <a:r>
            <a:rPr lang="en-US" dirty="0"/>
            <a:t>Requirements change Often</a:t>
          </a:r>
        </a:p>
      </dgm:t>
    </dgm:pt>
    <dgm:pt modelId="{62A65DCC-45A6-40D1-AFC1-36E4853837B2}" type="parTrans" cxnId="{62EC77E5-1B61-4D65-A69D-4B50AA61EE74}">
      <dgm:prSet/>
      <dgm:spPr/>
      <dgm:t>
        <a:bodyPr/>
        <a:lstStyle/>
        <a:p>
          <a:endParaRPr lang="en-US"/>
        </a:p>
      </dgm:t>
    </dgm:pt>
    <dgm:pt modelId="{29CBDACE-422D-440A-A01B-A83A030B1907}" type="sibTrans" cxnId="{62EC77E5-1B61-4D65-A69D-4B50AA61EE74}">
      <dgm:prSet/>
      <dgm:spPr/>
      <dgm:t>
        <a:bodyPr/>
        <a:lstStyle/>
        <a:p>
          <a:endParaRPr lang="en-US"/>
        </a:p>
      </dgm:t>
    </dgm:pt>
    <dgm:pt modelId="{83EB8596-32F4-4FAB-B17C-A122832BF36A}">
      <dgm:prSet phldrT="[Text]"/>
      <dgm:spPr/>
      <dgm:t>
        <a:bodyPr/>
        <a:lstStyle/>
        <a:p>
          <a:r>
            <a:rPr lang="en-US" dirty="0"/>
            <a:t>Doesn’t know what they fully want</a:t>
          </a:r>
        </a:p>
      </dgm:t>
    </dgm:pt>
    <dgm:pt modelId="{CA820D92-0DF3-439E-8DCB-8F2F6FCD59F6}" type="parTrans" cxnId="{D80C9AE0-7547-45F0-8CA1-DB4D4D788566}">
      <dgm:prSet/>
      <dgm:spPr/>
      <dgm:t>
        <a:bodyPr/>
        <a:lstStyle/>
        <a:p>
          <a:endParaRPr lang="en-US"/>
        </a:p>
      </dgm:t>
    </dgm:pt>
    <dgm:pt modelId="{8C74C641-BC5C-4D05-AFD6-E8B0F7D83CA3}" type="sibTrans" cxnId="{D80C9AE0-7547-45F0-8CA1-DB4D4D788566}">
      <dgm:prSet/>
      <dgm:spPr/>
      <dgm:t>
        <a:bodyPr/>
        <a:lstStyle/>
        <a:p>
          <a:endParaRPr lang="en-US"/>
        </a:p>
      </dgm:t>
    </dgm:pt>
    <dgm:pt modelId="{354ABA90-621A-447D-8993-6173EABB4423}">
      <dgm:prSet phldrT="[Text]"/>
      <dgm:spPr/>
      <dgm:t>
        <a:bodyPr/>
        <a:lstStyle/>
        <a:p>
          <a:r>
            <a:rPr lang="en-US" dirty="0"/>
            <a:t>Feedback</a:t>
          </a:r>
        </a:p>
      </dgm:t>
    </dgm:pt>
    <dgm:pt modelId="{2957D58D-6C2B-41DE-A06C-3E0DF5BECFFB}" type="parTrans" cxnId="{238CAA04-ED2A-4F5D-B7F8-0397D5260636}">
      <dgm:prSet/>
      <dgm:spPr/>
      <dgm:t>
        <a:bodyPr/>
        <a:lstStyle/>
        <a:p>
          <a:endParaRPr lang="en-US"/>
        </a:p>
      </dgm:t>
    </dgm:pt>
    <dgm:pt modelId="{ABB1B220-3F59-4CA2-B0B2-FE524EF36569}" type="sibTrans" cxnId="{238CAA04-ED2A-4F5D-B7F8-0397D5260636}">
      <dgm:prSet/>
      <dgm:spPr/>
      <dgm:t>
        <a:bodyPr/>
        <a:lstStyle/>
        <a:p>
          <a:endParaRPr lang="en-US"/>
        </a:p>
      </dgm:t>
    </dgm:pt>
    <dgm:pt modelId="{2F6CB995-E5E8-4AC5-9657-B49090C14114}">
      <dgm:prSet phldrT="[Text]"/>
      <dgm:spPr/>
      <dgm:t>
        <a:bodyPr/>
        <a:lstStyle/>
        <a:p>
          <a:r>
            <a:rPr lang="en-US" dirty="0"/>
            <a:t>Customer Feedback is needed for this project</a:t>
          </a:r>
        </a:p>
      </dgm:t>
    </dgm:pt>
    <dgm:pt modelId="{1EA0E1B7-852A-4ED3-8A63-1C9172804841}" type="parTrans" cxnId="{A3414710-7FC4-4B92-9FAF-50559844F0B0}">
      <dgm:prSet/>
      <dgm:spPr/>
      <dgm:t>
        <a:bodyPr/>
        <a:lstStyle/>
        <a:p>
          <a:endParaRPr lang="en-US"/>
        </a:p>
      </dgm:t>
    </dgm:pt>
    <dgm:pt modelId="{4B17CC86-1265-48AF-BB6C-67F4C48148AD}" type="sibTrans" cxnId="{A3414710-7FC4-4B92-9FAF-50559844F0B0}">
      <dgm:prSet/>
      <dgm:spPr/>
      <dgm:t>
        <a:bodyPr/>
        <a:lstStyle/>
        <a:p>
          <a:endParaRPr lang="en-US"/>
        </a:p>
      </dgm:t>
    </dgm:pt>
    <dgm:pt modelId="{D9E18AEA-A049-454B-8C5E-98E957E9EFD1}">
      <dgm:prSet phldrT="[Text]"/>
      <dgm:spPr/>
      <dgm:t>
        <a:bodyPr/>
        <a:lstStyle/>
        <a:p>
          <a:r>
            <a:rPr lang="en-US" dirty="0"/>
            <a:t>Speed</a:t>
          </a:r>
        </a:p>
      </dgm:t>
    </dgm:pt>
    <dgm:pt modelId="{30C0EDD9-38C5-4E51-B503-3A2D59E3A75F}" type="parTrans" cxnId="{0FBA8C86-BCCA-4C11-B1D4-4892DE442974}">
      <dgm:prSet/>
      <dgm:spPr/>
      <dgm:t>
        <a:bodyPr/>
        <a:lstStyle/>
        <a:p>
          <a:endParaRPr lang="en-US"/>
        </a:p>
      </dgm:t>
    </dgm:pt>
    <dgm:pt modelId="{22786FC8-EB28-480C-9745-77770F1ECCB6}" type="sibTrans" cxnId="{0FBA8C86-BCCA-4C11-B1D4-4892DE442974}">
      <dgm:prSet/>
      <dgm:spPr/>
      <dgm:t>
        <a:bodyPr/>
        <a:lstStyle/>
        <a:p>
          <a:endParaRPr lang="en-US"/>
        </a:p>
      </dgm:t>
    </dgm:pt>
    <dgm:pt modelId="{862DB6AD-FBF5-442B-92BB-0846389E2DF6}">
      <dgm:prSet phldrT="[Text]"/>
      <dgm:spPr/>
      <dgm:t>
        <a:bodyPr/>
        <a:lstStyle/>
        <a:p>
          <a:r>
            <a:rPr lang="en-US" dirty="0"/>
            <a:t>Speedy Delivery is necessary</a:t>
          </a:r>
        </a:p>
      </dgm:t>
    </dgm:pt>
    <dgm:pt modelId="{19215721-0A8A-4E66-91A3-2A104FD9F9BA}" type="parTrans" cxnId="{A8AE424B-E7DF-419B-B130-57DB3D2D7D6C}">
      <dgm:prSet/>
      <dgm:spPr/>
      <dgm:t>
        <a:bodyPr/>
        <a:lstStyle/>
        <a:p>
          <a:endParaRPr lang="en-US"/>
        </a:p>
      </dgm:t>
    </dgm:pt>
    <dgm:pt modelId="{1098C74B-81C8-4043-B03B-28FD890C9931}" type="sibTrans" cxnId="{A8AE424B-E7DF-419B-B130-57DB3D2D7D6C}">
      <dgm:prSet/>
      <dgm:spPr/>
      <dgm:t>
        <a:bodyPr/>
        <a:lstStyle/>
        <a:p>
          <a:endParaRPr lang="en-US"/>
        </a:p>
      </dgm:t>
    </dgm:pt>
    <dgm:pt modelId="{3F89602D-B28D-4766-AC60-863F4FD19741}">
      <dgm:prSet phldrT="[Text]"/>
      <dgm:spPr/>
      <dgm:t>
        <a:bodyPr/>
        <a:lstStyle/>
        <a:p>
          <a:r>
            <a:rPr lang="en-US" dirty="0"/>
            <a:t>Adaptability is in priorities </a:t>
          </a:r>
        </a:p>
      </dgm:t>
    </dgm:pt>
    <dgm:pt modelId="{A4499F83-55F5-47F1-9C34-C5BC54559699}" type="parTrans" cxnId="{8DCB461B-1188-493C-B378-14869A275167}">
      <dgm:prSet/>
      <dgm:spPr/>
      <dgm:t>
        <a:bodyPr/>
        <a:lstStyle/>
        <a:p>
          <a:endParaRPr lang="en-US"/>
        </a:p>
      </dgm:t>
    </dgm:pt>
    <dgm:pt modelId="{466E444A-CFD4-4896-BE51-DC67BEF6BCC7}" type="sibTrans" cxnId="{8DCB461B-1188-493C-B378-14869A275167}">
      <dgm:prSet/>
      <dgm:spPr/>
      <dgm:t>
        <a:bodyPr/>
        <a:lstStyle/>
        <a:p>
          <a:endParaRPr lang="en-US"/>
        </a:p>
      </dgm:t>
    </dgm:pt>
    <dgm:pt modelId="{5225B054-C208-4063-BA65-8FD7E9F602CD}">
      <dgm:prSet phldrT="[Text]"/>
      <dgm:spPr/>
      <dgm:t>
        <a:bodyPr/>
        <a:lstStyle/>
        <a:p>
          <a:r>
            <a:rPr lang="en-US" dirty="0"/>
            <a:t>Owner wants to be included</a:t>
          </a:r>
        </a:p>
      </dgm:t>
    </dgm:pt>
    <dgm:pt modelId="{5723AF84-FC67-4A57-9F6D-9C439655CDAE}" type="parTrans" cxnId="{9CC7A447-079F-4A50-88E3-2C2CD1541D91}">
      <dgm:prSet/>
      <dgm:spPr/>
      <dgm:t>
        <a:bodyPr/>
        <a:lstStyle/>
        <a:p>
          <a:endParaRPr lang="en-US"/>
        </a:p>
      </dgm:t>
    </dgm:pt>
    <dgm:pt modelId="{DE56056F-A136-4505-BE6C-FE297A31A89B}" type="sibTrans" cxnId="{9CC7A447-079F-4A50-88E3-2C2CD1541D91}">
      <dgm:prSet/>
      <dgm:spPr/>
      <dgm:t>
        <a:bodyPr/>
        <a:lstStyle/>
        <a:p>
          <a:endParaRPr lang="en-US"/>
        </a:p>
      </dgm:t>
    </dgm:pt>
    <dgm:pt modelId="{CA7A87EC-89B0-4B3B-B7C9-1ACF2D86AC2F}">
      <dgm:prSet phldrT="[Text]"/>
      <dgm:spPr/>
      <dgm:t>
        <a:bodyPr/>
        <a:lstStyle/>
        <a:p>
          <a:r>
            <a:rPr lang="en-US" dirty="0"/>
            <a:t>Customers are the priority</a:t>
          </a:r>
        </a:p>
      </dgm:t>
    </dgm:pt>
    <dgm:pt modelId="{58426542-02D6-414F-8554-F58FE4467F2A}" type="parTrans" cxnId="{7DC05438-7329-4516-A484-7996F918B132}">
      <dgm:prSet/>
      <dgm:spPr/>
      <dgm:t>
        <a:bodyPr/>
        <a:lstStyle/>
        <a:p>
          <a:endParaRPr lang="en-US"/>
        </a:p>
      </dgm:t>
    </dgm:pt>
    <dgm:pt modelId="{E4024D32-93CB-4B21-909D-8E382F34AEBC}" type="sibTrans" cxnId="{7DC05438-7329-4516-A484-7996F918B132}">
      <dgm:prSet/>
      <dgm:spPr/>
      <dgm:t>
        <a:bodyPr/>
        <a:lstStyle/>
        <a:p>
          <a:endParaRPr lang="en-US"/>
        </a:p>
      </dgm:t>
    </dgm:pt>
    <dgm:pt modelId="{2393D374-7600-49B2-9910-085E1EB7DFA5}">
      <dgm:prSet phldrT="[Text]"/>
      <dgm:spPr/>
      <dgm:t>
        <a:bodyPr/>
        <a:lstStyle/>
        <a:p>
          <a:endParaRPr lang="en-US" dirty="0"/>
        </a:p>
      </dgm:t>
    </dgm:pt>
    <dgm:pt modelId="{C79DE176-D99B-4249-856D-0846C4E82469}" type="parTrans" cxnId="{F2671FC8-E62B-4EA1-8F73-A618352A0264}">
      <dgm:prSet/>
      <dgm:spPr/>
      <dgm:t>
        <a:bodyPr/>
        <a:lstStyle/>
        <a:p>
          <a:endParaRPr lang="en-US"/>
        </a:p>
      </dgm:t>
    </dgm:pt>
    <dgm:pt modelId="{F561ECB3-8304-4E6E-9D99-67176E8B0552}" type="sibTrans" cxnId="{F2671FC8-E62B-4EA1-8F73-A618352A0264}">
      <dgm:prSet/>
      <dgm:spPr/>
      <dgm:t>
        <a:bodyPr/>
        <a:lstStyle/>
        <a:p>
          <a:endParaRPr lang="en-US"/>
        </a:p>
      </dgm:t>
    </dgm:pt>
    <dgm:pt modelId="{F41C8223-50A5-49BA-8CE0-8139C6DF27A3}" type="pres">
      <dgm:prSet presAssocID="{93A2C346-C5E1-4161-8AAA-E1BFEDEFDAEA}" presName="linearFlow" presStyleCnt="0">
        <dgm:presLayoutVars>
          <dgm:dir/>
          <dgm:animLvl val="lvl"/>
          <dgm:resizeHandles/>
        </dgm:presLayoutVars>
      </dgm:prSet>
      <dgm:spPr/>
    </dgm:pt>
    <dgm:pt modelId="{AEA6A46C-6C39-4261-AF5B-E7B1825B987F}" type="pres">
      <dgm:prSet presAssocID="{3B92FC85-42EB-4070-99A5-36178E3E4D6E}" presName="compositeNode" presStyleCnt="0">
        <dgm:presLayoutVars>
          <dgm:bulletEnabled val="1"/>
        </dgm:presLayoutVars>
      </dgm:prSet>
      <dgm:spPr/>
    </dgm:pt>
    <dgm:pt modelId="{D065FF3E-6706-402C-8599-A709485521AC}" type="pres">
      <dgm:prSet presAssocID="{3B92FC85-42EB-4070-99A5-36178E3E4D6E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 with solid fill"/>
        </a:ext>
      </dgm:extLst>
    </dgm:pt>
    <dgm:pt modelId="{54400272-C07E-42F6-852A-5047C134A6AA}" type="pres">
      <dgm:prSet presAssocID="{3B92FC85-42EB-4070-99A5-36178E3E4D6E}" presName="childNode" presStyleLbl="node1" presStyleIdx="0" presStyleCnt="3">
        <dgm:presLayoutVars>
          <dgm:bulletEnabled val="1"/>
        </dgm:presLayoutVars>
      </dgm:prSet>
      <dgm:spPr/>
    </dgm:pt>
    <dgm:pt modelId="{1968F114-BD87-4CE0-BEF2-ACF07E9A0BC5}" type="pres">
      <dgm:prSet presAssocID="{3B92FC85-42EB-4070-99A5-36178E3E4D6E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325C322D-2FBC-494F-BFE5-4B078FE24BFF}" type="pres">
      <dgm:prSet presAssocID="{D3B7F88B-30CB-4216-8A21-42E207777E22}" presName="sibTrans" presStyleCnt="0"/>
      <dgm:spPr/>
    </dgm:pt>
    <dgm:pt modelId="{35C13366-D295-44A2-A9A4-077C6A793829}" type="pres">
      <dgm:prSet presAssocID="{354ABA90-621A-447D-8993-6173EABB4423}" presName="compositeNode" presStyleCnt="0">
        <dgm:presLayoutVars>
          <dgm:bulletEnabled val="1"/>
        </dgm:presLayoutVars>
      </dgm:prSet>
      <dgm:spPr/>
    </dgm:pt>
    <dgm:pt modelId="{6AA2B3BF-F5D8-47F5-8CF2-9C1D70CEDA80}" type="pres">
      <dgm:prSet presAssocID="{354ABA90-621A-447D-8993-6173EABB4423}" presName="image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 with solid fill"/>
        </a:ext>
      </dgm:extLst>
    </dgm:pt>
    <dgm:pt modelId="{AEBA298A-BD66-4497-B40B-BBC0DCA44CDE}" type="pres">
      <dgm:prSet presAssocID="{354ABA90-621A-447D-8993-6173EABB4423}" presName="childNode" presStyleLbl="node1" presStyleIdx="1" presStyleCnt="3">
        <dgm:presLayoutVars>
          <dgm:bulletEnabled val="1"/>
        </dgm:presLayoutVars>
      </dgm:prSet>
      <dgm:spPr/>
    </dgm:pt>
    <dgm:pt modelId="{739D6C2B-FB76-459D-ACDC-47F02525243A}" type="pres">
      <dgm:prSet presAssocID="{354ABA90-621A-447D-8993-6173EABB4423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5FF4A9B8-F5B0-4101-98C5-192741AF24D7}" type="pres">
      <dgm:prSet presAssocID="{ABB1B220-3F59-4CA2-B0B2-FE524EF36569}" presName="sibTrans" presStyleCnt="0"/>
      <dgm:spPr/>
    </dgm:pt>
    <dgm:pt modelId="{9B238597-52DF-47C4-93A8-CAA1008AD2A7}" type="pres">
      <dgm:prSet presAssocID="{D9E18AEA-A049-454B-8C5E-98E957E9EFD1}" presName="compositeNode" presStyleCnt="0">
        <dgm:presLayoutVars>
          <dgm:bulletEnabled val="1"/>
        </dgm:presLayoutVars>
      </dgm:prSet>
      <dgm:spPr/>
    </dgm:pt>
    <dgm:pt modelId="{B1F75A1C-80F4-4346-87FD-1236B729FE7B}" type="pres">
      <dgm:prSet presAssocID="{D9E18AEA-A049-454B-8C5E-98E957E9EFD1}" presName="image" presStyleLbl="f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 with solid fill"/>
        </a:ext>
      </dgm:extLst>
    </dgm:pt>
    <dgm:pt modelId="{8747E68C-1571-47AC-8CDC-2D2D3D05DD97}" type="pres">
      <dgm:prSet presAssocID="{D9E18AEA-A049-454B-8C5E-98E957E9EFD1}" presName="childNode" presStyleLbl="node1" presStyleIdx="2" presStyleCnt="3">
        <dgm:presLayoutVars>
          <dgm:bulletEnabled val="1"/>
        </dgm:presLayoutVars>
      </dgm:prSet>
      <dgm:spPr/>
    </dgm:pt>
    <dgm:pt modelId="{07C17F87-A42C-4D97-A22F-22FF43EFD105}" type="pres">
      <dgm:prSet presAssocID="{D9E18AEA-A049-454B-8C5E-98E957E9EFD1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238CAA04-ED2A-4F5D-B7F8-0397D5260636}" srcId="{93A2C346-C5E1-4161-8AAA-E1BFEDEFDAEA}" destId="{354ABA90-621A-447D-8993-6173EABB4423}" srcOrd="1" destOrd="0" parTransId="{2957D58D-6C2B-41DE-A06C-3E0DF5BECFFB}" sibTransId="{ABB1B220-3F59-4CA2-B0B2-FE524EF36569}"/>
    <dgm:cxn modelId="{ADD6790E-74A2-4ED6-810B-0C9FED1C6A2A}" type="presOf" srcId="{CA7A87EC-89B0-4B3B-B7C9-1ACF2D86AC2F}" destId="{AEBA298A-BD66-4497-B40B-BBC0DCA44CDE}" srcOrd="0" destOrd="1" presId="urn:microsoft.com/office/officeart/2005/8/layout/hList2"/>
    <dgm:cxn modelId="{A3414710-7FC4-4B92-9FAF-50559844F0B0}" srcId="{354ABA90-621A-447D-8993-6173EABB4423}" destId="{2F6CB995-E5E8-4AC5-9657-B49090C14114}" srcOrd="0" destOrd="0" parTransId="{1EA0E1B7-852A-4ED3-8A63-1C9172804841}" sibTransId="{4B17CC86-1265-48AF-BB6C-67F4C48148AD}"/>
    <dgm:cxn modelId="{AAA91611-85BA-4042-BEC3-51E651F09B85}" type="presOf" srcId="{3B92FC85-42EB-4070-99A5-36178E3E4D6E}" destId="{1968F114-BD87-4CE0-BEF2-ACF07E9A0BC5}" srcOrd="0" destOrd="0" presId="urn:microsoft.com/office/officeart/2005/8/layout/hList2"/>
    <dgm:cxn modelId="{8DCB461B-1188-493C-B378-14869A275167}" srcId="{D9E18AEA-A049-454B-8C5E-98E957E9EFD1}" destId="{3F89602D-B28D-4766-AC60-863F4FD19741}" srcOrd="1" destOrd="0" parTransId="{A4499F83-55F5-47F1-9C34-C5BC54559699}" sibTransId="{466E444A-CFD4-4896-BE51-DC67BEF6BCC7}"/>
    <dgm:cxn modelId="{6D95742B-05D6-406F-B276-D7D7E25FF3AF}" srcId="{93A2C346-C5E1-4161-8AAA-E1BFEDEFDAEA}" destId="{3B92FC85-42EB-4070-99A5-36178E3E4D6E}" srcOrd="0" destOrd="0" parTransId="{1AFED1AF-27BC-4A26-B9CF-838642BD47F3}" sibTransId="{D3B7F88B-30CB-4216-8A21-42E207777E22}"/>
    <dgm:cxn modelId="{7DC05438-7329-4516-A484-7996F918B132}" srcId="{354ABA90-621A-447D-8993-6173EABB4423}" destId="{CA7A87EC-89B0-4B3B-B7C9-1ACF2D86AC2F}" srcOrd="1" destOrd="0" parTransId="{58426542-02D6-414F-8554-F58FE4467F2A}" sibTransId="{E4024D32-93CB-4B21-909D-8E382F34AEBC}"/>
    <dgm:cxn modelId="{AE642039-DF89-49A6-9E6D-D695CAD4503E}" type="presOf" srcId="{3F89602D-B28D-4766-AC60-863F4FD19741}" destId="{8747E68C-1571-47AC-8CDC-2D2D3D05DD97}" srcOrd="0" destOrd="1" presId="urn:microsoft.com/office/officeart/2005/8/layout/hList2"/>
    <dgm:cxn modelId="{9CC7A447-079F-4A50-88E3-2C2CD1541D91}" srcId="{3B92FC85-42EB-4070-99A5-36178E3E4D6E}" destId="{5225B054-C208-4063-BA65-8FD7E9F602CD}" srcOrd="2" destOrd="0" parTransId="{5723AF84-FC67-4A57-9F6D-9C439655CDAE}" sibTransId="{DE56056F-A136-4505-BE6C-FE297A31A89B}"/>
    <dgm:cxn modelId="{0988E847-6556-4963-896E-5B5D791F5ADE}" type="presOf" srcId="{83EB8596-32F4-4FAB-B17C-A122832BF36A}" destId="{54400272-C07E-42F6-852A-5047C134A6AA}" srcOrd="0" destOrd="1" presId="urn:microsoft.com/office/officeart/2005/8/layout/hList2"/>
    <dgm:cxn modelId="{A8AE424B-E7DF-419B-B130-57DB3D2D7D6C}" srcId="{D9E18AEA-A049-454B-8C5E-98E957E9EFD1}" destId="{862DB6AD-FBF5-442B-92BB-0846389E2DF6}" srcOrd="0" destOrd="0" parTransId="{19215721-0A8A-4E66-91A3-2A104FD9F9BA}" sibTransId="{1098C74B-81C8-4043-B03B-28FD890C9931}"/>
    <dgm:cxn modelId="{EBF48451-8E60-4D8D-AFCB-B042F1B595AA}" type="presOf" srcId="{C3381D6A-3FA6-43B4-B344-C48E0E1D2FD9}" destId="{54400272-C07E-42F6-852A-5047C134A6AA}" srcOrd="0" destOrd="0" presId="urn:microsoft.com/office/officeart/2005/8/layout/hList2"/>
    <dgm:cxn modelId="{FC9B0573-8F2C-4454-B6C1-144163EA633B}" type="presOf" srcId="{93A2C346-C5E1-4161-8AAA-E1BFEDEFDAEA}" destId="{F41C8223-50A5-49BA-8CE0-8139C6DF27A3}" srcOrd="0" destOrd="0" presId="urn:microsoft.com/office/officeart/2005/8/layout/hList2"/>
    <dgm:cxn modelId="{57E11456-350E-4802-9F9C-2652C9C75992}" type="presOf" srcId="{2F6CB995-E5E8-4AC5-9657-B49090C14114}" destId="{AEBA298A-BD66-4497-B40B-BBC0DCA44CDE}" srcOrd="0" destOrd="0" presId="urn:microsoft.com/office/officeart/2005/8/layout/hList2"/>
    <dgm:cxn modelId="{540E747F-3310-435E-88F2-27AC49341043}" type="presOf" srcId="{D9E18AEA-A049-454B-8C5E-98E957E9EFD1}" destId="{07C17F87-A42C-4D97-A22F-22FF43EFD105}" srcOrd="0" destOrd="0" presId="urn:microsoft.com/office/officeart/2005/8/layout/hList2"/>
    <dgm:cxn modelId="{0FBA8C86-BCCA-4C11-B1D4-4892DE442974}" srcId="{93A2C346-C5E1-4161-8AAA-E1BFEDEFDAEA}" destId="{D9E18AEA-A049-454B-8C5E-98E957E9EFD1}" srcOrd="2" destOrd="0" parTransId="{30C0EDD9-38C5-4E51-B503-3A2D59E3A75F}" sibTransId="{22786FC8-EB28-480C-9745-77770F1ECCB6}"/>
    <dgm:cxn modelId="{1A0D189C-66D3-40DF-A560-06F5A0006489}" type="presOf" srcId="{862DB6AD-FBF5-442B-92BB-0846389E2DF6}" destId="{8747E68C-1571-47AC-8CDC-2D2D3D05DD97}" srcOrd="0" destOrd="0" presId="urn:microsoft.com/office/officeart/2005/8/layout/hList2"/>
    <dgm:cxn modelId="{F2671FC8-E62B-4EA1-8F73-A618352A0264}" srcId="{354ABA90-621A-447D-8993-6173EABB4423}" destId="{2393D374-7600-49B2-9910-085E1EB7DFA5}" srcOrd="2" destOrd="0" parTransId="{C79DE176-D99B-4249-856D-0846C4E82469}" sibTransId="{F561ECB3-8304-4E6E-9D99-67176E8B0552}"/>
    <dgm:cxn modelId="{63EF70C8-BEDD-49F5-ACE8-83062C1D8F28}" type="presOf" srcId="{2393D374-7600-49B2-9910-085E1EB7DFA5}" destId="{AEBA298A-BD66-4497-B40B-BBC0DCA44CDE}" srcOrd="0" destOrd="2" presId="urn:microsoft.com/office/officeart/2005/8/layout/hList2"/>
    <dgm:cxn modelId="{57C0ADD9-E189-42A1-9D75-765C9832F61A}" type="presOf" srcId="{354ABA90-621A-447D-8993-6173EABB4423}" destId="{739D6C2B-FB76-459D-ACDC-47F02525243A}" srcOrd="0" destOrd="0" presId="urn:microsoft.com/office/officeart/2005/8/layout/hList2"/>
    <dgm:cxn modelId="{6221FADD-6DCD-43DB-943D-C26C2001CB74}" type="presOf" srcId="{5225B054-C208-4063-BA65-8FD7E9F602CD}" destId="{54400272-C07E-42F6-852A-5047C134A6AA}" srcOrd="0" destOrd="2" presId="urn:microsoft.com/office/officeart/2005/8/layout/hList2"/>
    <dgm:cxn modelId="{D80C9AE0-7547-45F0-8CA1-DB4D4D788566}" srcId="{3B92FC85-42EB-4070-99A5-36178E3E4D6E}" destId="{83EB8596-32F4-4FAB-B17C-A122832BF36A}" srcOrd="1" destOrd="0" parTransId="{CA820D92-0DF3-439E-8DCB-8F2F6FCD59F6}" sibTransId="{8C74C641-BC5C-4D05-AFD6-E8B0F7D83CA3}"/>
    <dgm:cxn modelId="{62EC77E5-1B61-4D65-A69D-4B50AA61EE74}" srcId="{3B92FC85-42EB-4070-99A5-36178E3E4D6E}" destId="{C3381D6A-3FA6-43B4-B344-C48E0E1D2FD9}" srcOrd="0" destOrd="0" parTransId="{62A65DCC-45A6-40D1-AFC1-36E4853837B2}" sibTransId="{29CBDACE-422D-440A-A01B-A83A030B1907}"/>
    <dgm:cxn modelId="{452C3C89-95BE-48D3-9747-488DBB99A6DC}" type="presParOf" srcId="{F41C8223-50A5-49BA-8CE0-8139C6DF27A3}" destId="{AEA6A46C-6C39-4261-AF5B-E7B1825B987F}" srcOrd="0" destOrd="0" presId="urn:microsoft.com/office/officeart/2005/8/layout/hList2"/>
    <dgm:cxn modelId="{79C8128A-94D0-4399-8FF5-1CCC3510AB3D}" type="presParOf" srcId="{AEA6A46C-6C39-4261-AF5B-E7B1825B987F}" destId="{D065FF3E-6706-402C-8599-A709485521AC}" srcOrd="0" destOrd="0" presId="urn:microsoft.com/office/officeart/2005/8/layout/hList2"/>
    <dgm:cxn modelId="{19ECFC4F-E22C-4CAD-86DA-B49A9E361315}" type="presParOf" srcId="{AEA6A46C-6C39-4261-AF5B-E7B1825B987F}" destId="{54400272-C07E-42F6-852A-5047C134A6AA}" srcOrd="1" destOrd="0" presId="urn:microsoft.com/office/officeart/2005/8/layout/hList2"/>
    <dgm:cxn modelId="{53B2BC52-93ED-4051-937D-8DA674194D6C}" type="presParOf" srcId="{AEA6A46C-6C39-4261-AF5B-E7B1825B987F}" destId="{1968F114-BD87-4CE0-BEF2-ACF07E9A0BC5}" srcOrd="2" destOrd="0" presId="urn:microsoft.com/office/officeart/2005/8/layout/hList2"/>
    <dgm:cxn modelId="{2DDA41DC-C44C-498C-BD91-28876E515B31}" type="presParOf" srcId="{F41C8223-50A5-49BA-8CE0-8139C6DF27A3}" destId="{325C322D-2FBC-494F-BFE5-4B078FE24BFF}" srcOrd="1" destOrd="0" presId="urn:microsoft.com/office/officeart/2005/8/layout/hList2"/>
    <dgm:cxn modelId="{D8A02F87-C014-405E-8876-8B29355F4837}" type="presParOf" srcId="{F41C8223-50A5-49BA-8CE0-8139C6DF27A3}" destId="{35C13366-D295-44A2-A9A4-077C6A793829}" srcOrd="2" destOrd="0" presId="urn:microsoft.com/office/officeart/2005/8/layout/hList2"/>
    <dgm:cxn modelId="{88DD49C3-C9C5-4FC9-BFED-C116889A062B}" type="presParOf" srcId="{35C13366-D295-44A2-A9A4-077C6A793829}" destId="{6AA2B3BF-F5D8-47F5-8CF2-9C1D70CEDA80}" srcOrd="0" destOrd="0" presId="urn:microsoft.com/office/officeart/2005/8/layout/hList2"/>
    <dgm:cxn modelId="{FE39A436-6586-4FED-AFB1-2F6CCD134B4A}" type="presParOf" srcId="{35C13366-D295-44A2-A9A4-077C6A793829}" destId="{AEBA298A-BD66-4497-B40B-BBC0DCA44CDE}" srcOrd="1" destOrd="0" presId="urn:microsoft.com/office/officeart/2005/8/layout/hList2"/>
    <dgm:cxn modelId="{96F69BDB-9C61-4884-B1FB-CEEC7E40F704}" type="presParOf" srcId="{35C13366-D295-44A2-A9A4-077C6A793829}" destId="{739D6C2B-FB76-459D-ACDC-47F02525243A}" srcOrd="2" destOrd="0" presId="urn:microsoft.com/office/officeart/2005/8/layout/hList2"/>
    <dgm:cxn modelId="{1000473D-935F-43D8-8472-E42B665D0D73}" type="presParOf" srcId="{F41C8223-50A5-49BA-8CE0-8139C6DF27A3}" destId="{5FF4A9B8-F5B0-4101-98C5-192741AF24D7}" srcOrd="3" destOrd="0" presId="urn:microsoft.com/office/officeart/2005/8/layout/hList2"/>
    <dgm:cxn modelId="{FCC84930-40EA-49B3-A534-9AE14E35430A}" type="presParOf" srcId="{F41C8223-50A5-49BA-8CE0-8139C6DF27A3}" destId="{9B238597-52DF-47C4-93A8-CAA1008AD2A7}" srcOrd="4" destOrd="0" presId="urn:microsoft.com/office/officeart/2005/8/layout/hList2"/>
    <dgm:cxn modelId="{C214DF8B-E7B3-4CDE-891E-B5CBF9FA1F20}" type="presParOf" srcId="{9B238597-52DF-47C4-93A8-CAA1008AD2A7}" destId="{B1F75A1C-80F4-4346-87FD-1236B729FE7B}" srcOrd="0" destOrd="0" presId="urn:microsoft.com/office/officeart/2005/8/layout/hList2"/>
    <dgm:cxn modelId="{201EB4CB-A8EF-44AB-8A32-E71AF0703778}" type="presParOf" srcId="{9B238597-52DF-47C4-93A8-CAA1008AD2A7}" destId="{8747E68C-1571-47AC-8CDC-2D2D3D05DD97}" srcOrd="1" destOrd="0" presId="urn:microsoft.com/office/officeart/2005/8/layout/hList2"/>
    <dgm:cxn modelId="{8269323D-09BB-4C0F-BFDA-80D2CB65CB81}" type="presParOf" srcId="{9B238597-52DF-47C4-93A8-CAA1008AD2A7}" destId="{07C17F87-A42C-4D97-A22F-22FF43EFD105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DE16725-730E-4D75-80FF-E38149AE650C}" type="doc">
      <dgm:prSet loTypeId="urn:microsoft.com/office/officeart/2005/8/layout/h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A416D09-1785-4F76-A792-AB9CEBAE2663}">
      <dgm:prSet phldrT="[Text]"/>
      <dgm:spPr/>
      <dgm:t>
        <a:bodyPr/>
        <a:lstStyle/>
        <a:p>
          <a:r>
            <a:rPr lang="en-US" dirty="0"/>
            <a:t>Requirements</a:t>
          </a:r>
        </a:p>
      </dgm:t>
    </dgm:pt>
    <dgm:pt modelId="{83C96644-C9F5-4D41-8F7C-A8560AF77CF0}" type="parTrans" cxnId="{C361E7B4-07E7-4C0F-81B3-2E78B005B2B5}">
      <dgm:prSet/>
      <dgm:spPr/>
      <dgm:t>
        <a:bodyPr/>
        <a:lstStyle/>
        <a:p>
          <a:endParaRPr lang="en-US"/>
        </a:p>
      </dgm:t>
    </dgm:pt>
    <dgm:pt modelId="{098387C0-4117-4545-AC85-A02058BE61E8}" type="sibTrans" cxnId="{C361E7B4-07E7-4C0F-81B3-2E78B005B2B5}">
      <dgm:prSet/>
      <dgm:spPr/>
      <dgm:t>
        <a:bodyPr/>
        <a:lstStyle/>
        <a:p>
          <a:endParaRPr lang="en-US"/>
        </a:p>
      </dgm:t>
    </dgm:pt>
    <dgm:pt modelId="{61F61484-7E32-4587-A0E0-0A59F293DF83}">
      <dgm:prSet phldrT="[Text]"/>
      <dgm:spPr/>
      <dgm:t>
        <a:bodyPr/>
        <a:lstStyle/>
        <a:p>
          <a:r>
            <a:rPr lang="en-US" dirty="0"/>
            <a:t>Requirements are fixed</a:t>
          </a:r>
        </a:p>
      </dgm:t>
    </dgm:pt>
    <dgm:pt modelId="{D22359A4-572A-4C8B-BD33-18F5BD1DF703}" type="parTrans" cxnId="{7F5B3A9E-0994-47C8-BD9F-F8121E03FCAA}">
      <dgm:prSet/>
      <dgm:spPr/>
      <dgm:t>
        <a:bodyPr/>
        <a:lstStyle/>
        <a:p>
          <a:endParaRPr lang="en-US"/>
        </a:p>
      </dgm:t>
    </dgm:pt>
    <dgm:pt modelId="{0DEF1516-960F-4249-98DC-0B4770CCD4F4}" type="sibTrans" cxnId="{7F5B3A9E-0994-47C8-BD9F-F8121E03FCAA}">
      <dgm:prSet/>
      <dgm:spPr/>
      <dgm:t>
        <a:bodyPr/>
        <a:lstStyle/>
        <a:p>
          <a:endParaRPr lang="en-US"/>
        </a:p>
      </dgm:t>
    </dgm:pt>
    <dgm:pt modelId="{F6D3C77B-6710-481A-9C53-7A225428A555}">
      <dgm:prSet phldrT="[Text]"/>
      <dgm:spPr/>
      <dgm:t>
        <a:bodyPr/>
        <a:lstStyle/>
        <a:p>
          <a:r>
            <a:rPr lang="en-US" dirty="0"/>
            <a:t>Owner knows exactly what they want and when</a:t>
          </a:r>
        </a:p>
      </dgm:t>
    </dgm:pt>
    <dgm:pt modelId="{1AEA82C7-9F51-487C-821A-5F914ECA260D}" type="parTrans" cxnId="{5FDF1FF0-33DF-4827-9E83-14629712FF0E}">
      <dgm:prSet/>
      <dgm:spPr/>
      <dgm:t>
        <a:bodyPr/>
        <a:lstStyle/>
        <a:p>
          <a:endParaRPr lang="en-US"/>
        </a:p>
      </dgm:t>
    </dgm:pt>
    <dgm:pt modelId="{A262AF91-150F-41CB-A77D-882DE9B49D17}" type="sibTrans" cxnId="{5FDF1FF0-33DF-4827-9E83-14629712FF0E}">
      <dgm:prSet/>
      <dgm:spPr/>
      <dgm:t>
        <a:bodyPr/>
        <a:lstStyle/>
        <a:p>
          <a:endParaRPr lang="en-US"/>
        </a:p>
      </dgm:t>
    </dgm:pt>
    <dgm:pt modelId="{FFB2F0D1-71FF-48A1-B044-7E252E05731A}">
      <dgm:prSet phldrT="[Text]"/>
      <dgm:spPr/>
      <dgm:t>
        <a:bodyPr/>
        <a:lstStyle/>
        <a:p>
          <a:r>
            <a:rPr lang="en-US" dirty="0"/>
            <a:t>Budget</a:t>
          </a:r>
        </a:p>
      </dgm:t>
    </dgm:pt>
    <dgm:pt modelId="{B7317114-1449-4938-B385-DB693BABCFB2}" type="parTrans" cxnId="{0B1B4260-BA53-4337-A82E-1194BFBF21E9}">
      <dgm:prSet/>
      <dgm:spPr/>
      <dgm:t>
        <a:bodyPr/>
        <a:lstStyle/>
        <a:p>
          <a:endParaRPr lang="en-US"/>
        </a:p>
      </dgm:t>
    </dgm:pt>
    <dgm:pt modelId="{6B52104E-79CC-45AE-9110-DC0271909EE0}" type="sibTrans" cxnId="{0B1B4260-BA53-4337-A82E-1194BFBF21E9}">
      <dgm:prSet/>
      <dgm:spPr/>
      <dgm:t>
        <a:bodyPr/>
        <a:lstStyle/>
        <a:p>
          <a:endParaRPr lang="en-US"/>
        </a:p>
      </dgm:t>
    </dgm:pt>
    <dgm:pt modelId="{5F30101E-8415-4333-8600-9618B7D8D6B2}">
      <dgm:prSet phldrT="[Text]"/>
      <dgm:spPr/>
      <dgm:t>
        <a:bodyPr/>
        <a:lstStyle/>
        <a:p>
          <a:r>
            <a:rPr lang="en-US" dirty="0"/>
            <a:t>Timeline is strict</a:t>
          </a:r>
        </a:p>
      </dgm:t>
    </dgm:pt>
    <dgm:pt modelId="{FB317BA7-53FC-4D7F-827C-8F4082D996D2}" type="parTrans" cxnId="{DF5B4577-F7EC-4CB0-BC9E-A733C52DDEAD}">
      <dgm:prSet/>
      <dgm:spPr/>
      <dgm:t>
        <a:bodyPr/>
        <a:lstStyle/>
        <a:p>
          <a:endParaRPr lang="en-US"/>
        </a:p>
      </dgm:t>
    </dgm:pt>
    <dgm:pt modelId="{BEC1C951-1BFF-40E9-A45F-F5CB708FBE90}" type="sibTrans" cxnId="{DF5B4577-F7EC-4CB0-BC9E-A733C52DDEAD}">
      <dgm:prSet/>
      <dgm:spPr/>
      <dgm:t>
        <a:bodyPr/>
        <a:lstStyle/>
        <a:p>
          <a:endParaRPr lang="en-US"/>
        </a:p>
      </dgm:t>
    </dgm:pt>
    <dgm:pt modelId="{B503488E-BAA4-4759-A626-E99AC72A4AB4}">
      <dgm:prSet phldrT="[Text]"/>
      <dgm:spPr/>
      <dgm:t>
        <a:bodyPr/>
        <a:lstStyle/>
        <a:p>
          <a:r>
            <a:rPr lang="en-US" dirty="0"/>
            <a:t>Budget is static though the entire project</a:t>
          </a:r>
        </a:p>
      </dgm:t>
    </dgm:pt>
    <dgm:pt modelId="{1F306788-DD99-4513-87F3-80D5BDFD933B}" type="parTrans" cxnId="{4AA56F07-8C97-457E-B693-5C13FB8F41B7}">
      <dgm:prSet/>
      <dgm:spPr/>
      <dgm:t>
        <a:bodyPr/>
        <a:lstStyle/>
        <a:p>
          <a:endParaRPr lang="en-US"/>
        </a:p>
      </dgm:t>
    </dgm:pt>
    <dgm:pt modelId="{C4176173-3843-4D16-88F1-75AA92A03B80}" type="sibTrans" cxnId="{4AA56F07-8C97-457E-B693-5C13FB8F41B7}">
      <dgm:prSet/>
      <dgm:spPr/>
      <dgm:t>
        <a:bodyPr/>
        <a:lstStyle/>
        <a:p>
          <a:endParaRPr lang="en-US"/>
        </a:p>
      </dgm:t>
    </dgm:pt>
    <dgm:pt modelId="{EDC96FC4-8C9C-418F-9B73-E8A3A4555D6E}">
      <dgm:prSet phldrT="[Text]"/>
      <dgm:spPr/>
      <dgm:t>
        <a:bodyPr/>
        <a:lstStyle/>
        <a:p>
          <a:r>
            <a:rPr lang="en-US" dirty="0"/>
            <a:t>Small Project</a:t>
          </a:r>
        </a:p>
      </dgm:t>
    </dgm:pt>
    <dgm:pt modelId="{1B0386B0-F0A4-4BE5-A1F9-9CCE8211501A}" type="parTrans" cxnId="{EA39CCD6-2D1E-4CEA-A611-FF9AC14F1A5C}">
      <dgm:prSet/>
      <dgm:spPr/>
      <dgm:t>
        <a:bodyPr/>
        <a:lstStyle/>
        <a:p>
          <a:endParaRPr lang="en-US"/>
        </a:p>
      </dgm:t>
    </dgm:pt>
    <dgm:pt modelId="{3D18A69F-4E4D-471C-AD83-B4D53441F0A2}" type="sibTrans" cxnId="{EA39CCD6-2D1E-4CEA-A611-FF9AC14F1A5C}">
      <dgm:prSet/>
      <dgm:spPr/>
      <dgm:t>
        <a:bodyPr/>
        <a:lstStyle/>
        <a:p>
          <a:endParaRPr lang="en-US"/>
        </a:p>
      </dgm:t>
    </dgm:pt>
    <dgm:pt modelId="{BFF926A7-B2A3-4BFF-B83D-C6B97337A319}">
      <dgm:prSet phldrT="[Text]"/>
      <dgm:spPr/>
      <dgm:t>
        <a:bodyPr/>
        <a:lstStyle/>
        <a:p>
          <a:r>
            <a:rPr lang="en-US" dirty="0"/>
            <a:t>Projects are simple in scope</a:t>
          </a:r>
        </a:p>
      </dgm:t>
    </dgm:pt>
    <dgm:pt modelId="{62BC8E39-453D-4346-B421-B06AFF92604F}" type="parTrans" cxnId="{043BAB06-18D7-4678-92D6-71424656C691}">
      <dgm:prSet/>
      <dgm:spPr/>
      <dgm:t>
        <a:bodyPr/>
        <a:lstStyle/>
        <a:p>
          <a:endParaRPr lang="en-US"/>
        </a:p>
      </dgm:t>
    </dgm:pt>
    <dgm:pt modelId="{A7E91E65-8A8A-4D37-83D4-0194AC6661A4}" type="sibTrans" cxnId="{043BAB06-18D7-4678-92D6-71424656C691}">
      <dgm:prSet/>
      <dgm:spPr/>
      <dgm:t>
        <a:bodyPr/>
        <a:lstStyle/>
        <a:p>
          <a:endParaRPr lang="en-US"/>
        </a:p>
      </dgm:t>
    </dgm:pt>
    <dgm:pt modelId="{2FE1F588-A572-4A77-8A3F-29252D8266D6}">
      <dgm:prSet phldrT="[Text]"/>
      <dgm:spPr/>
      <dgm:t>
        <a:bodyPr/>
        <a:lstStyle/>
        <a:p>
          <a:r>
            <a:rPr lang="en-US" dirty="0"/>
            <a:t>Project requires minimal changes in the future</a:t>
          </a:r>
        </a:p>
      </dgm:t>
    </dgm:pt>
    <dgm:pt modelId="{4AB378DC-A5BE-4E12-8F2F-23E19A631AFC}" type="parTrans" cxnId="{00EC7A0D-A28E-44BD-8A4C-77382A05C83C}">
      <dgm:prSet/>
      <dgm:spPr/>
      <dgm:t>
        <a:bodyPr/>
        <a:lstStyle/>
        <a:p>
          <a:endParaRPr lang="en-US"/>
        </a:p>
      </dgm:t>
    </dgm:pt>
    <dgm:pt modelId="{17988AAB-7EA5-4D96-BB25-9FB9DDBA8544}" type="sibTrans" cxnId="{00EC7A0D-A28E-44BD-8A4C-77382A05C83C}">
      <dgm:prSet/>
      <dgm:spPr/>
      <dgm:t>
        <a:bodyPr/>
        <a:lstStyle/>
        <a:p>
          <a:endParaRPr lang="en-US"/>
        </a:p>
      </dgm:t>
    </dgm:pt>
    <dgm:pt modelId="{A94AE057-9551-4733-B860-0DECA9F7C50C}">
      <dgm:prSet phldrT="[Text]"/>
      <dgm:spPr/>
      <dgm:t>
        <a:bodyPr/>
        <a:lstStyle/>
        <a:p>
          <a:r>
            <a:rPr lang="en-US" dirty="0"/>
            <a:t>Owner doesn’t want to be included</a:t>
          </a:r>
        </a:p>
      </dgm:t>
    </dgm:pt>
    <dgm:pt modelId="{4B642D79-2E29-472D-8A34-12B5E2FB4AC3}" type="parTrans" cxnId="{44C59716-EB49-45BD-A514-6A59A3E256F7}">
      <dgm:prSet/>
      <dgm:spPr/>
      <dgm:t>
        <a:bodyPr/>
        <a:lstStyle/>
        <a:p>
          <a:endParaRPr lang="en-US"/>
        </a:p>
      </dgm:t>
    </dgm:pt>
    <dgm:pt modelId="{8BD4B240-4AE8-4B81-971A-D697D8B69024}" type="sibTrans" cxnId="{44C59716-EB49-45BD-A514-6A59A3E256F7}">
      <dgm:prSet/>
      <dgm:spPr/>
      <dgm:t>
        <a:bodyPr/>
        <a:lstStyle/>
        <a:p>
          <a:endParaRPr lang="en-US"/>
        </a:p>
      </dgm:t>
    </dgm:pt>
    <dgm:pt modelId="{557704A8-C196-4A9E-810D-78105A58A25A}">
      <dgm:prSet phldrT="[Text]"/>
      <dgm:spPr/>
      <dgm:t>
        <a:bodyPr/>
        <a:lstStyle/>
        <a:p>
          <a:r>
            <a:rPr lang="en-US" dirty="0"/>
            <a:t>Predictable income and outcomes</a:t>
          </a:r>
        </a:p>
      </dgm:t>
    </dgm:pt>
    <dgm:pt modelId="{81009BC0-20D9-4E38-B5A7-91D21DBDD9C5}" type="parTrans" cxnId="{1DD9CC4B-50B6-4490-897A-4D193E0DF307}">
      <dgm:prSet/>
      <dgm:spPr/>
      <dgm:t>
        <a:bodyPr/>
        <a:lstStyle/>
        <a:p>
          <a:endParaRPr lang="en-US"/>
        </a:p>
      </dgm:t>
    </dgm:pt>
    <dgm:pt modelId="{EB3C98BE-F4C4-4C10-8EFA-827137DD374A}" type="sibTrans" cxnId="{1DD9CC4B-50B6-4490-897A-4D193E0DF307}">
      <dgm:prSet/>
      <dgm:spPr/>
      <dgm:t>
        <a:bodyPr/>
        <a:lstStyle/>
        <a:p>
          <a:endParaRPr lang="en-US"/>
        </a:p>
      </dgm:t>
    </dgm:pt>
    <dgm:pt modelId="{01CF15CD-91E7-4448-84E3-157232B60E41}">
      <dgm:prSet phldrT="[Text]"/>
      <dgm:spPr/>
      <dgm:t>
        <a:bodyPr/>
        <a:lstStyle/>
        <a:p>
          <a:endParaRPr lang="en-US" dirty="0"/>
        </a:p>
      </dgm:t>
    </dgm:pt>
    <dgm:pt modelId="{56E2636F-F287-426F-99B1-E48226C29E1F}" type="parTrans" cxnId="{1FE4421C-2503-4E96-AA33-717745746FC3}">
      <dgm:prSet/>
      <dgm:spPr/>
      <dgm:t>
        <a:bodyPr/>
        <a:lstStyle/>
        <a:p>
          <a:endParaRPr lang="en-US"/>
        </a:p>
      </dgm:t>
    </dgm:pt>
    <dgm:pt modelId="{7F28AF6F-C495-4F6F-AF79-8BB5C531DC2D}" type="sibTrans" cxnId="{1FE4421C-2503-4E96-AA33-717745746FC3}">
      <dgm:prSet/>
      <dgm:spPr/>
      <dgm:t>
        <a:bodyPr/>
        <a:lstStyle/>
        <a:p>
          <a:endParaRPr lang="en-US"/>
        </a:p>
      </dgm:t>
    </dgm:pt>
    <dgm:pt modelId="{BB5FCFFB-7BE9-42E2-8F3B-566370BD62C3}" type="pres">
      <dgm:prSet presAssocID="{7DE16725-730E-4D75-80FF-E38149AE650C}" presName="linearFlow" presStyleCnt="0">
        <dgm:presLayoutVars>
          <dgm:dir/>
          <dgm:animLvl val="lvl"/>
          <dgm:resizeHandles/>
        </dgm:presLayoutVars>
      </dgm:prSet>
      <dgm:spPr/>
    </dgm:pt>
    <dgm:pt modelId="{B2AABB2E-94D9-476D-84F5-B0F4FCBC6654}" type="pres">
      <dgm:prSet presAssocID="{1A416D09-1785-4F76-A792-AB9CEBAE2663}" presName="compositeNode" presStyleCnt="0">
        <dgm:presLayoutVars>
          <dgm:bulletEnabled val="1"/>
        </dgm:presLayoutVars>
      </dgm:prSet>
      <dgm:spPr/>
    </dgm:pt>
    <dgm:pt modelId="{2A0A4491-A090-486A-8EEA-1B282FDF2FEC}" type="pres">
      <dgm:prSet presAssocID="{1A416D09-1785-4F76-A792-AB9CEBAE2663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terfall scene with solid fill"/>
        </a:ext>
      </dgm:extLst>
    </dgm:pt>
    <dgm:pt modelId="{BDAD3C5F-4E06-4F6D-A198-56BE89127E28}" type="pres">
      <dgm:prSet presAssocID="{1A416D09-1785-4F76-A792-AB9CEBAE2663}" presName="childNode" presStyleLbl="node1" presStyleIdx="0" presStyleCnt="3">
        <dgm:presLayoutVars>
          <dgm:bulletEnabled val="1"/>
        </dgm:presLayoutVars>
      </dgm:prSet>
      <dgm:spPr/>
    </dgm:pt>
    <dgm:pt modelId="{8CE26408-B5D5-48F2-86C9-AECD2C526A1E}" type="pres">
      <dgm:prSet presAssocID="{1A416D09-1785-4F76-A792-AB9CEBAE2663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70AE62B0-BC2E-4DA1-8EF4-8A4ABB9B924B}" type="pres">
      <dgm:prSet presAssocID="{098387C0-4117-4545-AC85-A02058BE61E8}" presName="sibTrans" presStyleCnt="0"/>
      <dgm:spPr/>
    </dgm:pt>
    <dgm:pt modelId="{39FD40DF-3F8D-4D77-80C9-594D28E478DF}" type="pres">
      <dgm:prSet presAssocID="{FFB2F0D1-71FF-48A1-B044-7E252E05731A}" presName="compositeNode" presStyleCnt="0">
        <dgm:presLayoutVars>
          <dgm:bulletEnabled val="1"/>
        </dgm:presLayoutVars>
      </dgm:prSet>
      <dgm:spPr/>
    </dgm:pt>
    <dgm:pt modelId="{6AD90CDA-343C-4F68-9CDE-8B75358ABBDC}" type="pres">
      <dgm:prSet presAssocID="{FFB2F0D1-71FF-48A1-B044-7E252E05731A}" presName="image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terfall scene with solid fill"/>
        </a:ext>
      </dgm:extLst>
    </dgm:pt>
    <dgm:pt modelId="{23CE8429-926B-46DE-B307-65B898D80E64}" type="pres">
      <dgm:prSet presAssocID="{FFB2F0D1-71FF-48A1-B044-7E252E05731A}" presName="childNode" presStyleLbl="node1" presStyleIdx="1" presStyleCnt="3">
        <dgm:presLayoutVars>
          <dgm:bulletEnabled val="1"/>
        </dgm:presLayoutVars>
      </dgm:prSet>
      <dgm:spPr/>
    </dgm:pt>
    <dgm:pt modelId="{FCA3380C-35F7-4E11-B2E1-C7A6F4A25225}" type="pres">
      <dgm:prSet presAssocID="{FFB2F0D1-71FF-48A1-B044-7E252E05731A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F6C15E29-D88E-4B16-9874-6FCF3E1DF1B7}" type="pres">
      <dgm:prSet presAssocID="{6B52104E-79CC-45AE-9110-DC0271909EE0}" presName="sibTrans" presStyleCnt="0"/>
      <dgm:spPr/>
    </dgm:pt>
    <dgm:pt modelId="{523982F8-3985-4824-BEAD-405E0C1A88C7}" type="pres">
      <dgm:prSet presAssocID="{EDC96FC4-8C9C-418F-9B73-E8A3A4555D6E}" presName="compositeNode" presStyleCnt="0">
        <dgm:presLayoutVars>
          <dgm:bulletEnabled val="1"/>
        </dgm:presLayoutVars>
      </dgm:prSet>
      <dgm:spPr/>
    </dgm:pt>
    <dgm:pt modelId="{03B2FA3F-3742-4D68-B47C-C23403417434}" type="pres">
      <dgm:prSet presAssocID="{EDC96FC4-8C9C-418F-9B73-E8A3A4555D6E}" presName="image" presStyleLbl="f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terfall scene with solid fill"/>
        </a:ext>
      </dgm:extLst>
    </dgm:pt>
    <dgm:pt modelId="{4838B756-5273-4C82-B91E-330AD185A410}" type="pres">
      <dgm:prSet presAssocID="{EDC96FC4-8C9C-418F-9B73-E8A3A4555D6E}" presName="childNode" presStyleLbl="node1" presStyleIdx="2" presStyleCnt="3">
        <dgm:presLayoutVars>
          <dgm:bulletEnabled val="1"/>
        </dgm:presLayoutVars>
      </dgm:prSet>
      <dgm:spPr/>
    </dgm:pt>
    <dgm:pt modelId="{2097D4D5-75D0-4B79-9D4E-CD9DD7F2FFE1}" type="pres">
      <dgm:prSet presAssocID="{EDC96FC4-8C9C-418F-9B73-E8A3A4555D6E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043BAB06-18D7-4678-92D6-71424656C691}" srcId="{EDC96FC4-8C9C-418F-9B73-E8A3A4555D6E}" destId="{BFF926A7-B2A3-4BFF-B83D-C6B97337A319}" srcOrd="0" destOrd="0" parTransId="{62BC8E39-453D-4346-B421-B06AFF92604F}" sibTransId="{A7E91E65-8A8A-4D37-83D4-0194AC6661A4}"/>
    <dgm:cxn modelId="{4AA56F07-8C97-457E-B693-5C13FB8F41B7}" srcId="{FFB2F0D1-71FF-48A1-B044-7E252E05731A}" destId="{B503488E-BAA4-4759-A626-E99AC72A4AB4}" srcOrd="1" destOrd="0" parTransId="{1F306788-DD99-4513-87F3-80D5BDFD933B}" sibTransId="{C4176173-3843-4D16-88F1-75AA92A03B80}"/>
    <dgm:cxn modelId="{00EC7A0D-A28E-44BD-8A4C-77382A05C83C}" srcId="{EDC96FC4-8C9C-418F-9B73-E8A3A4555D6E}" destId="{2FE1F588-A572-4A77-8A3F-29252D8266D6}" srcOrd="1" destOrd="0" parTransId="{4AB378DC-A5BE-4E12-8F2F-23E19A631AFC}" sibTransId="{17988AAB-7EA5-4D96-BB25-9FB9DDBA8544}"/>
    <dgm:cxn modelId="{44C59716-EB49-45BD-A514-6A59A3E256F7}" srcId="{1A416D09-1785-4F76-A792-AB9CEBAE2663}" destId="{A94AE057-9551-4733-B860-0DECA9F7C50C}" srcOrd="2" destOrd="0" parTransId="{4B642D79-2E29-472D-8A34-12B5E2FB4AC3}" sibTransId="{8BD4B240-4AE8-4B81-971A-D697D8B69024}"/>
    <dgm:cxn modelId="{1FE4421C-2503-4E96-AA33-717745746FC3}" srcId="{EDC96FC4-8C9C-418F-9B73-E8A3A4555D6E}" destId="{01CF15CD-91E7-4448-84E3-157232B60E41}" srcOrd="2" destOrd="0" parTransId="{56E2636F-F287-426F-99B1-E48226C29E1F}" sibTransId="{7F28AF6F-C495-4F6F-AF79-8BB5C531DC2D}"/>
    <dgm:cxn modelId="{CCDFA026-9F25-486D-B1F8-F89C4BEA6A35}" type="presOf" srcId="{B503488E-BAA4-4759-A626-E99AC72A4AB4}" destId="{23CE8429-926B-46DE-B307-65B898D80E64}" srcOrd="0" destOrd="1" presId="urn:microsoft.com/office/officeart/2005/8/layout/hList2"/>
    <dgm:cxn modelId="{D2DEDC37-F321-40A3-AFBD-E0D53909769A}" type="presOf" srcId="{557704A8-C196-4A9E-810D-78105A58A25A}" destId="{23CE8429-926B-46DE-B307-65B898D80E64}" srcOrd="0" destOrd="2" presId="urn:microsoft.com/office/officeart/2005/8/layout/hList2"/>
    <dgm:cxn modelId="{0B1B4260-BA53-4337-A82E-1194BFBF21E9}" srcId="{7DE16725-730E-4D75-80FF-E38149AE650C}" destId="{FFB2F0D1-71FF-48A1-B044-7E252E05731A}" srcOrd="1" destOrd="0" parTransId="{B7317114-1449-4938-B385-DB693BABCFB2}" sibTransId="{6B52104E-79CC-45AE-9110-DC0271909EE0}"/>
    <dgm:cxn modelId="{4DC5DC48-114A-481F-89DF-33BC637E356B}" type="presOf" srcId="{7DE16725-730E-4D75-80FF-E38149AE650C}" destId="{BB5FCFFB-7BE9-42E2-8F3B-566370BD62C3}" srcOrd="0" destOrd="0" presId="urn:microsoft.com/office/officeart/2005/8/layout/hList2"/>
    <dgm:cxn modelId="{1DD9CC4B-50B6-4490-897A-4D193E0DF307}" srcId="{FFB2F0D1-71FF-48A1-B044-7E252E05731A}" destId="{557704A8-C196-4A9E-810D-78105A58A25A}" srcOrd="2" destOrd="0" parTransId="{81009BC0-20D9-4E38-B5A7-91D21DBDD9C5}" sibTransId="{EB3C98BE-F4C4-4C10-8EFA-827137DD374A}"/>
    <dgm:cxn modelId="{DF5B4577-F7EC-4CB0-BC9E-A733C52DDEAD}" srcId="{FFB2F0D1-71FF-48A1-B044-7E252E05731A}" destId="{5F30101E-8415-4333-8600-9618B7D8D6B2}" srcOrd="0" destOrd="0" parTransId="{FB317BA7-53FC-4D7F-827C-8F4082D996D2}" sibTransId="{BEC1C951-1BFF-40E9-A45F-F5CB708FBE90}"/>
    <dgm:cxn modelId="{11385080-DB59-49FB-B585-B90405938D54}" type="presOf" srcId="{01CF15CD-91E7-4448-84E3-157232B60E41}" destId="{4838B756-5273-4C82-B91E-330AD185A410}" srcOrd="0" destOrd="2" presId="urn:microsoft.com/office/officeart/2005/8/layout/hList2"/>
    <dgm:cxn modelId="{6D546689-0953-4B04-8A56-E323BF007DB3}" type="presOf" srcId="{BFF926A7-B2A3-4BFF-B83D-C6B97337A319}" destId="{4838B756-5273-4C82-B91E-330AD185A410}" srcOrd="0" destOrd="0" presId="urn:microsoft.com/office/officeart/2005/8/layout/hList2"/>
    <dgm:cxn modelId="{A292578A-B1A8-4637-92AC-FB98815CE46F}" type="presOf" srcId="{A94AE057-9551-4733-B860-0DECA9F7C50C}" destId="{BDAD3C5F-4E06-4F6D-A198-56BE89127E28}" srcOrd="0" destOrd="2" presId="urn:microsoft.com/office/officeart/2005/8/layout/hList2"/>
    <dgm:cxn modelId="{815DE98B-E59A-4DD6-A695-1071900A72ED}" type="presOf" srcId="{5F30101E-8415-4333-8600-9618B7D8D6B2}" destId="{23CE8429-926B-46DE-B307-65B898D80E64}" srcOrd="0" destOrd="0" presId="urn:microsoft.com/office/officeart/2005/8/layout/hList2"/>
    <dgm:cxn modelId="{E8E7629C-CD0B-4A87-8D21-82A0E8D18132}" type="presOf" srcId="{2FE1F588-A572-4A77-8A3F-29252D8266D6}" destId="{4838B756-5273-4C82-B91E-330AD185A410}" srcOrd="0" destOrd="1" presId="urn:microsoft.com/office/officeart/2005/8/layout/hList2"/>
    <dgm:cxn modelId="{7F5B3A9E-0994-47C8-BD9F-F8121E03FCAA}" srcId="{1A416D09-1785-4F76-A792-AB9CEBAE2663}" destId="{61F61484-7E32-4587-A0E0-0A59F293DF83}" srcOrd="0" destOrd="0" parTransId="{D22359A4-572A-4C8B-BD33-18F5BD1DF703}" sibTransId="{0DEF1516-960F-4249-98DC-0B4770CCD4F4}"/>
    <dgm:cxn modelId="{635F589F-B046-413B-A32E-F51401F5C2C9}" type="presOf" srcId="{1A416D09-1785-4F76-A792-AB9CEBAE2663}" destId="{8CE26408-B5D5-48F2-86C9-AECD2C526A1E}" srcOrd="0" destOrd="0" presId="urn:microsoft.com/office/officeart/2005/8/layout/hList2"/>
    <dgm:cxn modelId="{C361E7B4-07E7-4C0F-81B3-2E78B005B2B5}" srcId="{7DE16725-730E-4D75-80FF-E38149AE650C}" destId="{1A416D09-1785-4F76-A792-AB9CEBAE2663}" srcOrd="0" destOrd="0" parTransId="{83C96644-C9F5-4D41-8F7C-A8560AF77CF0}" sibTransId="{098387C0-4117-4545-AC85-A02058BE61E8}"/>
    <dgm:cxn modelId="{187375B9-D8D3-4DBB-9530-5DB30AA8A17E}" type="presOf" srcId="{61F61484-7E32-4587-A0E0-0A59F293DF83}" destId="{BDAD3C5F-4E06-4F6D-A198-56BE89127E28}" srcOrd="0" destOrd="0" presId="urn:microsoft.com/office/officeart/2005/8/layout/hList2"/>
    <dgm:cxn modelId="{5967F0C1-CF6E-40F2-95D0-B1AF690CD8A0}" type="presOf" srcId="{FFB2F0D1-71FF-48A1-B044-7E252E05731A}" destId="{FCA3380C-35F7-4E11-B2E1-C7A6F4A25225}" srcOrd="0" destOrd="0" presId="urn:microsoft.com/office/officeart/2005/8/layout/hList2"/>
    <dgm:cxn modelId="{EA39CCD6-2D1E-4CEA-A611-FF9AC14F1A5C}" srcId="{7DE16725-730E-4D75-80FF-E38149AE650C}" destId="{EDC96FC4-8C9C-418F-9B73-E8A3A4555D6E}" srcOrd="2" destOrd="0" parTransId="{1B0386B0-F0A4-4BE5-A1F9-9CCE8211501A}" sibTransId="{3D18A69F-4E4D-471C-AD83-B4D53441F0A2}"/>
    <dgm:cxn modelId="{50F061E5-D175-48EB-B355-1C310FA36D02}" type="presOf" srcId="{F6D3C77B-6710-481A-9C53-7A225428A555}" destId="{BDAD3C5F-4E06-4F6D-A198-56BE89127E28}" srcOrd="0" destOrd="1" presId="urn:microsoft.com/office/officeart/2005/8/layout/hList2"/>
    <dgm:cxn modelId="{D91AA8E6-026F-4369-8E05-DCC6810CA8D1}" type="presOf" srcId="{EDC96FC4-8C9C-418F-9B73-E8A3A4555D6E}" destId="{2097D4D5-75D0-4B79-9D4E-CD9DD7F2FFE1}" srcOrd="0" destOrd="0" presId="urn:microsoft.com/office/officeart/2005/8/layout/hList2"/>
    <dgm:cxn modelId="{5FDF1FF0-33DF-4827-9E83-14629712FF0E}" srcId="{1A416D09-1785-4F76-A792-AB9CEBAE2663}" destId="{F6D3C77B-6710-481A-9C53-7A225428A555}" srcOrd="1" destOrd="0" parTransId="{1AEA82C7-9F51-487C-821A-5F914ECA260D}" sibTransId="{A262AF91-150F-41CB-A77D-882DE9B49D17}"/>
    <dgm:cxn modelId="{24D3018A-53B9-48F1-9AD3-835D56BF3D9E}" type="presParOf" srcId="{BB5FCFFB-7BE9-42E2-8F3B-566370BD62C3}" destId="{B2AABB2E-94D9-476D-84F5-B0F4FCBC6654}" srcOrd="0" destOrd="0" presId="urn:microsoft.com/office/officeart/2005/8/layout/hList2"/>
    <dgm:cxn modelId="{90C3AFE6-3A18-4894-99C3-7D307138E8B0}" type="presParOf" srcId="{B2AABB2E-94D9-476D-84F5-B0F4FCBC6654}" destId="{2A0A4491-A090-486A-8EEA-1B282FDF2FEC}" srcOrd="0" destOrd="0" presId="urn:microsoft.com/office/officeart/2005/8/layout/hList2"/>
    <dgm:cxn modelId="{394609BA-BBCA-45E8-8235-C9211D66EC5A}" type="presParOf" srcId="{B2AABB2E-94D9-476D-84F5-B0F4FCBC6654}" destId="{BDAD3C5F-4E06-4F6D-A198-56BE89127E28}" srcOrd="1" destOrd="0" presId="urn:microsoft.com/office/officeart/2005/8/layout/hList2"/>
    <dgm:cxn modelId="{B8570301-0096-405D-A001-0951AE5A98EB}" type="presParOf" srcId="{B2AABB2E-94D9-476D-84F5-B0F4FCBC6654}" destId="{8CE26408-B5D5-48F2-86C9-AECD2C526A1E}" srcOrd="2" destOrd="0" presId="urn:microsoft.com/office/officeart/2005/8/layout/hList2"/>
    <dgm:cxn modelId="{8D120306-16C9-46F0-8524-F9998E76588D}" type="presParOf" srcId="{BB5FCFFB-7BE9-42E2-8F3B-566370BD62C3}" destId="{70AE62B0-BC2E-4DA1-8EF4-8A4ABB9B924B}" srcOrd="1" destOrd="0" presId="urn:microsoft.com/office/officeart/2005/8/layout/hList2"/>
    <dgm:cxn modelId="{307A4FB1-39CA-4EE8-8774-72DDAA98AF25}" type="presParOf" srcId="{BB5FCFFB-7BE9-42E2-8F3B-566370BD62C3}" destId="{39FD40DF-3F8D-4D77-80C9-594D28E478DF}" srcOrd="2" destOrd="0" presId="urn:microsoft.com/office/officeart/2005/8/layout/hList2"/>
    <dgm:cxn modelId="{9DF5BD7A-DA28-4370-A445-119757340956}" type="presParOf" srcId="{39FD40DF-3F8D-4D77-80C9-594D28E478DF}" destId="{6AD90CDA-343C-4F68-9CDE-8B75358ABBDC}" srcOrd="0" destOrd="0" presId="urn:microsoft.com/office/officeart/2005/8/layout/hList2"/>
    <dgm:cxn modelId="{9D9C4704-D652-4145-8802-E748BAF74E80}" type="presParOf" srcId="{39FD40DF-3F8D-4D77-80C9-594D28E478DF}" destId="{23CE8429-926B-46DE-B307-65B898D80E64}" srcOrd="1" destOrd="0" presId="urn:microsoft.com/office/officeart/2005/8/layout/hList2"/>
    <dgm:cxn modelId="{EC099774-53F4-47E2-965A-410A69DF3C8B}" type="presParOf" srcId="{39FD40DF-3F8D-4D77-80C9-594D28E478DF}" destId="{FCA3380C-35F7-4E11-B2E1-C7A6F4A25225}" srcOrd="2" destOrd="0" presId="urn:microsoft.com/office/officeart/2005/8/layout/hList2"/>
    <dgm:cxn modelId="{D736E80E-EAB0-4E32-84F1-9588BAE8FC08}" type="presParOf" srcId="{BB5FCFFB-7BE9-42E2-8F3B-566370BD62C3}" destId="{F6C15E29-D88E-4B16-9874-6FCF3E1DF1B7}" srcOrd="3" destOrd="0" presId="urn:microsoft.com/office/officeart/2005/8/layout/hList2"/>
    <dgm:cxn modelId="{AA5F0D5B-D6DD-4FCB-9254-60D0A6E5DE4A}" type="presParOf" srcId="{BB5FCFFB-7BE9-42E2-8F3B-566370BD62C3}" destId="{523982F8-3985-4824-BEAD-405E0C1A88C7}" srcOrd="4" destOrd="0" presId="urn:microsoft.com/office/officeart/2005/8/layout/hList2"/>
    <dgm:cxn modelId="{05A03B1C-542C-4B3A-A57B-7501A7F40E99}" type="presParOf" srcId="{523982F8-3985-4824-BEAD-405E0C1A88C7}" destId="{03B2FA3F-3742-4D68-B47C-C23403417434}" srcOrd="0" destOrd="0" presId="urn:microsoft.com/office/officeart/2005/8/layout/hList2"/>
    <dgm:cxn modelId="{DCC9EC0D-1DD6-4952-B07D-7E4D73FE9974}" type="presParOf" srcId="{523982F8-3985-4824-BEAD-405E0C1A88C7}" destId="{4838B756-5273-4C82-B91E-330AD185A410}" srcOrd="1" destOrd="0" presId="urn:microsoft.com/office/officeart/2005/8/layout/hList2"/>
    <dgm:cxn modelId="{1FE895DA-800E-4D64-A85B-2204C53DFAF0}" type="presParOf" srcId="{523982F8-3985-4824-BEAD-405E0C1A88C7}" destId="{2097D4D5-75D0-4B79-9D4E-CD9DD7F2FFE1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Flexibility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Agile offers flexibility needed in this project</a:t>
          </a: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Customer Feedback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Customer feedback is necessary in this project which is why it’s necessary for it to be agile</a:t>
          </a: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Team Prioritization</a:t>
          </a: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 happier team produces more work. According to oxford it can increase output by 14%</a:t>
          </a: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DDEEF3EA-FFE0-4966-80BD-AB8C4BAD686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4B3ADB8-1D67-4369-93E7-07FE54391F34}" type="parTrans" cxnId="{ACEAEA8E-B963-402E-B071-0BD7F07BF336}">
      <dgm:prSet/>
      <dgm:spPr/>
      <dgm:t>
        <a:bodyPr/>
        <a:lstStyle/>
        <a:p>
          <a:endParaRPr lang="en-US"/>
        </a:p>
      </dgm:t>
    </dgm:pt>
    <dgm:pt modelId="{E923B62C-BA76-4D37-B825-2FA17BE5A763}" type="sibTrans" cxnId="{ACEAEA8E-B963-402E-B071-0BD7F07BF336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132F463A-1536-4DE7-86D6-6F70CA1AB5A8}" type="presOf" srcId="{DDEEF3EA-FFE0-4966-80BD-AB8C4BAD6862}" destId="{17CA1487-CDD9-4364-92F6-A11DBDAFE16C}" srcOrd="0" destOrd="1" presId="urn:microsoft.com/office/officeart/2005/8/layout/hList1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ACEAEA8E-B963-402E-B071-0BD7F07BF336}" srcId="{6857B86A-DEC1-407C-A1BB-5BF9ACCBCA6A}" destId="{DDEEF3EA-FFE0-4966-80BD-AB8C4BAD6862}" srcOrd="1" destOrd="0" parTransId="{C4B3ADB8-1D67-4369-93E7-07FE54391F34}" sibTransId="{E923B62C-BA76-4D37-B825-2FA17BE5A763}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Agile Focuses on the team</a:t>
          </a: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Priories People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Agile ensures Customer satisfaction as they are apart of the process 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Customer Collaboration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 Agile the product will be constantly testing which gives feedback immediately</a:t>
          </a: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Working Software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Agile breaks down harder components into simpler ones for everyone</a:t>
          </a: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Simplicity</a:t>
          </a:r>
        </a:p>
      </dsp:txBody>
      <dsp:txXfrm>
        <a:off x="41619" y="2728988"/>
        <a:ext cx="3482922" cy="769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59E9F-B0DF-4618-A7F0-6D6486852D38}">
      <dsp:nvSpPr>
        <dsp:cNvPr id="0" name=""/>
        <dsp:cNvSpPr/>
      </dsp:nvSpPr>
      <dsp:spPr>
        <a:xfrm>
          <a:off x="6351504" y="4157654"/>
          <a:ext cx="3020413" cy="1956543"/>
        </a:xfrm>
        <a:prstGeom prst="roundRect">
          <a:avLst>
            <a:gd name="adj" fmla="val 10000"/>
          </a:avLst>
        </a:prstGeom>
        <a:solidFill>
          <a:schemeClr val="accent5"/>
        </a:solidFill>
        <a:ln w="15875" cap="flat" cmpd="sng" algn="ctr">
          <a:solidFill>
            <a:schemeClr val="accent5">
              <a:shade val="15000"/>
            </a:schemeClr>
          </a:solidFill>
          <a:prstDash val="solid"/>
        </a:ln>
        <a:effectLst/>
      </dsp:spPr>
      <dsp:style>
        <a:lnRef idx="2">
          <a:schemeClr val="accent5">
            <a:shade val="15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Continuous Testing &amp; </a:t>
          </a:r>
          <a:r>
            <a:rPr lang="en-US" sz="2200" kern="1200" dirty="0" err="1"/>
            <a:t>Intergration</a:t>
          </a:r>
          <a:endParaRPr lang="en-US" sz="2200" kern="1200" dirty="0"/>
        </a:p>
      </dsp:txBody>
      <dsp:txXfrm>
        <a:off x="7300607" y="4689769"/>
        <a:ext cx="2028331" cy="1381449"/>
      </dsp:txXfrm>
    </dsp:sp>
    <dsp:sp modelId="{F45B3F57-EDFA-4C83-818A-75C3F8DCEE08}">
      <dsp:nvSpPr>
        <dsp:cNvPr id="0" name=""/>
        <dsp:cNvSpPr/>
      </dsp:nvSpPr>
      <dsp:spPr>
        <a:xfrm>
          <a:off x="1423460" y="4157654"/>
          <a:ext cx="3020413" cy="1956543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accent6">
              <a:shade val="15000"/>
            </a:schemeClr>
          </a:solidFill>
          <a:prstDash val="solid"/>
        </a:ln>
        <a:effectLst/>
      </dsp:spPr>
      <dsp:style>
        <a:lnRef idx="2">
          <a:schemeClr val="accent6">
            <a:shade val="15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Frequent releases &amp; Fast Customer Feedback</a:t>
          </a:r>
        </a:p>
      </dsp:txBody>
      <dsp:txXfrm>
        <a:off x="1466439" y="4689769"/>
        <a:ext cx="2028331" cy="1381449"/>
      </dsp:txXfrm>
    </dsp:sp>
    <dsp:sp modelId="{4A9370D2-8EBD-433D-BA3E-5F0B6AEF4854}">
      <dsp:nvSpPr>
        <dsp:cNvPr id="0" name=""/>
        <dsp:cNvSpPr/>
      </dsp:nvSpPr>
      <dsp:spPr>
        <a:xfrm>
          <a:off x="6351504" y="0"/>
          <a:ext cx="3020413" cy="1956543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accent1">
              <a:shade val="15000"/>
            </a:schemeClr>
          </a:solidFill>
          <a:prstDash val="solid"/>
        </a:ln>
        <a:effectLst/>
      </dsp:spPr>
      <dsp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Iterative Sprint for Improvement</a:t>
          </a:r>
        </a:p>
      </dsp:txBody>
      <dsp:txXfrm>
        <a:off x="7300607" y="42979"/>
        <a:ext cx="2028331" cy="1381449"/>
      </dsp:txXfrm>
    </dsp:sp>
    <dsp:sp modelId="{8419DA80-6BAD-447E-8C82-D1D7ED9B0A98}">
      <dsp:nvSpPr>
        <dsp:cNvPr id="0" name=""/>
        <dsp:cNvSpPr/>
      </dsp:nvSpPr>
      <dsp:spPr>
        <a:xfrm>
          <a:off x="1423460" y="0"/>
          <a:ext cx="3020413" cy="1956543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accent2">
              <a:shade val="15000"/>
            </a:schemeClr>
          </a:solidFill>
          <a:prstDash val="solid"/>
        </a:ln>
        <a:effectLst/>
      </dsp:spPr>
      <dsp:style>
        <a:lnRef idx="2">
          <a:schemeClr val="accent2">
            <a:shade val="15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User Stories and Backlog Refinement</a:t>
          </a:r>
        </a:p>
      </dsp:txBody>
      <dsp:txXfrm>
        <a:off x="1466439" y="42979"/>
        <a:ext cx="2028331" cy="1381449"/>
      </dsp:txXfrm>
    </dsp:sp>
    <dsp:sp modelId="{82E4523F-BC79-4C60-B1E5-B68597543A86}">
      <dsp:nvSpPr>
        <dsp:cNvPr id="0" name=""/>
        <dsp:cNvSpPr/>
      </dsp:nvSpPr>
      <dsp:spPr>
        <a:xfrm>
          <a:off x="2689099" y="348509"/>
          <a:ext cx="2647447" cy="2647447"/>
        </a:xfrm>
        <a:prstGeom prst="pieWedge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Requirement Gathering</a:t>
          </a:r>
        </a:p>
      </dsp:txBody>
      <dsp:txXfrm>
        <a:off x="3464518" y="1123928"/>
        <a:ext cx="1872028" cy="1872028"/>
      </dsp:txXfrm>
    </dsp:sp>
    <dsp:sp modelId="{74839225-A322-435C-A850-A77461469EAB}">
      <dsp:nvSpPr>
        <dsp:cNvPr id="0" name=""/>
        <dsp:cNvSpPr/>
      </dsp:nvSpPr>
      <dsp:spPr>
        <a:xfrm rot="5400000">
          <a:off x="5458831" y="348509"/>
          <a:ext cx="2647447" cy="2647447"/>
        </a:xfrm>
        <a:prstGeom prst="pieWedge">
          <a:avLst/>
        </a:prstGeom>
        <a:gradFill rotWithShape="0">
          <a:gsLst>
            <a:gs pos="0">
              <a:schemeClr val="accent2">
                <a:shade val="50000"/>
                <a:hueOff val="315162"/>
                <a:satOff val="-14037"/>
                <a:lumOff val="2538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shade val="50000"/>
                <a:hueOff val="315162"/>
                <a:satOff val="-14037"/>
                <a:lumOff val="2538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Design &amp; Development</a:t>
          </a:r>
        </a:p>
      </dsp:txBody>
      <dsp:txXfrm rot="-5400000">
        <a:off x="5458831" y="1123928"/>
        <a:ext cx="1872028" cy="1872028"/>
      </dsp:txXfrm>
    </dsp:sp>
    <dsp:sp modelId="{1513B3D4-978F-4839-BDF0-9C9476431294}">
      <dsp:nvSpPr>
        <dsp:cNvPr id="0" name=""/>
        <dsp:cNvSpPr/>
      </dsp:nvSpPr>
      <dsp:spPr>
        <a:xfrm rot="10800000">
          <a:off x="5458831" y="3118240"/>
          <a:ext cx="2647447" cy="2647447"/>
        </a:xfrm>
        <a:prstGeom prst="pieWedge">
          <a:avLst/>
        </a:prstGeom>
        <a:gradFill rotWithShape="0">
          <a:gsLst>
            <a:gs pos="0">
              <a:schemeClr val="accent2">
                <a:shade val="50000"/>
                <a:hueOff val="630324"/>
                <a:satOff val="-28075"/>
                <a:lumOff val="5077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shade val="50000"/>
                <a:hueOff val="630324"/>
                <a:satOff val="-28075"/>
                <a:lumOff val="5077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Testing &amp; Integration</a:t>
          </a:r>
        </a:p>
      </dsp:txBody>
      <dsp:txXfrm rot="10800000">
        <a:off x="5458831" y="3118240"/>
        <a:ext cx="1872028" cy="1872028"/>
      </dsp:txXfrm>
    </dsp:sp>
    <dsp:sp modelId="{5BA49EB1-A5B8-4344-BCF7-6AF3FA102147}">
      <dsp:nvSpPr>
        <dsp:cNvPr id="0" name=""/>
        <dsp:cNvSpPr/>
      </dsp:nvSpPr>
      <dsp:spPr>
        <a:xfrm rot="16200000">
          <a:off x="2689099" y="3118240"/>
          <a:ext cx="2647447" cy="2647447"/>
        </a:xfrm>
        <a:prstGeom prst="pieWedge">
          <a:avLst/>
        </a:prstGeom>
        <a:gradFill rotWithShape="0">
          <a:gsLst>
            <a:gs pos="0">
              <a:schemeClr val="accent2">
                <a:shade val="50000"/>
                <a:hueOff val="315162"/>
                <a:satOff val="-14037"/>
                <a:lumOff val="2538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shade val="50000"/>
                <a:hueOff val="315162"/>
                <a:satOff val="-14037"/>
                <a:lumOff val="2538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Development &amp; Feedback</a:t>
          </a:r>
        </a:p>
      </dsp:txBody>
      <dsp:txXfrm rot="5400000">
        <a:off x="3464518" y="3118240"/>
        <a:ext cx="1872028" cy="1872028"/>
      </dsp:txXfrm>
    </dsp:sp>
    <dsp:sp modelId="{8201D4D7-5011-4727-AC54-61A9CA403AE2}">
      <dsp:nvSpPr>
        <dsp:cNvPr id="0" name=""/>
        <dsp:cNvSpPr/>
      </dsp:nvSpPr>
      <dsp:spPr>
        <a:xfrm>
          <a:off x="4940653" y="2506821"/>
          <a:ext cx="914072" cy="794845"/>
        </a:xfrm>
        <a:prstGeom prst="circularArrow">
          <a:avLst/>
        </a:prstGeom>
        <a:gradFill rotWithShape="0">
          <a:gsLst>
            <a:gs pos="0">
              <a:schemeClr val="accent2">
                <a:tint val="55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tint val="55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BB082FBB-D364-47C2-B0C0-45BA78F939A2}">
      <dsp:nvSpPr>
        <dsp:cNvPr id="0" name=""/>
        <dsp:cNvSpPr/>
      </dsp:nvSpPr>
      <dsp:spPr>
        <a:xfrm rot="10800000">
          <a:off x="4940653" y="2812531"/>
          <a:ext cx="914072" cy="794845"/>
        </a:xfrm>
        <a:prstGeom prst="circularArrow">
          <a:avLst/>
        </a:prstGeom>
        <a:gradFill rotWithShape="0">
          <a:gsLst>
            <a:gs pos="0">
              <a:schemeClr val="accent2">
                <a:tint val="55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tint val="55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0C1346-A999-40E5-AB51-2B761406C524}">
      <dsp:nvSpPr>
        <dsp:cNvPr id="0" name=""/>
        <dsp:cNvSpPr/>
      </dsp:nvSpPr>
      <dsp:spPr>
        <a:xfrm>
          <a:off x="595907" y="787"/>
          <a:ext cx="2723182" cy="163390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Adaptable</a:t>
          </a:r>
        </a:p>
      </dsp:txBody>
      <dsp:txXfrm>
        <a:off x="595907" y="787"/>
        <a:ext cx="2723182" cy="1633909"/>
      </dsp:txXfrm>
    </dsp:sp>
    <dsp:sp modelId="{8355A27A-8CC1-4123-9E24-C78C0610235D}">
      <dsp:nvSpPr>
        <dsp:cNvPr id="0" name=""/>
        <dsp:cNvSpPr/>
      </dsp:nvSpPr>
      <dsp:spPr>
        <a:xfrm>
          <a:off x="3591408" y="787"/>
          <a:ext cx="2723182" cy="1633909"/>
        </a:xfrm>
        <a:prstGeom prst="rect">
          <a:avLst/>
        </a:prstGeom>
        <a:gradFill rotWithShape="0">
          <a:gsLst>
            <a:gs pos="0">
              <a:schemeClr val="accent5">
                <a:hueOff val="471357"/>
                <a:satOff val="-2254"/>
                <a:lumOff val="247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471357"/>
                <a:satOff val="-2254"/>
                <a:lumOff val="247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Fast Development</a:t>
          </a:r>
        </a:p>
      </dsp:txBody>
      <dsp:txXfrm>
        <a:off x="3591408" y="787"/>
        <a:ext cx="2723182" cy="1633909"/>
      </dsp:txXfrm>
    </dsp:sp>
    <dsp:sp modelId="{189797BE-436C-4CEA-889C-DAA622B97BCF}">
      <dsp:nvSpPr>
        <dsp:cNvPr id="0" name=""/>
        <dsp:cNvSpPr/>
      </dsp:nvSpPr>
      <dsp:spPr>
        <a:xfrm>
          <a:off x="6586909" y="787"/>
          <a:ext cx="2723182" cy="1633909"/>
        </a:xfrm>
        <a:prstGeom prst="rect">
          <a:avLst/>
        </a:prstGeom>
        <a:gradFill rotWithShape="0">
          <a:gsLst>
            <a:gs pos="0">
              <a:schemeClr val="accent5">
                <a:hueOff val="942713"/>
                <a:satOff val="-4508"/>
                <a:lumOff val="494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942713"/>
                <a:satOff val="-4508"/>
                <a:lumOff val="494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Quick Delivery</a:t>
          </a:r>
        </a:p>
      </dsp:txBody>
      <dsp:txXfrm>
        <a:off x="6586909" y="787"/>
        <a:ext cx="2723182" cy="1633909"/>
      </dsp:txXfrm>
    </dsp:sp>
    <dsp:sp modelId="{02E0B277-7950-44B3-A8A5-2DB67125C00A}">
      <dsp:nvSpPr>
        <dsp:cNvPr id="0" name=""/>
        <dsp:cNvSpPr/>
      </dsp:nvSpPr>
      <dsp:spPr>
        <a:xfrm>
          <a:off x="595907" y="1907015"/>
          <a:ext cx="2723182" cy="1633909"/>
        </a:xfrm>
        <a:prstGeom prst="rect">
          <a:avLst/>
        </a:prstGeom>
        <a:gradFill rotWithShape="0">
          <a:gsLst>
            <a:gs pos="0">
              <a:schemeClr val="accent5">
                <a:hueOff val="1414070"/>
                <a:satOff val="-6762"/>
                <a:lumOff val="741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1414070"/>
                <a:satOff val="-6762"/>
                <a:lumOff val="741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High Quality Products</a:t>
          </a:r>
        </a:p>
      </dsp:txBody>
      <dsp:txXfrm>
        <a:off x="595907" y="1907015"/>
        <a:ext cx="2723182" cy="1633909"/>
      </dsp:txXfrm>
    </dsp:sp>
    <dsp:sp modelId="{D8A3E0B2-7B4D-47CE-A193-87510473A7B4}">
      <dsp:nvSpPr>
        <dsp:cNvPr id="0" name=""/>
        <dsp:cNvSpPr/>
      </dsp:nvSpPr>
      <dsp:spPr>
        <a:xfrm>
          <a:off x="3591408" y="1907015"/>
          <a:ext cx="2723182" cy="1633909"/>
        </a:xfrm>
        <a:prstGeom prst="rect">
          <a:avLst/>
        </a:prstGeom>
        <a:gradFill rotWithShape="0">
          <a:gsLst>
            <a:gs pos="0">
              <a:schemeClr val="accent5">
                <a:hueOff val="1885427"/>
                <a:satOff val="-9016"/>
                <a:lumOff val="988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1885427"/>
                <a:satOff val="-9016"/>
                <a:lumOff val="988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Higher customer satisfaction</a:t>
          </a:r>
        </a:p>
      </dsp:txBody>
      <dsp:txXfrm>
        <a:off x="3591408" y="1907015"/>
        <a:ext cx="2723182" cy="1633909"/>
      </dsp:txXfrm>
    </dsp:sp>
    <dsp:sp modelId="{0F7174B8-B8A6-4B57-9D51-4AB65BEB5596}">
      <dsp:nvSpPr>
        <dsp:cNvPr id="0" name=""/>
        <dsp:cNvSpPr/>
      </dsp:nvSpPr>
      <dsp:spPr>
        <a:xfrm>
          <a:off x="6586909" y="1907015"/>
          <a:ext cx="2723182" cy="1633909"/>
        </a:xfrm>
        <a:prstGeom prst="rect">
          <a:avLst/>
        </a:prstGeom>
        <a:gradFill rotWithShape="0">
          <a:gsLst>
            <a:gs pos="0">
              <a:schemeClr val="accent5">
                <a:hueOff val="2356783"/>
                <a:satOff val="-11270"/>
                <a:lumOff val="1235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2356783"/>
                <a:satOff val="-11270"/>
                <a:lumOff val="1235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Higher Team Satisfaction</a:t>
          </a:r>
        </a:p>
      </dsp:txBody>
      <dsp:txXfrm>
        <a:off x="6586909" y="1907015"/>
        <a:ext cx="2723182" cy="16339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Implements 1 after another</a:t>
          </a: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Sequential Approach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Project is well documented, and teams works toward a clear goal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Document-Driven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You must complete to a release build 1 feature before continuing</a:t>
          </a: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Quality Control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Requires planning for project scope, timelines, and deliverable products</a:t>
          </a: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Rigorous Planning </a:t>
          </a:r>
        </a:p>
      </dsp:txBody>
      <dsp:txXfrm>
        <a:off x="41619" y="2728988"/>
        <a:ext cx="3482922" cy="7693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B0AAF-EC3D-4B1D-97FE-0A20020A4748}">
      <dsp:nvSpPr>
        <dsp:cNvPr id="0" name=""/>
        <dsp:cNvSpPr/>
      </dsp:nvSpPr>
      <dsp:spPr>
        <a:xfrm>
          <a:off x="116192" y="30979"/>
          <a:ext cx="10562993" cy="1536155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24386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Requirement Gathering</a:t>
          </a:r>
        </a:p>
      </dsp:txBody>
      <dsp:txXfrm>
        <a:off x="116192" y="415018"/>
        <a:ext cx="10178954" cy="768077"/>
      </dsp:txXfrm>
    </dsp:sp>
    <dsp:sp modelId="{FF9591D1-1791-4675-8880-CA7033E050BA}">
      <dsp:nvSpPr>
        <dsp:cNvPr id="0" name=""/>
        <dsp:cNvSpPr/>
      </dsp:nvSpPr>
      <dsp:spPr>
        <a:xfrm>
          <a:off x="116192" y="1213594"/>
          <a:ext cx="1952252" cy="2820627"/>
        </a:xfrm>
        <a:prstGeom prst="rect">
          <a:avLst/>
        </a:prstGeom>
        <a:solidFill>
          <a:schemeClr val="accent1"/>
        </a:solidFill>
        <a:ln w="15875" cap="flat" cmpd="sng" algn="ctr">
          <a:solidFill>
            <a:schemeClr val="accent1">
              <a:shade val="15000"/>
            </a:schemeClr>
          </a:solidFill>
          <a:prstDash val="solid"/>
        </a:ln>
        <a:effectLst/>
      </dsp:spPr>
      <dsp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Gather ALL information immediately from stake holds and give an estimation under scope</a:t>
          </a:r>
        </a:p>
      </dsp:txBody>
      <dsp:txXfrm>
        <a:off x="116192" y="1213594"/>
        <a:ext cx="1952252" cy="2820627"/>
      </dsp:txXfrm>
    </dsp:sp>
    <dsp:sp modelId="{8B4C335F-6844-4CA8-98B3-38ADEE1FA07F}">
      <dsp:nvSpPr>
        <dsp:cNvPr id="0" name=""/>
        <dsp:cNvSpPr/>
      </dsp:nvSpPr>
      <dsp:spPr>
        <a:xfrm>
          <a:off x="2068234" y="543228"/>
          <a:ext cx="8610952" cy="1536155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2">
                <a:hueOff val="-330843"/>
                <a:satOff val="373"/>
                <a:lumOff val="88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330843"/>
                <a:satOff val="373"/>
                <a:lumOff val="88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24386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Design</a:t>
          </a:r>
        </a:p>
      </dsp:txBody>
      <dsp:txXfrm>
        <a:off x="2068234" y="927267"/>
        <a:ext cx="8226913" cy="768077"/>
      </dsp:txXfrm>
    </dsp:sp>
    <dsp:sp modelId="{7CCBE80C-6D26-4D8C-9D65-384908D2EB0F}">
      <dsp:nvSpPr>
        <dsp:cNvPr id="0" name=""/>
        <dsp:cNvSpPr/>
      </dsp:nvSpPr>
      <dsp:spPr>
        <a:xfrm>
          <a:off x="2068234" y="1725843"/>
          <a:ext cx="1952252" cy="2820627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accent2">
              <a:shade val="15000"/>
            </a:schemeClr>
          </a:solidFill>
          <a:prstDash val="solid"/>
        </a:ln>
        <a:effectLst/>
      </dsp:spPr>
      <dsp:style>
        <a:lnRef idx="2">
          <a:schemeClr val="accent2">
            <a:shade val="15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 a detailed design document that outlines everything. Especially user interface and Components. </a:t>
          </a:r>
        </a:p>
      </dsp:txBody>
      <dsp:txXfrm>
        <a:off x="2068234" y="1725843"/>
        <a:ext cx="1952252" cy="2820627"/>
      </dsp:txXfrm>
    </dsp:sp>
    <dsp:sp modelId="{A65B8FFC-6A83-432C-B5F2-BF105E1E902F}">
      <dsp:nvSpPr>
        <dsp:cNvPr id="0" name=""/>
        <dsp:cNvSpPr/>
      </dsp:nvSpPr>
      <dsp:spPr>
        <a:xfrm>
          <a:off x="4020275" y="1055477"/>
          <a:ext cx="6658910" cy="1536155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2">
                <a:hueOff val="-661686"/>
                <a:satOff val="746"/>
                <a:lumOff val="176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661686"/>
                <a:satOff val="746"/>
                <a:lumOff val="176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24386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Development</a:t>
          </a:r>
        </a:p>
      </dsp:txBody>
      <dsp:txXfrm>
        <a:off x="4020275" y="1439516"/>
        <a:ext cx="6274871" cy="768077"/>
      </dsp:txXfrm>
    </dsp:sp>
    <dsp:sp modelId="{4EBBEE3C-C18F-4775-906A-FDD3DC393B15}">
      <dsp:nvSpPr>
        <dsp:cNvPr id="0" name=""/>
        <dsp:cNvSpPr/>
      </dsp:nvSpPr>
      <dsp:spPr>
        <a:xfrm>
          <a:off x="4020275" y="2238092"/>
          <a:ext cx="1952252" cy="2820627"/>
        </a:xfrm>
        <a:prstGeom prst="rect">
          <a:avLst/>
        </a:prstGeom>
        <a:solidFill>
          <a:schemeClr val="accent3"/>
        </a:solidFill>
        <a:ln w="15875" cap="flat" cmpd="sng" algn="ctr">
          <a:solidFill>
            <a:schemeClr val="accent3">
              <a:shade val="15000"/>
            </a:schemeClr>
          </a:solidFill>
          <a:prstDash val="solid"/>
        </a:ln>
        <a:effectLst/>
      </dsp:spPr>
      <dsp:style>
        <a:lnRef idx="2">
          <a:schemeClr val="accent3">
            <a:shade val="15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Features should be added one after each other and fully completed before going further</a:t>
          </a:r>
        </a:p>
      </dsp:txBody>
      <dsp:txXfrm>
        <a:off x="4020275" y="2238092"/>
        <a:ext cx="1952252" cy="2820627"/>
      </dsp:txXfrm>
    </dsp:sp>
    <dsp:sp modelId="{C6B4A100-46AC-4FAF-9A7E-275D6952A52B}">
      <dsp:nvSpPr>
        <dsp:cNvPr id="0" name=""/>
        <dsp:cNvSpPr/>
      </dsp:nvSpPr>
      <dsp:spPr>
        <a:xfrm>
          <a:off x="5973372" y="1567727"/>
          <a:ext cx="4705813" cy="1536155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2">
                <a:hueOff val="-992530"/>
                <a:satOff val="1119"/>
                <a:lumOff val="264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992530"/>
                <a:satOff val="1119"/>
                <a:lumOff val="264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24386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Testing</a:t>
          </a:r>
        </a:p>
      </dsp:txBody>
      <dsp:txXfrm>
        <a:off x="5973372" y="1951766"/>
        <a:ext cx="4321774" cy="768077"/>
      </dsp:txXfrm>
    </dsp:sp>
    <dsp:sp modelId="{0E489769-B080-4D43-8A96-64F384F830E6}">
      <dsp:nvSpPr>
        <dsp:cNvPr id="0" name=""/>
        <dsp:cNvSpPr/>
      </dsp:nvSpPr>
      <dsp:spPr>
        <a:xfrm>
          <a:off x="5973372" y="2750341"/>
          <a:ext cx="1952252" cy="2820627"/>
        </a:xfrm>
        <a:prstGeom prst="rect">
          <a:avLst/>
        </a:prstGeom>
        <a:solidFill>
          <a:schemeClr val="accent4"/>
        </a:solidFill>
        <a:ln w="15875" cap="flat" cmpd="sng" algn="ctr">
          <a:solidFill>
            <a:schemeClr val="accent4">
              <a:shade val="15000"/>
            </a:schemeClr>
          </a:solidFill>
          <a:prstDash val="solid"/>
        </a:ln>
        <a:effectLst/>
      </dsp:spPr>
      <dsp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Before full deploying a feature, it should be fully tested to ensure no bugs are present</a:t>
          </a:r>
        </a:p>
      </dsp:txBody>
      <dsp:txXfrm>
        <a:off x="5973372" y="2750341"/>
        <a:ext cx="1952252" cy="2820627"/>
      </dsp:txXfrm>
    </dsp:sp>
    <dsp:sp modelId="{D7A7A32B-9DC8-4C7F-97CD-E86EB398DED7}">
      <dsp:nvSpPr>
        <dsp:cNvPr id="0" name=""/>
        <dsp:cNvSpPr/>
      </dsp:nvSpPr>
      <dsp:spPr>
        <a:xfrm>
          <a:off x="7925413" y="2079976"/>
          <a:ext cx="2753772" cy="1536155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24386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Deployment &amp; Maintenance</a:t>
          </a:r>
        </a:p>
      </dsp:txBody>
      <dsp:txXfrm>
        <a:off x="7925413" y="2464015"/>
        <a:ext cx="2369733" cy="768077"/>
      </dsp:txXfrm>
    </dsp:sp>
    <dsp:sp modelId="{800C2199-5208-4D75-8719-C85295B2F68C}">
      <dsp:nvSpPr>
        <dsp:cNvPr id="0" name=""/>
        <dsp:cNvSpPr/>
      </dsp:nvSpPr>
      <dsp:spPr>
        <a:xfrm>
          <a:off x="7925413" y="3262590"/>
          <a:ext cx="1952252" cy="2820627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6">
              <a:shade val="15000"/>
            </a:schemeClr>
          </a:solidFill>
          <a:prstDash val="solid"/>
        </a:ln>
        <a:effectLst/>
      </dsp:spPr>
      <dsp:style>
        <a:lnRef idx="2">
          <a:schemeClr val="accent6">
            <a:shade val="15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Once the software is tested &amp; approved it will be instantly deployed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Maintenance will also have to be done time to time</a:t>
          </a:r>
        </a:p>
      </dsp:txBody>
      <dsp:txXfrm>
        <a:off x="7925413" y="3262590"/>
        <a:ext cx="1952252" cy="28206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5ED1ED-CE4F-406B-AF18-96F232525556}">
      <dsp:nvSpPr>
        <dsp:cNvPr id="0" name=""/>
        <dsp:cNvSpPr/>
      </dsp:nvSpPr>
      <dsp:spPr>
        <a:xfrm>
          <a:off x="595907" y="787"/>
          <a:ext cx="2723182" cy="1633909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Clarity &amp; Simplicity</a:t>
          </a:r>
        </a:p>
      </dsp:txBody>
      <dsp:txXfrm>
        <a:off x="595907" y="787"/>
        <a:ext cx="2723182" cy="1633909"/>
      </dsp:txXfrm>
    </dsp:sp>
    <dsp:sp modelId="{C310434F-A9E8-4BE1-AA53-E4771B9F7E60}">
      <dsp:nvSpPr>
        <dsp:cNvPr id="0" name=""/>
        <dsp:cNvSpPr/>
      </dsp:nvSpPr>
      <dsp:spPr>
        <a:xfrm>
          <a:off x="3591408" y="787"/>
          <a:ext cx="2723182" cy="1633909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0000"/>
                <a:tint val="94000"/>
                <a:satMod val="105000"/>
                <a:lumMod val="102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000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Documentation</a:t>
          </a:r>
        </a:p>
      </dsp:txBody>
      <dsp:txXfrm>
        <a:off x="3591408" y="787"/>
        <a:ext cx="2723182" cy="1633909"/>
      </dsp:txXfrm>
    </dsp:sp>
    <dsp:sp modelId="{FD3F04FA-E371-4EB7-8442-A751C1AD71CA}">
      <dsp:nvSpPr>
        <dsp:cNvPr id="0" name=""/>
        <dsp:cNvSpPr/>
      </dsp:nvSpPr>
      <dsp:spPr>
        <a:xfrm>
          <a:off x="6586909" y="787"/>
          <a:ext cx="2723182" cy="1633909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94000"/>
                <a:satMod val="105000"/>
                <a:lumMod val="102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Resource optimization</a:t>
          </a:r>
        </a:p>
      </dsp:txBody>
      <dsp:txXfrm>
        <a:off x="6586909" y="787"/>
        <a:ext cx="2723182" cy="1633909"/>
      </dsp:txXfrm>
    </dsp:sp>
    <dsp:sp modelId="{D095D2B2-2DA9-4610-A3AA-05BB7AF093A1}">
      <dsp:nvSpPr>
        <dsp:cNvPr id="0" name=""/>
        <dsp:cNvSpPr/>
      </dsp:nvSpPr>
      <dsp:spPr>
        <a:xfrm>
          <a:off x="2093658" y="1907015"/>
          <a:ext cx="2723182" cy="1633909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0000"/>
                <a:tint val="94000"/>
                <a:satMod val="105000"/>
                <a:lumMod val="102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000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Clearly Defined Phases</a:t>
          </a:r>
        </a:p>
      </dsp:txBody>
      <dsp:txXfrm>
        <a:off x="2093658" y="1907015"/>
        <a:ext cx="2723182" cy="1633909"/>
      </dsp:txXfrm>
    </dsp:sp>
    <dsp:sp modelId="{6F0BFA29-1363-4655-B90C-463F2898F70C}">
      <dsp:nvSpPr>
        <dsp:cNvPr id="0" name=""/>
        <dsp:cNvSpPr/>
      </dsp:nvSpPr>
      <dsp:spPr>
        <a:xfrm>
          <a:off x="5089159" y="1907015"/>
          <a:ext cx="2723182" cy="1633909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94000"/>
                <a:satMod val="105000"/>
                <a:lumMod val="102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Stability in Requirement</a:t>
          </a:r>
        </a:p>
      </dsp:txBody>
      <dsp:txXfrm>
        <a:off x="5089159" y="1907015"/>
        <a:ext cx="2723182" cy="163390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8F114-BD87-4CE0-BEF2-ACF07E9A0BC5}">
      <dsp:nvSpPr>
        <dsp:cNvPr id="0" name=""/>
        <dsp:cNvSpPr/>
      </dsp:nvSpPr>
      <dsp:spPr>
        <a:xfrm rot="16200000">
          <a:off x="-911171" y="1396453"/>
          <a:ext cx="2119884" cy="234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7003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Requirements</a:t>
          </a:r>
        </a:p>
      </dsp:txBody>
      <dsp:txXfrm>
        <a:off x="-911171" y="1396453"/>
        <a:ext cx="2119884" cy="234711"/>
      </dsp:txXfrm>
    </dsp:sp>
    <dsp:sp modelId="{54400272-C07E-42F6-852A-5047C134A6AA}">
      <dsp:nvSpPr>
        <dsp:cNvPr id="0" name=""/>
        <dsp:cNvSpPr/>
      </dsp:nvSpPr>
      <dsp:spPr>
        <a:xfrm>
          <a:off x="266125" y="453867"/>
          <a:ext cx="1169113" cy="211988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07003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Requirements change Often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Doesn’t know what they fully want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Owner wants to be included</a:t>
          </a:r>
        </a:p>
      </dsp:txBody>
      <dsp:txXfrm>
        <a:off x="266125" y="453867"/>
        <a:ext cx="1169113" cy="2119884"/>
      </dsp:txXfrm>
    </dsp:sp>
    <dsp:sp modelId="{D065FF3E-6706-402C-8599-A709485521AC}">
      <dsp:nvSpPr>
        <dsp:cNvPr id="0" name=""/>
        <dsp:cNvSpPr/>
      </dsp:nvSpPr>
      <dsp:spPr>
        <a:xfrm>
          <a:off x="31414" y="144048"/>
          <a:ext cx="469423" cy="4694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39D6C2B-FB76-459D-ACDC-47F02525243A}">
      <dsp:nvSpPr>
        <dsp:cNvPr id="0" name=""/>
        <dsp:cNvSpPr/>
      </dsp:nvSpPr>
      <dsp:spPr>
        <a:xfrm rot="16200000">
          <a:off x="794694" y="1396453"/>
          <a:ext cx="2119884" cy="234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7003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Feedback</a:t>
          </a:r>
        </a:p>
      </dsp:txBody>
      <dsp:txXfrm>
        <a:off x="794694" y="1396453"/>
        <a:ext cx="2119884" cy="234711"/>
      </dsp:txXfrm>
    </dsp:sp>
    <dsp:sp modelId="{AEBA298A-BD66-4497-B40B-BBC0DCA44CDE}">
      <dsp:nvSpPr>
        <dsp:cNvPr id="0" name=""/>
        <dsp:cNvSpPr/>
      </dsp:nvSpPr>
      <dsp:spPr>
        <a:xfrm>
          <a:off x="1971992" y="453867"/>
          <a:ext cx="1169113" cy="2119884"/>
        </a:xfrm>
        <a:prstGeom prst="rect">
          <a:avLst/>
        </a:prstGeom>
        <a:gradFill rotWithShape="0">
          <a:gsLst>
            <a:gs pos="0">
              <a:schemeClr val="accent4">
                <a:hueOff val="-764177"/>
                <a:satOff val="-5123"/>
                <a:lumOff val="-529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764177"/>
                <a:satOff val="-5123"/>
                <a:lumOff val="-529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07003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Customer Feedback is needed for this project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Customers are the priority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1971992" y="453867"/>
        <a:ext cx="1169113" cy="2119884"/>
      </dsp:txXfrm>
    </dsp:sp>
    <dsp:sp modelId="{6AA2B3BF-F5D8-47F5-8CF2-9C1D70CEDA80}">
      <dsp:nvSpPr>
        <dsp:cNvPr id="0" name=""/>
        <dsp:cNvSpPr/>
      </dsp:nvSpPr>
      <dsp:spPr>
        <a:xfrm>
          <a:off x="1737280" y="144048"/>
          <a:ext cx="469423" cy="4694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7C17F87-A42C-4D97-A22F-22FF43EFD105}">
      <dsp:nvSpPr>
        <dsp:cNvPr id="0" name=""/>
        <dsp:cNvSpPr/>
      </dsp:nvSpPr>
      <dsp:spPr>
        <a:xfrm rot="16200000">
          <a:off x="2500561" y="1396453"/>
          <a:ext cx="2119884" cy="234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7003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Speed</a:t>
          </a:r>
        </a:p>
      </dsp:txBody>
      <dsp:txXfrm>
        <a:off x="2500561" y="1396453"/>
        <a:ext cx="2119884" cy="234711"/>
      </dsp:txXfrm>
    </dsp:sp>
    <dsp:sp modelId="{8747E68C-1571-47AC-8CDC-2D2D3D05DD97}">
      <dsp:nvSpPr>
        <dsp:cNvPr id="0" name=""/>
        <dsp:cNvSpPr/>
      </dsp:nvSpPr>
      <dsp:spPr>
        <a:xfrm>
          <a:off x="3677858" y="453867"/>
          <a:ext cx="1169113" cy="2119884"/>
        </a:xfrm>
        <a:prstGeom prst="rect">
          <a:avLst/>
        </a:prstGeom>
        <a:gradFill rotWithShape="0">
          <a:gsLst>
            <a:gs pos="0">
              <a:schemeClr val="accent4">
                <a:hueOff val="-1528355"/>
                <a:satOff val="-10245"/>
                <a:lumOff val="-1058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1528355"/>
                <a:satOff val="-10245"/>
                <a:lumOff val="-1058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07003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Speedy Delivery is necessary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Adaptability is in priorities </a:t>
          </a:r>
        </a:p>
      </dsp:txBody>
      <dsp:txXfrm>
        <a:off x="3677858" y="453867"/>
        <a:ext cx="1169113" cy="2119884"/>
      </dsp:txXfrm>
    </dsp:sp>
    <dsp:sp modelId="{B1F75A1C-80F4-4346-87FD-1236B729FE7B}">
      <dsp:nvSpPr>
        <dsp:cNvPr id="0" name=""/>
        <dsp:cNvSpPr/>
      </dsp:nvSpPr>
      <dsp:spPr>
        <a:xfrm>
          <a:off x="3443147" y="144048"/>
          <a:ext cx="469423" cy="4694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26408-B5D5-48F2-86C9-AECD2C526A1E}">
      <dsp:nvSpPr>
        <dsp:cNvPr id="0" name=""/>
        <dsp:cNvSpPr/>
      </dsp:nvSpPr>
      <dsp:spPr>
        <a:xfrm rot="16200000">
          <a:off x="-911394" y="1396431"/>
          <a:ext cx="2119884" cy="23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6881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Requirements</a:t>
          </a:r>
        </a:p>
      </dsp:txBody>
      <dsp:txXfrm>
        <a:off x="-911394" y="1396431"/>
        <a:ext cx="2119884" cy="234574"/>
      </dsp:txXfrm>
    </dsp:sp>
    <dsp:sp modelId="{BDAD3C5F-4E06-4F6D-A198-56BE89127E28}">
      <dsp:nvSpPr>
        <dsp:cNvPr id="0" name=""/>
        <dsp:cNvSpPr/>
      </dsp:nvSpPr>
      <dsp:spPr>
        <a:xfrm>
          <a:off x="265834" y="453776"/>
          <a:ext cx="1168427" cy="21198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06881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Requirements are fixed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Owner knows exactly what they want and when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Owner doesn’t want to be included</a:t>
          </a:r>
        </a:p>
      </dsp:txBody>
      <dsp:txXfrm>
        <a:off x="265834" y="453776"/>
        <a:ext cx="1168427" cy="2119884"/>
      </dsp:txXfrm>
    </dsp:sp>
    <dsp:sp modelId="{2A0A4491-A090-486A-8EEA-1B282FDF2FEC}">
      <dsp:nvSpPr>
        <dsp:cNvPr id="0" name=""/>
        <dsp:cNvSpPr/>
      </dsp:nvSpPr>
      <dsp:spPr>
        <a:xfrm>
          <a:off x="31259" y="144139"/>
          <a:ext cx="469148" cy="4691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CA3380C-35F7-4E11-B2E1-C7A6F4A25225}">
      <dsp:nvSpPr>
        <dsp:cNvPr id="0" name=""/>
        <dsp:cNvSpPr/>
      </dsp:nvSpPr>
      <dsp:spPr>
        <a:xfrm rot="16200000">
          <a:off x="793450" y="1396431"/>
          <a:ext cx="2119884" cy="23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6881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Budget</a:t>
          </a:r>
        </a:p>
      </dsp:txBody>
      <dsp:txXfrm>
        <a:off x="793450" y="1396431"/>
        <a:ext cx="2119884" cy="234574"/>
      </dsp:txXfrm>
    </dsp:sp>
    <dsp:sp modelId="{23CE8429-926B-46DE-B307-65B898D80E64}">
      <dsp:nvSpPr>
        <dsp:cNvPr id="0" name=""/>
        <dsp:cNvSpPr/>
      </dsp:nvSpPr>
      <dsp:spPr>
        <a:xfrm>
          <a:off x="1970679" y="453776"/>
          <a:ext cx="1168427" cy="2119884"/>
        </a:xfrm>
        <a:prstGeom prst="rect">
          <a:avLst/>
        </a:prstGeom>
        <a:gradFill rotWithShape="0">
          <a:gsLst>
            <a:gs pos="0">
              <a:schemeClr val="accent2">
                <a:hueOff val="-661686"/>
                <a:satOff val="746"/>
                <a:lumOff val="176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661686"/>
                <a:satOff val="746"/>
                <a:lumOff val="176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06881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Timeline is strict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Budget is static though the entire project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Predictable income and outcomes</a:t>
          </a:r>
        </a:p>
      </dsp:txBody>
      <dsp:txXfrm>
        <a:off x="1970679" y="453776"/>
        <a:ext cx="1168427" cy="2119884"/>
      </dsp:txXfrm>
    </dsp:sp>
    <dsp:sp modelId="{6AD90CDA-343C-4F68-9CDE-8B75358ABBDC}">
      <dsp:nvSpPr>
        <dsp:cNvPr id="0" name=""/>
        <dsp:cNvSpPr/>
      </dsp:nvSpPr>
      <dsp:spPr>
        <a:xfrm>
          <a:off x="1736105" y="144139"/>
          <a:ext cx="469148" cy="4691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097D4D5-75D0-4B79-9D4E-CD9DD7F2FFE1}">
      <dsp:nvSpPr>
        <dsp:cNvPr id="0" name=""/>
        <dsp:cNvSpPr/>
      </dsp:nvSpPr>
      <dsp:spPr>
        <a:xfrm rot="16200000">
          <a:off x="2498296" y="1396431"/>
          <a:ext cx="2119884" cy="23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6881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Small Project</a:t>
          </a:r>
        </a:p>
      </dsp:txBody>
      <dsp:txXfrm>
        <a:off x="2498296" y="1396431"/>
        <a:ext cx="2119884" cy="234574"/>
      </dsp:txXfrm>
    </dsp:sp>
    <dsp:sp modelId="{4838B756-5273-4C82-B91E-330AD185A410}">
      <dsp:nvSpPr>
        <dsp:cNvPr id="0" name=""/>
        <dsp:cNvSpPr/>
      </dsp:nvSpPr>
      <dsp:spPr>
        <a:xfrm>
          <a:off x="3675525" y="453776"/>
          <a:ext cx="1168427" cy="2119884"/>
        </a:xfrm>
        <a:prstGeom prst="rect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06881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Projects are simple in scope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Project requires minimal changes in the future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3675525" y="453776"/>
        <a:ext cx="1168427" cy="2119884"/>
      </dsp:txXfrm>
    </dsp:sp>
    <dsp:sp modelId="{03B2FA3F-3742-4D68-B47C-C23403417434}">
      <dsp:nvSpPr>
        <dsp:cNvPr id="0" name=""/>
        <dsp:cNvSpPr/>
      </dsp:nvSpPr>
      <dsp:spPr>
        <a:xfrm>
          <a:off x="3440951" y="144139"/>
          <a:ext cx="469148" cy="4691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34221"/>
          <a:ext cx="3447370" cy="1073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Flexibility</a:t>
          </a:r>
        </a:p>
      </dsp:txBody>
      <dsp:txXfrm>
        <a:off x="3535" y="34221"/>
        <a:ext cx="3447370" cy="1073197"/>
      </dsp:txXfrm>
    </dsp:sp>
    <dsp:sp modelId="{17CA1487-CDD9-4364-92F6-A11DBDAFE16C}">
      <dsp:nvSpPr>
        <dsp:cNvPr id="0" name=""/>
        <dsp:cNvSpPr/>
      </dsp:nvSpPr>
      <dsp:spPr>
        <a:xfrm>
          <a:off x="3535" y="1107419"/>
          <a:ext cx="3447370" cy="33506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Agile offers flexibility needed in this project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3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35" y="1107419"/>
        <a:ext cx="3447370" cy="3350615"/>
      </dsp:txXfrm>
    </dsp:sp>
    <dsp:sp modelId="{055A5EAB-EAE0-4501-8649-31F112FF9AD5}">
      <dsp:nvSpPr>
        <dsp:cNvPr id="0" name=""/>
        <dsp:cNvSpPr/>
      </dsp:nvSpPr>
      <dsp:spPr>
        <a:xfrm>
          <a:off x="3933537" y="34221"/>
          <a:ext cx="3447370" cy="1073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Customer Feedback</a:t>
          </a:r>
        </a:p>
      </dsp:txBody>
      <dsp:txXfrm>
        <a:off x="3933537" y="34221"/>
        <a:ext cx="3447370" cy="1073197"/>
      </dsp:txXfrm>
    </dsp:sp>
    <dsp:sp modelId="{E4FD5043-5612-43C5-B6AE-CCD431549399}">
      <dsp:nvSpPr>
        <dsp:cNvPr id="0" name=""/>
        <dsp:cNvSpPr/>
      </dsp:nvSpPr>
      <dsp:spPr>
        <a:xfrm>
          <a:off x="3933537" y="1107419"/>
          <a:ext cx="3447370" cy="33506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Customer feedback is necessary in this project which is why it’s necessary for it to be agile</a:t>
          </a:r>
        </a:p>
      </dsp:txBody>
      <dsp:txXfrm>
        <a:off x="3933537" y="1107419"/>
        <a:ext cx="3447370" cy="3350615"/>
      </dsp:txXfrm>
    </dsp:sp>
    <dsp:sp modelId="{23D06E36-F688-4B37-8BB8-73015E665B0E}">
      <dsp:nvSpPr>
        <dsp:cNvPr id="0" name=""/>
        <dsp:cNvSpPr/>
      </dsp:nvSpPr>
      <dsp:spPr>
        <a:xfrm>
          <a:off x="7863539" y="34221"/>
          <a:ext cx="3447370" cy="1073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Team Prioritization</a:t>
          </a:r>
        </a:p>
      </dsp:txBody>
      <dsp:txXfrm>
        <a:off x="7863539" y="34221"/>
        <a:ext cx="3447370" cy="1073197"/>
      </dsp:txXfrm>
    </dsp:sp>
    <dsp:sp modelId="{EA81ED6A-A7EA-4137-A3DC-D16E79F1B938}">
      <dsp:nvSpPr>
        <dsp:cNvPr id="0" name=""/>
        <dsp:cNvSpPr/>
      </dsp:nvSpPr>
      <dsp:spPr>
        <a:xfrm>
          <a:off x="7863539" y="1107419"/>
          <a:ext cx="3447370" cy="33506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 happier team produces more work. According to oxford it can increase output by 14%</a:t>
          </a:r>
        </a:p>
      </dsp:txBody>
      <dsp:txXfrm>
        <a:off x="7863539" y="1107419"/>
        <a:ext cx="3447370" cy="3350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image" Target="../media/image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3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Agile  vs  waterfall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Justin Perez</a:t>
            </a:r>
          </a:p>
        </p:txBody>
      </p:sp>
      <p:pic>
        <p:nvPicPr>
          <p:cNvPr id="5" name="Picture 4" descr="A hand reaching out to a screen&#10;&#10;AI-generated content may be incorrect.">
            <a:extLst>
              <a:ext uri="{FF2B5EF4-FFF2-40B4-BE49-F238E27FC236}">
                <a16:creationId xmlns:a16="http://schemas.microsoft.com/office/drawing/2014/main" id="{6A013D38-6AB1-61DF-8C52-B42BBE507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725" y="3807997"/>
            <a:ext cx="3926971" cy="289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E36BA2DB-5D5C-36D9-8FD3-6C80EA7DD2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600018"/>
              </p:ext>
            </p:extLst>
          </p:nvPr>
        </p:nvGraphicFramePr>
        <p:xfrm>
          <a:off x="698310" y="371901"/>
          <a:ext cx="10795379" cy="6114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2AEF080F-3075-8B84-EA5D-A37462CE6E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9109" y="2597623"/>
            <a:ext cx="2254580" cy="16627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4519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FE54-321B-09FA-CCA6-72A5F5AF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Agile?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AABC25D-BF5B-78AB-96AE-89B5E084C0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450393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9B00901-C8F3-6ADA-4A25-ECC8ECDDC4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7425" y="434335"/>
            <a:ext cx="2254580" cy="16627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848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06886-5F72-FC4A-5BB7-A7E0C8892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6199-DD98-2F31-7E97-EF597F9B5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What is Waterfall?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62883B-82F4-58C0-ABCB-D038B76E8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494" y="3815355"/>
            <a:ext cx="2767012" cy="204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28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1D895-8ADC-540B-3589-E0D3215C0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E6DD9-4C1B-20E7-E3BB-7E2C7630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Waterfall core concepts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648DEC-2518-FE3C-B3BB-72E27AE93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547660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C9B7FB2-4D52-644B-B684-A4C6517237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3536" y="53976"/>
            <a:ext cx="2767012" cy="204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94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989DE-ABB9-E022-8B1A-E1ECD1894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8E2A-CE0F-F057-FB07-B40349CA5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Waterfall Phases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8CEDD7-E9C2-9D49-B609-E8ECDECFD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494" y="3815355"/>
            <a:ext cx="2767012" cy="204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06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A9682-0CDC-EB5B-34D4-B9944B60B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19CD8D03-168F-5CE8-E914-60047B80E0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3275074"/>
              </p:ext>
            </p:extLst>
          </p:nvPr>
        </p:nvGraphicFramePr>
        <p:xfrm>
          <a:off x="698310" y="371901"/>
          <a:ext cx="10795379" cy="6114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EFD2AC43-F659-56FA-0AF7-0B0B65B6E1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3572" y="5112223"/>
            <a:ext cx="2254580" cy="16627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342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20532-5E67-CFAF-D4AF-569FDB794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483D1-705F-1592-62B3-6D1C6102F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Waterfall?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836AF40-489F-799D-2410-4A5F66E45E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65719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D3AAB04-9101-E74E-CA2A-86C587F0B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7425" y="434335"/>
            <a:ext cx="2254580" cy="16627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930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36AE86-CEF5-D434-7F13-2DE7E1AB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Agile  vs  waterfall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1E379-2B8B-D548-B509-187DB913D5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Agile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899C963-D5FE-5BCF-47FF-F0B8202A9AC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04119689"/>
              </p:ext>
            </p:extLst>
          </p:nvPr>
        </p:nvGraphicFramePr>
        <p:xfrm>
          <a:off x="1141413" y="3073400"/>
          <a:ext cx="4878387" cy="271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4291D2-8104-AB54-DE06-E479FAB86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Waterfall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054115E-AA28-6B31-548E-872D0C617A59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5283204"/>
              </p:ext>
            </p:extLst>
          </p:nvPr>
        </p:nvGraphicFramePr>
        <p:xfrm>
          <a:off x="6172200" y="3073400"/>
          <a:ext cx="4875213" cy="271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7E3EC994-8FA3-0F83-D808-6C1C2799391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79691" y="5636846"/>
            <a:ext cx="1632618" cy="12040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252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4B2BB-976A-152D-4AE4-20DA64F02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78E7B-F166-8903-15D5-D338AE291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7B343-D928-C483-AD4A-64E84624D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494" y="3815355"/>
            <a:ext cx="2767012" cy="204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8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Agile is better for Chadatech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634731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081FEDE-0FF6-386F-CC2C-7E733E88BC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7465" y="89231"/>
            <a:ext cx="1433638" cy="105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5FA2E-A8BA-84AB-8A80-B50804632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FAAE-FE26-BD3E-0937-BD3142600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What is agile?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12CD94-703D-5D30-0707-FA054BAA3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494" y="3815355"/>
            <a:ext cx="2767012" cy="204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76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i="1" dirty="0">
                <a:effectLst/>
              </a:rPr>
              <a:t>The 3 scrum roles and responsibilities explained</a:t>
            </a:r>
            <a:r>
              <a:rPr lang="en-US" dirty="0">
                <a:effectLst/>
              </a:rPr>
              <a:t>. Coursera. (n.d.). https://www.coursera.org/articles/scrum-roles-and-responsibilities </a:t>
            </a:r>
          </a:p>
          <a:p>
            <a:r>
              <a:rPr lang="en-US" dirty="0">
                <a:effectLst/>
              </a:rPr>
              <a:t>Atlassian. (n.d.). </a:t>
            </a:r>
            <a:r>
              <a:rPr lang="en-US" i="1" dirty="0">
                <a:effectLst/>
              </a:rPr>
              <a:t>A deep dive into scrum team roles</a:t>
            </a:r>
            <a:r>
              <a:rPr lang="en-US" dirty="0">
                <a:effectLst/>
              </a:rPr>
              <a:t>. https://www.atlassian.com/agile/scrum/roles </a:t>
            </a:r>
          </a:p>
          <a:p>
            <a:r>
              <a:rPr lang="en-US" dirty="0" err="1">
                <a:effectLst/>
              </a:rPr>
              <a:t>GeeksforGeeks</a:t>
            </a:r>
            <a:r>
              <a:rPr lang="en-US" dirty="0">
                <a:effectLst/>
              </a:rPr>
              <a:t>. (2022, November 17). </a:t>
            </a:r>
            <a:r>
              <a:rPr lang="en-US" i="1" dirty="0">
                <a:effectLst/>
              </a:rPr>
              <a:t>What are the 4 agile values?</a:t>
            </a:r>
            <a:r>
              <a:rPr lang="en-US" dirty="0">
                <a:effectLst/>
              </a:rPr>
              <a:t> https://www.geeksforgeeks.org/what-are-the-4-agile-values/ </a:t>
            </a:r>
          </a:p>
          <a:p>
            <a:r>
              <a:rPr lang="en-US" dirty="0" err="1">
                <a:effectLst/>
              </a:rPr>
              <a:t>GeeksforGeeks</a:t>
            </a:r>
            <a:r>
              <a:rPr lang="en-US" dirty="0">
                <a:effectLst/>
              </a:rPr>
              <a:t>. (2024, October 18). </a:t>
            </a:r>
            <a:r>
              <a:rPr lang="en-US" i="1" dirty="0">
                <a:effectLst/>
              </a:rPr>
              <a:t>Waterfall Model - Software Engineering</a:t>
            </a:r>
            <a:r>
              <a:rPr lang="en-US" dirty="0">
                <a:effectLst/>
              </a:rPr>
              <a:t>. https://www.geeksforgeeks.org/waterfall-model/ </a:t>
            </a:r>
          </a:p>
          <a:p>
            <a:r>
              <a:rPr lang="en-US" i="1" dirty="0">
                <a:effectLst/>
              </a:rPr>
              <a:t>Happy workers are 13% more productive</a:t>
            </a:r>
            <a:r>
              <a:rPr lang="en-US" dirty="0">
                <a:effectLst/>
              </a:rPr>
              <a:t>. University of Oxford. (n.d.). https://www.ox.ac.uk/news/2019-10-24-happy-workers-are-13-more-productive </a:t>
            </a:r>
          </a:p>
          <a:p>
            <a:r>
              <a:rPr lang="en-US" dirty="0" err="1">
                <a:effectLst/>
              </a:rPr>
              <a:t>Mijacobs</a:t>
            </a:r>
            <a:r>
              <a:rPr lang="en-US" dirty="0">
                <a:effectLst/>
              </a:rPr>
              <a:t>. (n.d.). </a:t>
            </a:r>
            <a:r>
              <a:rPr lang="en-US" i="1" dirty="0">
                <a:effectLst/>
              </a:rPr>
              <a:t>What is agile? - azure DevOps</a:t>
            </a:r>
            <a:r>
              <a:rPr lang="en-US" dirty="0">
                <a:effectLst/>
              </a:rPr>
              <a:t>. Azure DevOps | Microsoft Learn. https://learn.microsoft.com/en-us/devops/plan/what-is-agile </a:t>
            </a:r>
          </a:p>
          <a:p>
            <a:r>
              <a:rPr lang="en-US" dirty="0">
                <a:effectLst/>
              </a:rPr>
              <a:t>team, Profit. co. (2023, June 14). </a:t>
            </a:r>
            <a:r>
              <a:rPr lang="en-US" i="1" dirty="0">
                <a:effectLst/>
              </a:rPr>
              <a:t>The 5 phases of Waterfall Project Management</a:t>
            </a:r>
            <a:r>
              <a:rPr lang="en-US" dirty="0">
                <a:effectLst/>
              </a:rPr>
              <a:t>. Best OKR Software by Profit.co. https://www.profit.co/blog/task-management/the-5-phases-of-waterfall-project-management/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16720-BC41-4983-2CE6-12C4CE59F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905" y="4769645"/>
            <a:ext cx="2767012" cy="204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DD41A-1557-A7C6-8366-F6C741973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0FF7-16CA-6436-735A-FB8FD7B2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Agile core concepts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975772-EF59-5E68-5132-6F1E37DA2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853838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FBF2FF6-3EEE-2839-E939-28EC53D257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0399" y="53976"/>
            <a:ext cx="2767012" cy="204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1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B1E5-A5C2-842B-B805-697B3D3E3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Agile Roles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1467D6-A029-4691-9B44-C087916CF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494" y="3815355"/>
            <a:ext cx="2767012" cy="204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3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dirty="0"/>
              <a:t>Product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>
            <a:normAutofit/>
          </a:bodyPr>
          <a:lstStyle/>
          <a:p>
            <a:r>
              <a:rPr lang="en-US" dirty="0"/>
              <a:t>Product Owner</a:t>
            </a:r>
          </a:p>
          <a:p>
            <a:pPr lvl="1"/>
            <a:r>
              <a:rPr lang="en-US" sz="2400" dirty="0"/>
              <a:t>Manage Scrum Backlog</a:t>
            </a:r>
          </a:p>
          <a:p>
            <a:pPr lvl="1"/>
            <a:r>
              <a:rPr lang="en-US" sz="2400" dirty="0"/>
              <a:t>Set Product Vision</a:t>
            </a:r>
          </a:p>
          <a:p>
            <a:pPr lvl="1"/>
            <a:r>
              <a:rPr lang="en-US" sz="2400" dirty="0"/>
              <a:t>Communicate with external stockholders</a:t>
            </a:r>
          </a:p>
          <a:p>
            <a:pPr lvl="1"/>
            <a:r>
              <a:rPr lang="en-US" sz="2400" dirty="0"/>
              <a:t>Ensure the team is focused on features</a:t>
            </a:r>
          </a:p>
          <a:p>
            <a:pPr lvl="1"/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6C23D5-96E1-9709-5868-523FC6360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643" y="2249486"/>
            <a:ext cx="4802324" cy="35417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A6506-927B-A1FE-C7FC-7E268E94C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24EE-22EB-FA7A-27F7-C568D9289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dirty="0"/>
              <a:t>Scrum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B892-D625-E251-9F32-9D57EE644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>
            <a:normAutofit/>
          </a:bodyPr>
          <a:lstStyle/>
          <a:p>
            <a:r>
              <a:rPr lang="en-US" dirty="0"/>
              <a:t>Scrum Master</a:t>
            </a:r>
          </a:p>
          <a:p>
            <a:pPr lvl="1"/>
            <a:r>
              <a:rPr lang="en-US" sz="2400" dirty="0"/>
              <a:t>Organizes Team</a:t>
            </a:r>
          </a:p>
          <a:p>
            <a:pPr lvl="1"/>
            <a:r>
              <a:rPr lang="en-US" sz="2400" dirty="0"/>
              <a:t>Focuses on Communication</a:t>
            </a:r>
          </a:p>
          <a:p>
            <a:pPr lvl="1"/>
            <a:r>
              <a:rPr lang="en-US" sz="2400" dirty="0"/>
              <a:t>Break Hard concept to simple components</a:t>
            </a:r>
          </a:p>
          <a:p>
            <a:pPr lvl="1"/>
            <a:r>
              <a:rPr lang="en-US" sz="2400" dirty="0"/>
              <a:t>Graphs, Diagrams, &amp; Charts</a:t>
            </a:r>
          </a:p>
          <a:p>
            <a:pPr lvl="1"/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867A8-FB7D-A672-B3D4-AACACE2E9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643" y="2249486"/>
            <a:ext cx="4802324" cy="35417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421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48140-179F-D72A-1DC4-A3ADC0127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4C83-10ED-2C6E-15E8-CCEA19A7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dirty="0"/>
              <a:t>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78D28-E51F-121E-95EF-52FADE7BF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>
            <a:normAutofit/>
          </a:bodyPr>
          <a:lstStyle/>
          <a:p>
            <a:r>
              <a:rPr lang="en-US" dirty="0"/>
              <a:t>Developer</a:t>
            </a:r>
          </a:p>
          <a:p>
            <a:pPr lvl="1"/>
            <a:r>
              <a:rPr lang="en-US" sz="2400" dirty="0"/>
              <a:t>Creates Project</a:t>
            </a:r>
          </a:p>
          <a:p>
            <a:pPr lvl="1"/>
            <a:r>
              <a:rPr lang="en-US" sz="2400" dirty="0"/>
              <a:t>Assist in Sprint planning </a:t>
            </a:r>
          </a:p>
          <a:p>
            <a:pPr lvl="1"/>
            <a:r>
              <a:rPr lang="en-US" sz="2400" dirty="0"/>
              <a:t>Find the best development Practices</a:t>
            </a:r>
          </a:p>
          <a:p>
            <a:pPr lvl="1"/>
            <a:r>
              <a:rPr lang="en-US" sz="2400" dirty="0"/>
              <a:t>Ensure high quality maintainable products with scalability in mind</a:t>
            </a:r>
          </a:p>
          <a:p>
            <a:pPr lvl="1"/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247D41-C195-C2AC-D2E9-3505CBF59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643" y="2249486"/>
            <a:ext cx="4802324" cy="35417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58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7F9E4-1905-6FFC-408A-957AA84B7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C1A2-A8C9-B691-65FE-AF94EA4E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dirty="0"/>
              <a:t>Tester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F883A-A8EE-4D27-B9BB-D842D7D21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>
            <a:normAutofit/>
          </a:bodyPr>
          <a:lstStyle/>
          <a:p>
            <a:r>
              <a:rPr lang="en-US" dirty="0"/>
              <a:t>Tester</a:t>
            </a:r>
          </a:p>
          <a:p>
            <a:pPr lvl="1"/>
            <a:r>
              <a:rPr lang="en-US" sz="2400" dirty="0"/>
              <a:t>Keeps Project Quality High</a:t>
            </a:r>
          </a:p>
          <a:p>
            <a:pPr lvl="1"/>
            <a:r>
              <a:rPr lang="en-US" sz="2400" dirty="0"/>
              <a:t>Communicates with dev team</a:t>
            </a:r>
          </a:p>
          <a:p>
            <a:pPr lvl="1"/>
            <a:r>
              <a:rPr lang="en-US" sz="2400" dirty="0"/>
              <a:t>Allows for Dev team to focus on feature implementation</a:t>
            </a:r>
          </a:p>
          <a:p>
            <a:pPr lvl="1"/>
            <a:r>
              <a:rPr lang="en-US" sz="2400" dirty="0"/>
              <a:t>Locate Potential Blockers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45D0B-2D65-15C8-9121-BAA63621B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643" y="2249486"/>
            <a:ext cx="4802324" cy="35417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405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FA76E-267D-42C7-B80E-EBB0DB51E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26BC-1483-C438-1C7B-F52D38C585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Agile Phases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69CAE-B793-48D0-B957-7B71F447D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494" y="3815355"/>
            <a:ext cx="2767012" cy="204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19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153</TotalTime>
  <Words>705</Words>
  <Application>Microsoft Office PowerPoint</Application>
  <PresentationFormat>Widescreen</PresentationFormat>
  <Paragraphs>121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Rockwell</vt:lpstr>
      <vt:lpstr>Tahoma</vt:lpstr>
      <vt:lpstr>Tw Cen MT</vt:lpstr>
      <vt:lpstr>Wingdings</vt:lpstr>
      <vt:lpstr>Circuit</vt:lpstr>
      <vt:lpstr>Agile  vs  waterfall</vt:lpstr>
      <vt:lpstr>What is agile?</vt:lpstr>
      <vt:lpstr>Agile core concepts</vt:lpstr>
      <vt:lpstr>Agile Roles</vt:lpstr>
      <vt:lpstr>Product Owner</vt:lpstr>
      <vt:lpstr>Scrum Master</vt:lpstr>
      <vt:lpstr>Developer</vt:lpstr>
      <vt:lpstr>Tester</vt:lpstr>
      <vt:lpstr>Agile Phases</vt:lpstr>
      <vt:lpstr>PowerPoint Presentation</vt:lpstr>
      <vt:lpstr>Why Agile?</vt:lpstr>
      <vt:lpstr>What is Waterfall?</vt:lpstr>
      <vt:lpstr>Waterfall core concepts</vt:lpstr>
      <vt:lpstr>Waterfall Phases</vt:lpstr>
      <vt:lpstr>PowerPoint Presentation</vt:lpstr>
      <vt:lpstr>Why Waterfall?</vt:lpstr>
      <vt:lpstr>Agile  vs  waterfall</vt:lpstr>
      <vt:lpstr>Conclusion</vt:lpstr>
      <vt:lpstr>Agile is better for Chadatech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Keith The Antihero</dc:creator>
  <cp:lastModifiedBy>Keith The Antihero</cp:lastModifiedBy>
  <cp:revision>3</cp:revision>
  <dcterms:created xsi:type="dcterms:W3CDTF">2025-02-18T08:39:38Z</dcterms:created>
  <dcterms:modified xsi:type="dcterms:W3CDTF">2025-02-18T11:13:10Z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