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150" d="100"/>
          <a:sy n="150" d="100"/>
        </p:scale>
        <p:origin x="552" y="-176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2/17/2025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As a speaker, Please focus on each top bullet point specifically then go a little more in depth as you go downwards on the list.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your speaker notes, include an</a:t>
            </a:r>
            <a:r>
              <a:rPr lang="en-US" baseline="0" dirty="0"/>
              <a:t> explanation </a:t>
            </a:r>
            <a:r>
              <a:rPr lang="en-US" dirty="0"/>
              <a:t>of</a:t>
            </a:r>
            <a:r>
              <a:rPr lang="en-US" baseline="0" dirty="0"/>
              <a:t> the different requirements you determined for </a:t>
            </a:r>
            <a:r>
              <a:rPr lang="en-US" baseline="0" dirty="0" err="1"/>
              <a:t>DriverPass’s</a:t>
            </a:r>
            <a:r>
              <a:rPr lang="en-US" baseline="0" dirty="0"/>
              <a:t> system. What are the functional requirements you selected to describe? What are the nonfunctional requirements you selected to describe? Be sure to explain how these requirements meet </a:t>
            </a:r>
            <a:r>
              <a:rPr lang="en-US" baseline="0" dirty="0" err="1"/>
              <a:t>DriverPass’s</a:t>
            </a:r>
            <a:r>
              <a:rPr lang="en-US" baseline="0" dirty="0"/>
              <a:t> needs.]</a:t>
            </a:r>
          </a:p>
          <a:p>
            <a:endParaRPr lang="en-US" baseline="0" dirty="0"/>
          </a:p>
          <a:p>
            <a:r>
              <a:rPr lang="en-US" baseline="0" dirty="0"/>
              <a:t>Functional requirements are features that brake be functional for the users.</a:t>
            </a:r>
            <a:br>
              <a:rPr lang="en-US" baseline="0" dirty="0"/>
            </a:br>
            <a:br>
              <a:rPr lang="en-US" baseline="0" dirty="0"/>
            </a:br>
            <a:r>
              <a:rPr lang="en-US" baseline="0" dirty="0"/>
              <a:t>Explain functional requirements are like the radio in a car as well as the adjustable seats. </a:t>
            </a:r>
            <a:br>
              <a:rPr lang="en-US" baseline="0" dirty="0"/>
            </a:br>
            <a:br>
              <a:rPr lang="en-US" baseline="0" dirty="0"/>
            </a:br>
            <a:r>
              <a:rPr lang="en-US" baseline="0" dirty="0"/>
              <a:t>Explain Non-functional requirements are like the engine and brake pads in a car. </a:t>
            </a:r>
          </a:p>
          <a:p>
            <a:endParaRPr lang="en-US" baseline="0" dirty="0"/>
          </a:p>
          <a:p>
            <a:r>
              <a:rPr lang="en-US" baseline="0" dirty="0"/>
              <a:t>If they are confused on security and why encryption is important tell them if your housekey opened every house there would be no purpose of the key which is why every house key is different. </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r>
              <a:rPr lang="en-US" baseline="0" dirty="0"/>
              <a:t>Give emphasis on the boss and how he will have access to everything even though it’s not connected. </a:t>
            </a:r>
          </a:p>
          <a:p>
            <a:endParaRPr lang="en-US" baseline="0" dirty="0"/>
          </a:p>
          <a:p>
            <a:r>
              <a:rPr lang="en-US" baseline="0" dirty="0"/>
              <a:t>Explain that everyone has a different part that’s connected. line, if you follow the instance, you can see where it belongs. For instance, if you follow the green secretary line you can see it can write notes on accounts.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Explain that this is a more in-depth process of how to specifically make just once piece of the software. </a:t>
            </a:r>
            <a:br>
              <a:rPr lang="en-US" dirty="0"/>
            </a:br>
            <a:br>
              <a:rPr lang="en-US" dirty="0"/>
            </a:br>
            <a:r>
              <a:rPr lang="en-US" dirty="0"/>
              <a:t>Ensure you explain this is mainly for the technical team but to keep them in the know so you wanted to show they the diagram as well. </a:t>
            </a:r>
          </a:p>
          <a:p>
            <a:endParaRPr lang="en-US" dirty="0"/>
          </a:p>
          <a:p>
            <a:r>
              <a:rPr lang="en-US" dirty="0"/>
              <a:t>Explain that the diagram goes from start to finish. If you follow the line. Where it splits with the green triangle that means if. If it gets verified or if it doesn’t. </a:t>
            </a:r>
            <a:br>
              <a:rPr lang="en-US" dirty="0"/>
            </a:br>
            <a:br>
              <a:rPr lang="en-US" dirty="0"/>
            </a:br>
            <a:r>
              <a:rPr lang="en-US" dirty="0"/>
              <a:t>Explain that the black bar means that happens all at the same time and the Black circle means stop. </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dirty="0"/>
              <a:t>It’s important to explain this slide in nontechnical terms as well as show the emphasis of why it is extremely important. If they have alone, I will give you points to use to demonstrate the concept</a:t>
            </a:r>
            <a:br>
              <a:rPr lang="en-US" dirty="0"/>
            </a:br>
            <a:br>
              <a:rPr lang="en-US" dirty="0"/>
            </a:br>
            <a:r>
              <a:rPr lang="en-US" dirty="0"/>
              <a:t>Data protection </a:t>
            </a:r>
            <a:br>
              <a:rPr lang="en-US" dirty="0"/>
            </a:br>
            <a:r>
              <a:rPr lang="en-US" dirty="0"/>
              <a:t>Image if your house had no front door and someone could just walk in and take whatever they want. That is that data protection prevents. Think of it as a front door that’s locked in a house full of goodies.</a:t>
            </a:r>
          </a:p>
          <a:p>
            <a:endParaRPr lang="en-US" dirty="0"/>
          </a:p>
          <a:p>
            <a:r>
              <a:rPr lang="en-US" dirty="0"/>
              <a:t>Safe Payment</a:t>
            </a:r>
          </a:p>
          <a:p>
            <a:r>
              <a:rPr lang="en-US" dirty="0"/>
              <a:t>alone, make sure everyone's money is safe the government handles all control over digital money which is the best case. We will assist the government in using their cards. </a:t>
            </a:r>
          </a:p>
          <a:p>
            <a:endParaRPr lang="en-US" dirty="0"/>
          </a:p>
          <a:p>
            <a:r>
              <a:rPr lang="en-US" dirty="0"/>
              <a:t>Regular Updates</a:t>
            </a:r>
          </a:p>
          <a:p>
            <a:r>
              <a:rPr lang="en-US" dirty="0"/>
              <a:t>Regular updates to the system is important as if you give people to much time alone, they can break into the system. Think of this like if you leave a prison with security guards on every Sunday. While the first few weeks or months may be ok. All it takes is for 1 person to notice and they can cause chaos. </a:t>
            </a:r>
          </a:p>
          <a:p>
            <a:endParaRPr lang="en-US" dirty="0"/>
          </a:p>
          <a:p>
            <a:r>
              <a:rPr lang="en-US" dirty="0"/>
              <a:t>Account Monitoring</a:t>
            </a:r>
          </a:p>
          <a:p>
            <a:r>
              <a:rPr lang="en-US" dirty="0"/>
              <a:t>Account Monitoring stops anything bad before it happens. For instance, if someone logs in and logs out quickly for 6 hours straight you can assume this is not human and it’s a bot someone programmed so you can safely ban their accounts. (if they STILL are worried about banning the wrong people explain to them that if you saw a person in a ski mask with a crowbar outside of their car you would think they are a burglar and ask them to leave the area with your car.)</a:t>
            </a:r>
          </a:p>
          <a:p>
            <a:endParaRPr lang="en-US" dirty="0"/>
          </a:p>
          <a:p>
            <a:r>
              <a:rPr lang="en-US" dirty="0"/>
              <a:t>Profiles</a:t>
            </a:r>
            <a:br>
              <a:rPr lang="en-US" dirty="0"/>
            </a:br>
            <a:r>
              <a:rPr lang="en-US" dirty="0"/>
              <a:t>Every user only gets certain access to what they should have at that level. For instance, you wouldn’t trust a 7-year-old to cook Dinner for everyone. It would be the same with trusting Customers to manage the entire system. </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baseline="0" dirty="0"/>
            </a:br>
            <a:r>
              <a:rPr lang="en-US" baseline="0" dirty="0"/>
              <a:t>Explain that just like how you can’t expect everyone to like you. You can’t expect a program to work on everything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Device compatibility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is something that will be hard to explain but try explaining it as it’s a lot harder for older dogs to keep up with new dogs' tricks. Try your best to explain the technical terms of how when devices update the older parts of the system may not be there. For skyscraper if you're building a high skyscraper where everyone moves up a floor constantly there is no reason to keep the lower staircases. Which if our application uses the lower staircases, it might not work for those devices anymore.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Scalability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Scaling is just how large the business can grow. Explain that it might be harder to grow a business if you have 1 million bad workers instead of a few good workers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Security Risk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Explain that security will always be a concern no matter what you make. People will always try to find a way into anything they aren’t supposed to be in. </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2/17/2025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2/17/2025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Justin Perez</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a:t>
            </a:r>
          </a:p>
          <a:p>
            <a:pPr lvl="1"/>
            <a:r>
              <a:rPr lang="en-US" sz="2000" dirty="0">
                <a:solidFill>
                  <a:srgbClr val="000000"/>
                </a:solidFill>
              </a:rPr>
              <a:t>User Account Management</a:t>
            </a:r>
          </a:p>
          <a:p>
            <a:pPr lvl="2"/>
            <a:r>
              <a:rPr lang="en-US" sz="1600" dirty="0">
                <a:solidFill>
                  <a:srgbClr val="000000"/>
                </a:solidFill>
              </a:rPr>
              <a:t>The system allows users to create edit or delete their own accounts. </a:t>
            </a:r>
          </a:p>
          <a:p>
            <a:pPr lvl="1"/>
            <a:r>
              <a:rPr lang="en-US" sz="2000" dirty="0">
                <a:solidFill>
                  <a:srgbClr val="000000"/>
                </a:solidFill>
              </a:rPr>
              <a:t>Scheduling and Appointment </a:t>
            </a:r>
          </a:p>
          <a:p>
            <a:pPr lvl="2"/>
            <a:r>
              <a:rPr lang="en-US" sz="1600" dirty="0">
                <a:solidFill>
                  <a:srgbClr val="000000"/>
                </a:solidFill>
              </a:rPr>
              <a:t>Users can change and modify their own Schedule </a:t>
            </a:r>
          </a:p>
          <a:p>
            <a:pPr lvl="1"/>
            <a:endParaRPr lang="en-US" sz="1600" dirty="0">
              <a:solidFill>
                <a:srgbClr val="000000"/>
              </a:solidFill>
            </a:endParaRPr>
          </a:p>
          <a:p>
            <a:r>
              <a:rPr lang="en-US" sz="2400" dirty="0">
                <a:solidFill>
                  <a:srgbClr val="000000"/>
                </a:solidFill>
              </a:rPr>
              <a:t>Non-Functional</a:t>
            </a:r>
          </a:p>
          <a:p>
            <a:pPr lvl="1"/>
            <a:r>
              <a:rPr lang="en-US" sz="2000" dirty="0">
                <a:solidFill>
                  <a:srgbClr val="000000"/>
                </a:solidFill>
              </a:rPr>
              <a:t>Security</a:t>
            </a:r>
          </a:p>
          <a:p>
            <a:pPr lvl="2"/>
            <a:r>
              <a:rPr lang="en-US" sz="1600" dirty="0">
                <a:solidFill>
                  <a:srgbClr val="000000"/>
                </a:solidFill>
              </a:rPr>
              <a:t>The system must encrypt all sensitive Data</a:t>
            </a:r>
          </a:p>
          <a:p>
            <a:pPr lvl="1"/>
            <a:r>
              <a:rPr lang="en-US" sz="2000" dirty="0">
                <a:solidFill>
                  <a:srgbClr val="000000"/>
                </a:solidFill>
              </a:rPr>
              <a:t>Performance</a:t>
            </a:r>
          </a:p>
          <a:p>
            <a:pPr lvl="2"/>
            <a:r>
              <a:rPr lang="en-US" sz="1600" dirty="0">
                <a:solidFill>
                  <a:srgbClr val="000000"/>
                </a:solidFill>
              </a:rPr>
              <a:t>The system should take within 2 seconds to load.</a:t>
            </a: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7" name="Content Placeholder 6" descr="A diagram of a company&#10;&#10;AI-generated content may be incorrect.">
            <a:extLst>
              <a:ext uri="{FF2B5EF4-FFF2-40B4-BE49-F238E27FC236}">
                <a16:creationId xmlns:a16="http://schemas.microsoft.com/office/drawing/2014/main" id="{6F01E8A8-B3DA-1705-61CD-8D52981A821C}"/>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155369" y="801688"/>
            <a:ext cx="5177162" cy="523081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A screenshot of a computer&#10;&#10;AI-generated content may be incorrect.">
            <a:extLst>
              <a:ext uri="{FF2B5EF4-FFF2-40B4-BE49-F238E27FC236}">
                <a16:creationId xmlns:a16="http://schemas.microsoft.com/office/drawing/2014/main" id="{4BF902D1-3A2B-1830-3F6D-6192EB3609B1}"/>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648043" y="801688"/>
            <a:ext cx="4191815" cy="5230812"/>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lnSpcReduction="10000"/>
          </a:bodyPr>
          <a:lstStyle/>
          <a:p>
            <a:r>
              <a:rPr lang="en-US" sz="2400" dirty="0">
                <a:solidFill>
                  <a:srgbClr val="000000"/>
                </a:solidFill>
              </a:rPr>
              <a:t>Data Protection</a:t>
            </a:r>
          </a:p>
          <a:p>
            <a:pPr lvl="1"/>
            <a:r>
              <a:rPr lang="en-US" sz="2000" dirty="0">
                <a:solidFill>
                  <a:srgbClr val="000000"/>
                </a:solidFill>
              </a:rPr>
              <a:t>All Personal Information of user profiles are safe and secure</a:t>
            </a:r>
          </a:p>
          <a:p>
            <a:r>
              <a:rPr lang="en-US" sz="2400" dirty="0">
                <a:solidFill>
                  <a:srgbClr val="000000"/>
                </a:solidFill>
              </a:rPr>
              <a:t>Safe Payment</a:t>
            </a:r>
          </a:p>
          <a:p>
            <a:pPr lvl="1"/>
            <a:r>
              <a:rPr lang="en-US" sz="2000" dirty="0">
                <a:solidFill>
                  <a:srgbClr val="000000"/>
                </a:solidFill>
              </a:rPr>
              <a:t>Payment is done though a government secure part and is not though us so we can secure the upmost safety</a:t>
            </a:r>
          </a:p>
          <a:p>
            <a:r>
              <a:rPr lang="en-US" sz="2400" dirty="0">
                <a:solidFill>
                  <a:srgbClr val="000000"/>
                </a:solidFill>
              </a:rPr>
              <a:t>Regular Updates</a:t>
            </a:r>
          </a:p>
          <a:p>
            <a:pPr lvl="1"/>
            <a:r>
              <a:rPr lang="en-US" sz="2000" dirty="0">
                <a:solidFill>
                  <a:srgbClr val="000000"/>
                </a:solidFill>
              </a:rPr>
              <a:t>Systems update regularly to ensure safety</a:t>
            </a:r>
          </a:p>
          <a:p>
            <a:r>
              <a:rPr lang="en-US" sz="2400" dirty="0">
                <a:solidFill>
                  <a:srgbClr val="000000"/>
                </a:solidFill>
              </a:rPr>
              <a:t>Account Monitoring</a:t>
            </a:r>
          </a:p>
          <a:p>
            <a:pPr lvl="1"/>
            <a:r>
              <a:rPr lang="en-US" sz="2000" dirty="0">
                <a:solidFill>
                  <a:srgbClr val="000000"/>
                </a:solidFill>
              </a:rPr>
              <a:t>Accounts that have suspicious activity could be stopped before they cause harm</a:t>
            </a:r>
          </a:p>
          <a:p>
            <a:r>
              <a:rPr lang="en-US" sz="2400" dirty="0">
                <a:solidFill>
                  <a:srgbClr val="000000"/>
                </a:solidFill>
              </a:rPr>
              <a:t>Profiles</a:t>
            </a:r>
          </a:p>
          <a:p>
            <a:pPr lvl="1"/>
            <a:r>
              <a:rPr lang="en-US" sz="2000" dirty="0">
                <a:solidFill>
                  <a:srgbClr val="000000"/>
                </a:solidFill>
              </a:rPr>
              <a:t>All Users that can access the system only have access to what gives them clearance </a:t>
            </a:r>
            <a:endParaRPr lang="en-US" sz="1400" dirty="0">
              <a:solidFill>
                <a:srgbClr val="000000"/>
              </a:solidFill>
            </a:endParaRP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Internet dependency</a:t>
            </a:r>
          </a:p>
          <a:p>
            <a:pPr lvl="1"/>
            <a:r>
              <a:rPr lang="en-US" sz="2000" dirty="0">
                <a:solidFill>
                  <a:srgbClr val="000000"/>
                </a:solidFill>
              </a:rPr>
              <a:t>Clients will need a stable Internet connection to use the system. </a:t>
            </a:r>
          </a:p>
          <a:p>
            <a:r>
              <a:rPr lang="en-US" sz="2400" dirty="0">
                <a:solidFill>
                  <a:srgbClr val="000000"/>
                </a:solidFill>
              </a:rPr>
              <a:t>Device Compatibility</a:t>
            </a:r>
          </a:p>
          <a:p>
            <a:pPr lvl="1"/>
            <a:r>
              <a:rPr lang="en-US" sz="2000" dirty="0">
                <a:solidFill>
                  <a:srgbClr val="000000"/>
                </a:solidFill>
              </a:rPr>
              <a:t>Older devices and browsers will not be supported which could alienate some customers.</a:t>
            </a:r>
          </a:p>
          <a:p>
            <a:r>
              <a:rPr lang="en-US" sz="2400" dirty="0">
                <a:solidFill>
                  <a:srgbClr val="000000"/>
                </a:solidFill>
              </a:rPr>
              <a:t>Scalability</a:t>
            </a:r>
          </a:p>
          <a:p>
            <a:pPr lvl="1"/>
            <a:r>
              <a:rPr lang="en-US" sz="2000" dirty="0">
                <a:solidFill>
                  <a:srgbClr val="000000"/>
                </a:solidFill>
              </a:rPr>
              <a:t>Scaling could be an issue in the future as it may slow down some aspects if not done correctly. </a:t>
            </a:r>
          </a:p>
          <a:p>
            <a:r>
              <a:rPr lang="en-US" sz="2400" dirty="0">
                <a:solidFill>
                  <a:srgbClr val="000000"/>
                </a:solidFill>
              </a:rPr>
              <a:t>Security risk</a:t>
            </a:r>
          </a:p>
          <a:p>
            <a:pPr lvl="1"/>
            <a:r>
              <a:rPr lang="en-US" sz="2000" dirty="0">
                <a:solidFill>
                  <a:srgbClr val="000000"/>
                </a:solidFill>
              </a:rPr>
              <a:t>Though our security will be top notch when you create a new type of lock there will always be people trying to pick it</a:t>
            </a:r>
            <a:endParaRPr sz="20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1487</TotalTime>
  <Words>1244</Words>
  <Application>Microsoft Office PowerPoint</Application>
  <PresentationFormat>Widescreen</PresentationFormat>
  <Paragraphs>83</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Keith The Antihero</cp:lastModifiedBy>
  <cp:revision>21</cp:revision>
  <dcterms:created xsi:type="dcterms:W3CDTF">2019-10-14T02:36:52Z</dcterms:created>
  <dcterms:modified xsi:type="dcterms:W3CDTF">2025-02-17T19:59:15Z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