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4F40-FEC3-28FA-5BE8-BB5B5BDF1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87A34-2360-24B2-1849-0C230F41E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B7B7C-41F2-C254-7BA2-EBCB60A8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432D-68C7-4FD5-A516-8F91C7CEADB2}" type="datetimeFigureOut">
              <a:rPr lang="en-PH" smtClean="0"/>
              <a:t>10/07/2024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FB1B4-0472-9C70-A29C-90335FF6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AB772-5C6B-7C08-E111-03D8E659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C339-C51D-4855-86C1-DEAEE762BB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40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153DD-5595-717B-098F-D86A0BD4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173B0-A2BF-264E-B98C-7D9A87AC2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F4AC4-BAF3-8187-E312-69A1CABC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432D-68C7-4FD5-A516-8F91C7CEADB2}" type="datetimeFigureOut">
              <a:rPr lang="en-PH" smtClean="0"/>
              <a:t>10/07/2024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ED310-8406-EEB7-C860-960D24FB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AAFD1-794B-7E8B-FB3A-4E758E54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C339-C51D-4855-86C1-DEAEE762BB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369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4B1618-860E-2092-A1E1-A5428AE2D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46F0B-7B36-D28E-3FD3-FB8E0E7FA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00100-4177-2322-64E6-1E3464A7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432D-68C7-4FD5-A516-8F91C7CEADB2}" type="datetimeFigureOut">
              <a:rPr lang="en-PH" smtClean="0"/>
              <a:t>10/07/2024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33EC6-9A09-4DB5-2685-35EA4521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60C05-C507-6902-99B3-0C06281F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C339-C51D-4855-86C1-DEAEE762BB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278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1027-A1D8-EB31-8CBA-665B6AA4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82633-F0DA-8547-B75F-49363130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DFB90-26A2-8A2C-18FD-47007AA8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432D-68C7-4FD5-A516-8F91C7CEADB2}" type="datetimeFigureOut">
              <a:rPr lang="en-PH" smtClean="0"/>
              <a:t>10/07/2024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D6D7C-84CA-A548-354E-FF6B51D3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4746C-0D26-3D0D-0995-AEED2198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C339-C51D-4855-86C1-DEAEE762BB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150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4108-6246-8867-BBA6-6C8ACB832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A8B5C-F5BB-8CF6-762E-36E7F7ADA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D5C18-C43F-B0A9-7207-9739ACCF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432D-68C7-4FD5-A516-8F91C7CEADB2}" type="datetimeFigureOut">
              <a:rPr lang="en-PH" smtClean="0"/>
              <a:t>10/07/2024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5CBCE-E295-58B6-F10A-954CB636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E5B5C-EB67-46DA-4D83-44DA0698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C339-C51D-4855-86C1-DEAEE762BB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906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2713-B180-628E-B5B9-C731F389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897E-6CE9-8689-01D8-837716ACD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ED714-76B0-FED1-A9AE-17DB3FD97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B2577-C0F3-BF6A-7517-2CB60884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432D-68C7-4FD5-A516-8F91C7CEADB2}" type="datetimeFigureOut">
              <a:rPr lang="en-PH" smtClean="0"/>
              <a:t>10/07/2024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62489-8166-9095-71CD-573B18ED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EEC35-00FA-D13B-1996-D6D2984A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C339-C51D-4855-86C1-DEAEE762BB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222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D109-D1C5-384D-BBA4-17FEACA8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DE6B7-79B4-B10A-51BF-C77A67EA5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28586-91B8-4C3A-9A70-B03851245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BD79D-71CC-3415-1AA9-7A632471A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29BFB-B106-84D1-3047-FDDA61D0E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257DC-1C63-16CF-9632-C8310012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432D-68C7-4FD5-A516-8F91C7CEADB2}" type="datetimeFigureOut">
              <a:rPr lang="en-PH" smtClean="0"/>
              <a:t>10/07/2024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E801D4-36F5-5F07-D5EE-E2DDEC27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0367C-A09C-4715-2CE9-12046D0F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C339-C51D-4855-86C1-DEAEE762BB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865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E833-0650-EFDD-4496-DA4E7FE8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22A96-CCA2-23EA-F646-18A7563F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432D-68C7-4FD5-A516-8F91C7CEADB2}" type="datetimeFigureOut">
              <a:rPr lang="en-PH" smtClean="0"/>
              <a:t>10/07/2024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833AA-DA60-5FE1-EE34-B81F9DEA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523F4-58DD-B541-0A06-CCB06CB1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C339-C51D-4855-86C1-DEAEE762BB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3780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9DCA8-DB1F-A1C8-D178-081A1B77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432D-68C7-4FD5-A516-8F91C7CEADB2}" type="datetimeFigureOut">
              <a:rPr lang="en-PH" smtClean="0"/>
              <a:t>10/07/2024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E5B5E-8D7B-DC83-AD0E-4C675D51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6F065-D05D-C5BF-A7B9-80EEFD73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C339-C51D-4855-86C1-DEAEE762BB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553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705A-AC27-2716-860B-4786C8BD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DD99A-022A-77F4-AB6D-1A7ADD5C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F8CEB-7ADE-7A87-DD81-B41AA8C02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1CFB-323C-2B90-DBFF-DFADE5F0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432D-68C7-4FD5-A516-8F91C7CEADB2}" type="datetimeFigureOut">
              <a:rPr lang="en-PH" smtClean="0"/>
              <a:t>10/07/2024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22D17-6DB3-BF4F-C4DC-01F1755C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1E75F-33C6-CC4D-D6C4-E8A0320D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C339-C51D-4855-86C1-DEAEE762BB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046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420F-FC6A-0FFA-97E6-52F3462A1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2A348-7389-A3D7-6D61-CB426362B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D819B-7899-38DB-67B1-47484E57F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3FCF5-F56C-8E58-F5A7-B07221CA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432D-68C7-4FD5-A516-8F91C7CEADB2}" type="datetimeFigureOut">
              <a:rPr lang="en-PH" smtClean="0"/>
              <a:t>10/07/2024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F74DE-2DCE-86BC-7AE4-58705AF8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8B451-8DA6-69CA-9D2A-DD7F84DB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C339-C51D-4855-86C1-DEAEE762BB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940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1347B-C012-7993-C785-0792CFAD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06F1B-EEB4-CE2A-DC96-6BD783F2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D658A-ED09-8DA0-A3CC-983E0DEC5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B432D-68C7-4FD5-A516-8F91C7CEADB2}" type="datetimeFigureOut">
              <a:rPr lang="en-PH" smtClean="0"/>
              <a:t>10/07/2024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7D3ED-0FDE-B478-CF98-1131B3971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813F-4B1A-902F-0839-61F24809D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C339-C51D-4855-86C1-DEAEE762BB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450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1C95-E735-DAFD-76B2-042529529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WEBSITE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C2113-AEAF-AADF-4FF7-C60D1B6081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ABIC MANPOWER SERVICE CORP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46959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315B-8F19-5E5B-51D7-4AD11A07CD4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Corporate Partners</a:t>
            </a:r>
            <a:endParaRPr lang="en-PH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4F92E-C2FC-33BD-BD5C-DE8343C14E1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Profile</a:t>
            </a:r>
          </a:p>
          <a:p>
            <a:pPr marL="0" indent="0">
              <a:buNone/>
            </a:pPr>
            <a:r>
              <a:rPr lang="en-US" dirty="0"/>
              <a:t>Manpower Requisition</a:t>
            </a:r>
          </a:p>
          <a:p>
            <a:pPr marL="0" indent="0">
              <a:buNone/>
            </a:pPr>
            <a:r>
              <a:rPr lang="en-US" dirty="0"/>
              <a:t>Labor Standard Checklist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3305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315B-8F19-5E5B-51D7-4AD11A07CD4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Profile</a:t>
            </a:r>
            <a:endParaRPr lang="en-PH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4F92E-C2FC-33BD-BD5C-DE8343C14E1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Company Website</a:t>
            </a:r>
            <a:r>
              <a:rPr lang="en-PH" dirty="0"/>
              <a:t> Link</a:t>
            </a:r>
          </a:p>
          <a:p>
            <a:pPr marL="0" indent="0">
              <a:buNone/>
            </a:pPr>
            <a:r>
              <a:rPr lang="en-US" dirty="0"/>
              <a:t>Company Name</a:t>
            </a:r>
          </a:p>
          <a:p>
            <a:pPr marL="0" indent="0">
              <a:buNone/>
            </a:pPr>
            <a:r>
              <a:rPr lang="en-US" dirty="0"/>
              <a:t>Copy of SEC/DTI Certificate</a:t>
            </a:r>
          </a:p>
          <a:p>
            <a:pPr marL="0" indent="0">
              <a:buNone/>
            </a:pPr>
            <a:r>
              <a:rPr lang="en-US" dirty="0"/>
              <a:t>Copy of Business Permit</a:t>
            </a:r>
          </a:p>
          <a:p>
            <a:pPr marL="0" indent="0">
              <a:buNone/>
            </a:pPr>
            <a:r>
              <a:rPr lang="en-US" dirty="0"/>
              <a:t>Contact Person/Position/Email Address/Phone Number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5711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315B-8F19-5E5B-51D7-4AD11A07CD4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Manpower Requisition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4F92E-C2FC-33BD-BD5C-DE8343C14E1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Employment Type: ____ Direct Hire ____ Outsourced</a:t>
            </a:r>
          </a:p>
          <a:p>
            <a:pPr marL="0" indent="0">
              <a:buNone/>
            </a:pPr>
            <a:r>
              <a:rPr lang="en-US" sz="2400" dirty="0"/>
              <a:t>Vacant Position:</a:t>
            </a:r>
          </a:p>
          <a:p>
            <a:pPr marL="0" indent="0">
              <a:buNone/>
            </a:pPr>
            <a:r>
              <a:rPr lang="en-US" sz="2400" dirty="0"/>
              <a:t>Job Category:</a:t>
            </a:r>
          </a:p>
          <a:p>
            <a:pPr marL="0" indent="0">
              <a:buNone/>
            </a:pPr>
            <a:r>
              <a:rPr lang="en-US" sz="2400" dirty="0"/>
              <a:t>No of Vacancy:</a:t>
            </a:r>
          </a:p>
          <a:p>
            <a:pPr marL="0" indent="0">
              <a:buNone/>
            </a:pPr>
            <a:r>
              <a:rPr lang="en-US" sz="2400" dirty="0"/>
              <a:t>Years of Experience: ____ None ____</a:t>
            </a:r>
          </a:p>
          <a:p>
            <a:pPr marL="0" indent="0">
              <a:buNone/>
            </a:pPr>
            <a:r>
              <a:rPr lang="en-US" sz="2400" dirty="0"/>
              <a:t>Work Type: ____ Full Time ___ Part Time ____ Project Based ____ Contractual</a:t>
            </a:r>
          </a:p>
          <a:p>
            <a:pPr marL="0" indent="0">
              <a:buNone/>
            </a:pPr>
            <a:r>
              <a:rPr lang="en-US" sz="2400" dirty="0"/>
              <a:t>Working Schedule: _____ Hours _______ Days</a:t>
            </a:r>
          </a:p>
          <a:p>
            <a:pPr marL="0" indent="0">
              <a:buNone/>
            </a:pPr>
            <a:r>
              <a:rPr lang="en-US" sz="2400" dirty="0"/>
              <a:t>Working Location:</a:t>
            </a:r>
          </a:p>
          <a:p>
            <a:pPr marL="0" indent="0">
              <a:buNone/>
            </a:pPr>
            <a:r>
              <a:rPr lang="en-US" sz="2400" dirty="0"/>
              <a:t>Salary Range: _______ to ________ Allowance: _______</a:t>
            </a:r>
          </a:p>
          <a:p>
            <a:pPr marL="0" indent="0">
              <a:buNone/>
            </a:pPr>
            <a:r>
              <a:rPr lang="en-US" sz="2400" dirty="0"/>
              <a:t>Pay-out: ____________ and __________</a:t>
            </a:r>
          </a:p>
          <a:p>
            <a:pPr marL="0" indent="0">
              <a:buNone/>
            </a:pPr>
            <a:r>
              <a:rPr lang="en-US" sz="2400" dirty="0"/>
              <a:t>Preferred Gender: ___ F ___ M ___ None</a:t>
            </a:r>
          </a:p>
          <a:p>
            <a:pPr marL="0" indent="0">
              <a:buNone/>
            </a:pPr>
            <a:r>
              <a:rPr lang="en-US" sz="2400" dirty="0"/>
              <a:t>Job Description: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82701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315B-8F19-5E5B-51D7-4AD11A07CD4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Manpower Requisition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4F92E-C2FC-33BD-BD5C-DE8343C14E1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Job Requirements &amp; Qualifications:</a:t>
            </a:r>
          </a:p>
          <a:p>
            <a:pPr marL="0" indent="0">
              <a:buNone/>
            </a:pPr>
            <a:r>
              <a:rPr lang="en-US" dirty="0"/>
              <a:t>__ Bachelor Degree Holder __ Vocational __ Experience Wise</a:t>
            </a:r>
          </a:p>
          <a:p>
            <a:pPr marL="0" indent="0">
              <a:buNone/>
            </a:pPr>
            <a:r>
              <a:rPr lang="en-US" dirty="0"/>
              <a:t>__ License __ Certificates </a:t>
            </a:r>
          </a:p>
          <a:p>
            <a:pPr marL="0" indent="0">
              <a:buNone/>
            </a:pPr>
            <a:r>
              <a:rPr lang="en-US" dirty="0"/>
              <a:t>__ Others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Target Date of Deployment: ____</a:t>
            </a:r>
          </a:p>
          <a:p>
            <a:pPr marL="0" indent="0">
              <a:buNone/>
            </a:pPr>
            <a:r>
              <a:rPr lang="en-US" dirty="0"/>
              <a:t>Screening: ___ Face to Face ___ Virtual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8257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315B-8F19-5E5B-51D7-4AD11A07CD4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Labor Standard Checklist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1F1C70-25BA-D97A-FB1A-E9C0A1539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2557"/>
            <a:ext cx="4343400" cy="4579567"/>
          </a:xfr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45113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155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WEBSITE</vt:lpstr>
      <vt:lpstr>Corporate Partners</vt:lpstr>
      <vt:lpstr>Profile</vt:lpstr>
      <vt:lpstr>Manpower Requisition</vt:lpstr>
      <vt:lpstr>Manpower Requisition</vt:lpstr>
      <vt:lpstr>Labor Standard Checklist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jhoenebelle.dalisay@gmail.com</dc:creator>
  <cp:lastModifiedBy>jhoenebelle.dalisay@gmail.com</cp:lastModifiedBy>
  <cp:revision>2</cp:revision>
  <dcterms:created xsi:type="dcterms:W3CDTF">2024-07-10T02:20:01Z</dcterms:created>
  <dcterms:modified xsi:type="dcterms:W3CDTF">2024-07-10T04:31:10Z</dcterms:modified>
</cp:coreProperties>
</file>