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4"/>
  </p:notesMasterIdLst>
  <p:sldIdLst>
    <p:sldId id="256" r:id="rId2"/>
    <p:sldId id="257" r:id="rId3"/>
    <p:sldId id="259" r:id="rId4"/>
    <p:sldId id="261" r:id="rId5"/>
    <p:sldId id="262" r:id="rId6"/>
    <p:sldId id="263" r:id="rId7"/>
    <p:sldId id="264" r:id="rId8"/>
    <p:sldId id="304" r:id="rId9"/>
    <p:sldId id="306" r:id="rId10"/>
    <p:sldId id="316" r:id="rId11"/>
    <p:sldId id="307" r:id="rId12"/>
    <p:sldId id="308" r:id="rId13"/>
    <p:sldId id="265" r:id="rId14"/>
    <p:sldId id="268" r:id="rId15"/>
    <p:sldId id="309" r:id="rId16"/>
    <p:sldId id="310" r:id="rId17"/>
    <p:sldId id="311" r:id="rId18"/>
    <p:sldId id="312" r:id="rId19"/>
    <p:sldId id="269" r:id="rId20"/>
    <p:sldId id="314" r:id="rId21"/>
    <p:sldId id="315" r:id="rId22"/>
    <p:sldId id="27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745647-8A6A-415D-B9E2-4DDDD3A64CDF}">
  <a:tblStyle styleId="{A4745647-8A6A-415D-B9E2-4DDDD3A64C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86DA85-F237-42E4-A656-710B7932A21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174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18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28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45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1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687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595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204a4cece88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204a4cece8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44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29b84cd342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29b84cd342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58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61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 y="-626473"/>
            <a:ext cx="9143895" cy="5769971"/>
          </a:xfrm>
          <a:custGeom>
            <a:avLst/>
            <a:gdLst/>
            <a:ahLst/>
            <a:cxnLst/>
            <a:rect l="l" t="t" r="r" b="b"/>
            <a:pathLst>
              <a:path w="5558599" h="3507581" extrusionOk="0">
                <a:moveTo>
                  <a:pt x="0" y="3507581"/>
                </a:moveTo>
                <a:lnTo>
                  <a:pt x="0" y="1783747"/>
                </a:lnTo>
                <a:lnTo>
                  <a:pt x="184404" y="1599343"/>
                </a:lnTo>
                <a:lnTo>
                  <a:pt x="387191" y="1599343"/>
                </a:lnTo>
                <a:lnTo>
                  <a:pt x="387191" y="861917"/>
                </a:lnTo>
                <a:lnTo>
                  <a:pt x="507016" y="742093"/>
                </a:lnTo>
                <a:lnTo>
                  <a:pt x="507016" y="327279"/>
                </a:lnTo>
                <a:lnTo>
                  <a:pt x="1115473" y="327279"/>
                </a:lnTo>
                <a:lnTo>
                  <a:pt x="1115473" y="679704"/>
                </a:lnTo>
                <a:lnTo>
                  <a:pt x="1276731" y="840962"/>
                </a:lnTo>
                <a:lnTo>
                  <a:pt x="1276731" y="2189321"/>
                </a:lnTo>
                <a:lnTo>
                  <a:pt x="1465707" y="2189321"/>
                </a:lnTo>
                <a:lnTo>
                  <a:pt x="1465707" y="787622"/>
                </a:lnTo>
                <a:lnTo>
                  <a:pt x="2115598" y="592074"/>
                </a:lnTo>
                <a:lnTo>
                  <a:pt x="2115598" y="2226183"/>
                </a:lnTo>
                <a:lnTo>
                  <a:pt x="2339150" y="2002631"/>
                </a:lnTo>
                <a:lnTo>
                  <a:pt x="2339150" y="843058"/>
                </a:lnTo>
                <a:lnTo>
                  <a:pt x="3060478" y="843058"/>
                </a:lnTo>
                <a:lnTo>
                  <a:pt x="3060478" y="2788539"/>
                </a:lnTo>
                <a:lnTo>
                  <a:pt x="3290983" y="2788539"/>
                </a:lnTo>
                <a:lnTo>
                  <a:pt x="3290983" y="566928"/>
                </a:lnTo>
                <a:lnTo>
                  <a:pt x="3438430" y="419386"/>
                </a:lnTo>
                <a:lnTo>
                  <a:pt x="3438430" y="0"/>
                </a:lnTo>
                <a:lnTo>
                  <a:pt x="4341781" y="0"/>
                </a:lnTo>
                <a:lnTo>
                  <a:pt x="4341781" y="880301"/>
                </a:lnTo>
                <a:lnTo>
                  <a:pt x="4466273" y="1004792"/>
                </a:lnTo>
                <a:lnTo>
                  <a:pt x="4466273" y="2060258"/>
                </a:lnTo>
                <a:lnTo>
                  <a:pt x="4719733" y="2060258"/>
                </a:lnTo>
                <a:lnTo>
                  <a:pt x="4719733" y="1359694"/>
                </a:lnTo>
                <a:lnTo>
                  <a:pt x="5374291" y="2014157"/>
                </a:lnTo>
                <a:lnTo>
                  <a:pt x="5374291" y="2290763"/>
                </a:lnTo>
                <a:lnTo>
                  <a:pt x="5558600" y="2290763"/>
                </a:lnTo>
                <a:lnTo>
                  <a:pt x="5558600" y="3507581"/>
                </a:lnTo>
                <a:lnTo>
                  <a:pt x="0" y="3507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txBox="1">
            <a:spLocks noGrp="1"/>
          </p:cNvSpPr>
          <p:nvPr>
            <p:ph type="ctrTitle"/>
          </p:nvPr>
        </p:nvSpPr>
        <p:spPr>
          <a:xfrm>
            <a:off x="715150" y="752800"/>
            <a:ext cx="4913100" cy="2799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693650"/>
            <a:ext cx="4913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92725" y="-626475"/>
            <a:ext cx="10064875" cy="6064700"/>
            <a:chOff x="-292725" y="-626475"/>
            <a:chExt cx="10064875" cy="6064700"/>
          </a:xfrm>
        </p:grpSpPr>
        <p:sp>
          <p:nvSpPr>
            <p:cNvPr id="13" name="Google Shape;13;p2"/>
            <p:cNvSpPr/>
            <p:nvPr/>
          </p:nvSpPr>
          <p:spPr>
            <a:xfrm>
              <a:off x="7973950" y="1519525"/>
              <a:ext cx="1798200" cy="17982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 name="Google Shape;14;p2"/>
            <p:cNvSpPr/>
            <p:nvPr/>
          </p:nvSpPr>
          <p:spPr>
            <a:xfrm>
              <a:off x="-292725" y="4324925"/>
              <a:ext cx="1113300" cy="1113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 name="Google Shape;15;p2"/>
            <p:cNvSpPr/>
            <p:nvPr/>
          </p:nvSpPr>
          <p:spPr>
            <a:xfrm>
              <a:off x="509375" y="-626475"/>
              <a:ext cx="1113300" cy="1113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44"/>
        <p:cNvGrpSpPr/>
        <p:nvPr/>
      </p:nvGrpSpPr>
      <p:grpSpPr>
        <a:xfrm>
          <a:off x="0" y="0"/>
          <a:ext cx="0" cy="0"/>
          <a:chOff x="0" y="0"/>
          <a:chExt cx="0" cy="0"/>
        </a:xfrm>
      </p:grpSpPr>
      <p:sp>
        <p:nvSpPr>
          <p:cNvPr id="645" name="Google Shape;645;p16"/>
          <p:cNvSpPr/>
          <p:nvPr/>
        </p:nvSpPr>
        <p:spPr>
          <a:xfrm>
            <a:off x="-8669298" y="-1370476"/>
            <a:ext cx="29885640" cy="6760209"/>
          </a:xfrm>
          <a:custGeom>
            <a:avLst/>
            <a:gdLst/>
            <a:ahLst/>
            <a:cxnLst/>
            <a:rect l="l" t="t" r="r" b="b"/>
            <a:pathLst>
              <a:path w="7048500" h="1594389" extrusionOk="0">
                <a:moveTo>
                  <a:pt x="7048500" y="1594390"/>
                </a:moveTo>
                <a:lnTo>
                  <a:pt x="7048500" y="1143095"/>
                </a:lnTo>
                <a:lnTo>
                  <a:pt x="7030593" y="1143095"/>
                </a:lnTo>
                <a:lnTo>
                  <a:pt x="7030593" y="853726"/>
                </a:lnTo>
                <a:lnTo>
                  <a:pt x="6998399" y="853726"/>
                </a:lnTo>
                <a:lnTo>
                  <a:pt x="6998399" y="779907"/>
                </a:lnTo>
                <a:lnTo>
                  <a:pt x="6917436" y="779907"/>
                </a:lnTo>
                <a:lnTo>
                  <a:pt x="6917436" y="594170"/>
                </a:lnTo>
                <a:lnTo>
                  <a:pt x="6863906" y="594170"/>
                </a:lnTo>
                <a:lnTo>
                  <a:pt x="6863906" y="472726"/>
                </a:lnTo>
                <a:lnTo>
                  <a:pt x="6892481" y="472726"/>
                </a:lnTo>
                <a:lnTo>
                  <a:pt x="6892481" y="445294"/>
                </a:lnTo>
                <a:lnTo>
                  <a:pt x="6699599" y="445294"/>
                </a:lnTo>
                <a:lnTo>
                  <a:pt x="6699599" y="263176"/>
                </a:lnTo>
                <a:lnTo>
                  <a:pt x="6642449" y="263176"/>
                </a:lnTo>
                <a:lnTo>
                  <a:pt x="6642449" y="190595"/>
                </a:lnTo>
                <a:lnTo>
                  <a:pt x="6661499" y="190595"/>
                </a:lnTo>
                <a:lnTo>
                  <a:pt x="6661499" y="71533"/>
                </a:lnTo>
                <a:lnTo>
                  <a:pt x="6622256" y="42958"/>
                </a:lnTo>
                <a:lnTo>
                  <a:pt x="6573489" y="72676"/>
                </a:lnTo>
                <a:lnTo>
                  <a:pt x="6573489" y="191738"/>
                </a:lnTo>
                <a:lnTo>
                  <a:pt x="6594920" y="191738"/>
                </a:lnTo>
                <a:lnTo>
                  <a:pt x="6594920" y="263176"/>
                </a:lnTo>
                <a:lnTo>
                  <a:pt x="6544914" y="263176"/>
                </a:lnTo>
                <a:lnTo>
                  <a:pt x="6544914" y="136970"/>
                </a:lnTo>
                <a:lnTo>
                  <a:pt x="6406801" y="136970"/>
                </a:lnTo>
                <a:lnTo>
                  <a:pt x="6406801" y="263176"/>
                </a:lnTo>
                <a:lnTo>
                  <a:pt x="6372321" y="263176"/>
                </a:lnTo>
                <a:lnTo>
                  <a:pt x="6372321" y="969169"/>
                </a:lnTo>
                <a:lnTo>
                  <a:pt x="6177058" y="969169"/>
                </a:lnTo>
                <a:lnTo>
                  <a:pt x="6177058" y="1221581"/>
                </a:lnTo>
                <a:lnTo>
                  <a:pt x="6125814" y="1221581"/>
                </a:lnTo>
                <a:lnTo>
                  <a:pt x="6125814" y="1283494"/>
                </a:lnTo>
                <a:lnTo>
                  <a:pt x="6026944" y="1283494"/>
                </a:lnTo>
                <a:lnTo>
                  <a:pt x="6026944" y="1016794"/>
                </a:lnTo>
                <a:lnTo>
                  <a:pt x="6001989" y="1016794"/>
                </a:lnTo>
                <a:lnTo>
                  <a:pt x="6001989" y="960787"/>
                </a:lnTo>
                <a:lnTo>
                  <a:pt x="5917406" y="960787"/>
                </a:lnTo>
                <a:lnTo>
                  <a:pt x="5917406" y="1015555"/>
                </a:lnTo>
                <a:lnTo>
                  <a:pt x="5881688" y="1015555"/>
                </a:lnTo>
                <a:lnTo>
                  <a:pt x="5881688" y="986980"/>
                </a:lnTo>
                <a:lnTo>
                  <a:pt x="5865019" y="986980"/>
                </a:lnTo>
                <a:lnTo>
                  <a:pt x="5865019" y="952500"/>
                </a:lnTo>
                <a:lnTo>
                  <a:pt x="5828062" y="931069"/>
                </a:lnTo>
                <a:lnTo>
                  <a:pt x="5794724" y="947738"/>
                </a:lnTo>
                <a:lnTo>
                  <a:pt x="5766149" y="931069"/>
                </a:lnTo>
                <a:lnTo>
                  <a:pt x="5735193" y="944213"/>
                </a:lnTo>
                <a:lnTo>
                  <a:pt x="5735193" y="1018032"/>
                </a:lnTo>
                <a:lnTo>
                  <a:pt x="5719763" y="1018032"/>
                </a:lnTo>
                <a:lnTo>
                  <a:pt x="5719763" y="1287113"/>
                </a:lnTo>
                <a:lnTo>
                  <a:pt x="5699570" y="1287113"/>
                </a:lnTo>
                <a:lnTo>
                  <a:pt x="5699570" y="1147858"/>
                </a:lnTo>
                <a:lnTo>
                  <a:pt x="5673376" y="1147858"/>
                </a:lnTo>
                <a:lnTo>
                  <a:pt x="5673376" y="852583"/>
                </a:lnTo>
                <a:lnTo>
                  <a:pt x="5642420" y="852583"/>
                </a:lnTo>
                <a:lnTo>
                  <a:pt x="5642420" y="788289"/>
                </a:lnTo>
                <a:lnTo>
                  <a:pt x="5528120" y="788289"/>
                </a:lnTo>
                <a:lnTo>
                  <a:pt x="5528120" y="853821"/>
                </a:lnTo>
                <a:lnTo>
                  <a:pt x="5411439" y="853821"/>
                </a:lnTo>
                <a:lnTo>
                  <a:pt x="5411439" y="1311021"/>
                </a:lnTo>
                <a:lnTo>
                  <a:pt x="5357908" y="1311021"/>
                </a:lnTo>
                <a:lnTo>
                  <a:pt x="5357908" y="1144334"/>
                </a:lnTo>
                <a:lnTo>
                  <a:pt x="5336477" y="1144334"/>
                </a:lnTo>
                <a:lnTo>
                  <a:pt x="5336477" y="852678"/>
                </a:lnTo>
                <a:lnTo>
                  <a:pt x="5298377" y="852678"/>
                </a:lnTo>
                <a:lnTo>
                  <a:pt x="5298377" y="789623"/>
                </a:lnTo>
                <a:lnTo>
                  <a:pt x="5263896" y="789623"/>
                </a:lnTo>
                <a:lnTo>
                  <a:pt x="5263896" y="745617"/>
                </a:lnTo>
                <a:lnTo>
                  <a:pt x="5234178" y="730187"/>
                </a:lnTo>
                <a:lnTo>
                  <a:pt x="5197221" y="746855"/>
                </a:lnTo>
                <a:lnTo>
                  <a:pt x="5197221" y="780193"/>
                </a:lnTo>
                <a:lnTo>
                  <a:pt x="5157978" y="780193"/>
                </a:lnTo>
                <a:lnTo>
                  <a:pt x="5157978" y="852773"/>
                </a:lnTo>
                <a:lnTo>
                  <a:pt x="5088922" y="852773"/>
                </a:lnTo>
                <a:lnTo>
                  <a:pt x="5088922" y="869442"/>
                </a:lnTo>
                <a:lnTo>
                  <a:pt x="5060347" y="869442"/>
                </a:lnTo>
                <a:lnTo>
                  <a:pt x="5060347" y="1017080"/>
                </a:lnTo>
                <a:lnTo>
                  <a:pt x="5035392" y="1017080"/>
                </a:lnTo>
                <a:lnTo>
                  <a:pt x="5035392" y="252698"/>
                </a:lnTo>
                <a:lnTo>
                  <a:pt x="4994910" y="252698"/>
                </a:lnTo>
                <a:lnTo>
                  <a:pt x="4994910" y="220504"/>
                </a:lnTo>
                <a:lnTo>
                  <a:pt x="4902042" y="220504"/>
                </a:lnTo>
                <a:lnTo>
                  <a:pt x="4902042" y="137160"/>
                </a:lnTo>
                <a:lnTo>
                  <a:pt x="4849654" y="137160"/>
                </a:lnTo>
                <a:lnTo>
                  <a:pt x="4849654" y="85916"/>
                </a:lnTo>
                <a:lnTo>
                  <a:pt x="4806791" y="63246"/>
                </a:lnTo>
                <a:lnTo>
                  <a:pt x="4763929" y="84677"/>
                </a:lnTo>
                <a:lnTo>
                  <a:pt x="4763929" y="115633"/>
                </a:lnTo>
                <a:lnTo>
                  <a:pt x="4722209" y="115633"/>
                </a:lnTo>
                <a:lnTo>
                  <a:pt x="4722209" y="227552"/>
                </a:lnTo>
                <a:lnTo>
                  <a:pt x="4675728" y="227552"/>
                </a:lnTo>
                <a:lnTo>
                  <a:pt x="4675728" y="699040"/>
                </a:lnTo>
                <a:lnTo>
                  <a:pt x="4584097" y="699040"/>
                </a:lnTo>
                <a:lnTo>
                  <a:pt x="4584097" y="775240"/>
                </a:lnTo>
                <a:lnTo>
                  <a:pt x="4511516" y="775240"/>
                </a:lnTo>
                <a:lnTo>
                  <a:pt x="4511516" y="683609"/>
                </a:lnTo>
                <a:lnTo>
                  <a:pt x="4342448" y="784765"/>
                </a:lnTo>
                <a:lnTo>
                  <a:pt x="4301966" y="784765"/>
                </a:lnTo>
                <a:lnTo>
                  <a:pt x="4301966" y="1051465"/>
                </a:lnTo>
                <a:lnTo>
                  <a:pt x="4215098" y="1051465"/>
                </a:lnTo>
                <a:lnTo>
                  <a:pt x="4215098" y="1078897"/>
                </a:lnTo>
                <a:lnTo>
                  <a:pt x="4167473" y="1078897"/>
                </a:lnTo>
                <a:lnTo>
                  <a:pt x="4167473" y="1137190"/>
                </a:lnTo>
                <a:lnTo>
                  <a:pt x="4135279" y="1137190"/>
                </a:lnTo>
                <a:lnTo>
                  <a:pt x="4135279" y="1082421"/>
                </a:lnTo>
                <a:lnTo>
                  <a:pt x="4030504" y="1082421"/>
                </a:lnTo>
                <a:lnTo>
                  <a:pt x="4030504" y="1283589"/>
                </a:lnTo>
                <a:lnTo>
                  <a:pt x="4005548" y="1283589"/>
                </a:lnTo>
                <a:lnTo>
                  <a:pt x="4005548" y="1019270"/>
                </a:lnTo>
                <a:lnTo>
                  <a:pt x="3987641" y="1019270"/>
                </a:lnTo>
                <a:lnTo>
                  <a:pt x="3987641" y="853726"/>
                </a:lnTo>
                <a:lnTo>
                  <a:pt x="3967448" y="853726"/>
                </a:lnTo>
                <a:lnTo>
                  <a:pt x="3967448" y="734663"/>
                </a:lnTo>
                <a:lnTo>
                  <a:pt x="3934111" y="690658"/>
                </a:lnTo>
                <a:lnTo>
                  <a:pt x="3934111" y="610838"/>
                </a:lnTo>
                <a:lnTo>
                  <a:pt x="3903155" y="595408"/>
                </a:lnTo>
                <a:lnTo>
                  <a:pt x="3868674" y="614458"/>
                </a:lnTo>
                <a:lnTo>
                  <a:pt x="3868674" y="690658"/>
                </a:lnTo>
                <a:lnTo>
                  <a:pt x="3844862" y="735902"/>
                </a:lnTo>
                <a:lnTo>
                  <a:pt x="3844862" y="657320"/>
                </a:lnTo>
                <a:lnTo>
                  <a:pt x="3724656" y="657320"/>
                </a:lnTo>
                <a:lnTo>
                  <a:pt x="3724656" y="734663"/>
                </a:lnTo>
                <a:lnTo>
                  <a:pt x="3707987" y="734663"/>
                </a:lnTo>
                <a:lnTo>
                  <a:pt x="3707987" y="1016794"/>
                </a:lnTo>
                <a:lnTo>
                  <a:pt x="3688937" y="1016794"/>
                </a:lnTo>
                <a:lnTo>
                  <a:pt x="3688937" y="1141762"/>
                </a:lnTo>
                <a:lnTo>
                  <a:pt x="3663982" y="1141762"/>
                </a:lnTo>
                <a:lnTo>
                  <a:pt x="3663982" y="1016794"/>
                </a:lnTo>
                <a:lnTo>
                  <a:pt x="3650837" y="1016794"/>
                </a:lnTo>
                <a:lnTo>
                  <a:pt x="3650837" y="852488"/>
                </a:lnTo>
                <a:lnTo>
                  <a:pt x="3618643" y="852488"/>
                </a:lnTo>
                <a:lnTo>
                  <a:pt x="3618643" y="791718"/>
                </a:lnTo>
                <a:lnTo>
                  <a:pt x="3500819" y="791718"/>
                </a:lnTo>
                <a:lnTo>
                  <a:pt x="3500819" y="852488"/>
                </a:lnTo>
                <a:lnTo>
                  <a:pt x="3384137" y="851345"/>
                </a:lnTo>
                <a:lnTo>
                  <a:pt x="3384137" y="933450"/>
                </a:lnTo>
                <a:lnTo>
                  <a:pt x="3363945" y="946595"/>
                </a:lnTo>
                <a:lnTo>
                  <a:pt x="3363945" y="1016889"/>
                </a:lnTo>
                <a:lnTo>
                  <a:pt x="3304413" y="1016889"/>
                </a:lnTo>
                <a:lnTo>
                  <a:pt x="3304413" y="433483"/>
                </a:lnTo>
                <a:lnTo>
                  <a:pt x="3275838" y="433483"/>
                </a:lnTo>
                <a:lnTo>
                  <a:pt x="3275838" y="332327"/>
                </a:lnTo>
                <a:lnTo>
                  <a:pt x="3162681" y="332327"/>
                </a:lnTo>
                <a:lnTo>
                  <a:pt x="3162681" y="432340"/>
                </a:lnTo>
                <a:lnTo>
                  <a:pt x="3044762" y="432340"/>
                </a:lnTo>
                <a:lnTo>
                  <a:pt x="3044762" y="1027652"/>
                </a:lnTo>
                <a:lnTo>
                  <a:pt x="3005519" y="1027652"/>
                </a:lnTo>
                <a:lnTo>
                  <a:pt x="3005519" y="612172"/>
                </a:lnTo>
                <a:lnTo>
                  <a:pt x="3016187" y="612172"/>
                </a:lnTo>
                <a:lnTo>
                  <a:pt x="3016187" y="584740"/>
                </a:lnTo>
                <a:lnTo>
                  <a:pt x="2973324" y="584740"/>
                </a:lnTo>
                <a:lnTo>
                  <a:pt x="2973324" y="495395"/>
                </a:lnTo>
                <a:lnTo>
                  <a:pt x="2926842" y="495395"/>
                </a:lnTo>
                <a:lnTo>
                  <a:pt x="2926842" y="440627"/>
                </a:lnTo>
                <a:lnTo>
                  <a:pt x="2879217" y="419195"/>
                </a:lnTo>
                <a:lnTo>
                  <a:pt x="2836355" y="439388"/>
                </a:lnTo>
                <a:lnTo>
                  <a:pt x="2836355" y="495395"/>
                </a:lnTo>
                <a:lnTo>
                  <a:pt x="2776823" y="495395"/>
                </a:lnTo>
                <a:lnTo>
                  <a:pt x="2776823" y="588264"/>
                </a:lnTo>
                <a:lnTo>
                  <a:pt x="2685193" y="588264"/>
                </a:lnTo>
                <a:lnTo>
                  <a:pt x="2685193" y="613220"/>
                </a:lnTo>
                <a:lnTo>
                  <a:pt x="2642330" y="613220"/>
                </a:lnTo>
                <a:lnTo>
                  <a:pt x="2642330" y="1076325"/>
                </a:lnTo>
                <a:lnTo>
                  <a:pt x="2616137" y="1076325"/>
                </a:lnTo>
                <a:lnTo>
                  <a:pt x="2616137" y="851345"/>
                </a:lnTo>
                <a:lnTo>
                  <a:pt x="2569655" y="851345"/>
                </a:lnTo>
                <a:lnTo>
                  <a:pt x="2569655" y="810863"/>
                </a:lnTo>
                <a:lnTo>
                  <a:pt x="2587562" y="810863"/>
                </a:lnTo>
                <a:lnTo>
                  <a:pt x="2587562" y="745331"/>
                </a:lnTo>
                <a:lnTo>
                  <a:pt x="2555367" y="727424"/>
                </a:lnTo>
                <a:lnTo>
                  <a:pt x="2519648" y="745331"/>
                </a:lnTo>
                <a:lnTo>
                  <a:pt x="2519648" y="810863"/>
                </a:lnTo>
                <a:lnTo>
                  <a:pt x="2537555" y="810863"/>
                </a:lnTo>
                <a:lnTo>
                  <a:pt x="2537555" y="852583"/>
                </a:lnTo>
                <a:lnTo>
                  <a:pt x="2494693" y="852583"/>
                </a:lnTo>
                <a:lnTo>
                  <a:pt x="2494693" y="775240"/>
                </a:lnTo>
                <a:lnTo>
                  <a:pt x="2448211" y="775240"/>
                </a:lnTo>
                <a:lnTo>
                  <a:pt x="2448211" y="447770"/>
                </a:lnTo>
                <a:lnTo>
                  <a:pt x="2324386" y="447770"/>
                </a:lnTo>
                <a:lnTo>
                  <a:pt x="2324386" y="342995"/>
                </a:lnTo>
                <a:lnTo>
                  <a:pt x="2206466" y="342995"/>
                </a:lnTo>
                <a:lnTo>
                  <a:pt x="2206466" y="447770"/>
                </a:lnTo>
                <a:lnTo>
                  <a:pt x="2186273" y="447770"/>
                </a:lnTo>
                <a:lnTo>
                  <a:pt x="2186273" y="534638"/>
                </a:lnTo>
                <a:lnTo>
                  <a:pt x="2106454" y="534638"/>
                </a:lnTo>
                <a:lnTo>
                  <a:pt x="2106454" y="628745"/>
                </a:lnTo>
                <a:lnTo>
                  <a:pt x="2086261" y="628745"/>
                </a:lnTo>
                <a:lnTo>
                  <a:pt x="2086261" y="164402"/>
                </a:lnTo>
                <a:lnTo>
                  <a:pt x="2008918" y="164402"/>
                </a:lnTo>
                <a:lnTo>
                  <a:pt x="2008918" y="46482"/>
                </a:lnTo>
                <a:lnTo>
                  <a:pt x="1961293" y="0"/>
                </a:lnTo>
                <a:lnTo>
                  <a:pt x="1916049" y="46482"/>
                </a:lnTo>
                <a:lnTo>
                  <a:pt x="1916049" y="165545"/>
                </a:lnTo>
                <a:lnTo>
                  <a:pt x="1843468" y="165545"/>
                </a:lnTo>
                <a:lnTo>
                  <a:pt x="1843468" y="196501"/>
                </a:lnTo>
                <a:lnTo>
                  <a:pt x="1808988" y="196501"/>
                </a:lnTo>
                <a:lnTo>
                  <a:pt x="1808988" y="1283494"/>
                </a:lnTo>
                <a:lnTo>
                  <a:pt x="1637538" y="1283494"/>
                </a:lnTo>
                <a:lnTo>
                  <a:pt x="1637538" y="1019175"/>
                </a:lnTo>
                <a:lnTo>
                  <a:pt x="1612583" y="1019175"/>
                </a:lnTo>
                <a:lnTo>
                  <a:pt x="1612583" y="551307"/>
                </a:lnTo>
                <a:lnTo>
                  <a:pt x="1579245" y="551307"/>
                </a:lnTo>
                <a:lnTo>
                  <a:pt x="1579245" y="527495"/>
                </a:lnTo>
                <a:lnTo>
                  <a:pt x="1510189" y="527495"/>
                </a:lnTo>
                <a:lnTo>
                  <a:pt x="1510189" y="428625"/>
                </a:lnTo>
                <a:lnTo>
                  <a:pt x="1469708" y="428625"/>
                </a:lnTo>
                <a:lnTo>
                  <a:pt x="1469708" y="374428"/>
                </a:lnTo>
                <a:lnTo>
                  <a:pt x="1438751" y="351758"/>
                </a:lnTo>
                <a:lnTo>
                  <a:pt x="1406557" y="374428"/>
                </a:lnTo>
                <a:lnTo>
                  <a:pt x="1406557" y="441674"/>
                </a:lnTo>
                <a:lnTo>
                  <a:pt x="1370838" y="441674"/>
                </a:lnTo>
                <a:lnTo>
                  <a:pt x="1370838" y="529780"/>
                </a:lnTo>
                <a:lnTo>
                  <a:pt x="1322070" y="529780"/>
                </a:lnTo>
                <a:lnTo>
                  <a:pt x="1322070" y="1327499"/>
                </a:lnTo>
                <a:lnTo>
                  <a:pt x="1292352" y="1327499"/>
                </a:lnTo>
                <a:lnTo>
                  <a:pt x="1292352" y="1036987"/>
                </a:lnTo>
                <a:lnTo>
                  <a:pt x="1299496" y="1036987"/>
                </a:lnTo>
                <a:lnTo>
                  <a:pt x="1299496" y="1016794"/>
                </a:lnTo>
                <a:lnTo>
                  <a:pt x="1270921" y="1016794"/>
                </a:lnTo>
                <a:lnTo>
                  <a:pt x="1270921" y="962025"/>
                </a:lnTo>
                <a:lnTo>
                  <a:pt x="1181576" y="962025"/>
                </a:lnTo>
                <a:lnTo>
                  <a:pt x="1181576" y="1016794"/>
                </a:lnTo>
                <a:lnTo>
                  <a:pt x="1131570" y="1016794"/>
                </a:lnTo>
                <a:lnTo>
                  <a:pt x="1131570" y="959072"/>
                </a:lnTo>
                <a:cubicBezTo>
                  <a:pt x="1131570" y="959072"/>
                  <a:pt x="1127379" y="931069"/>
                  <a:pt x="1096423" y="931069"/>
                </a:cubicBezTo>
                <a:cubicBezTo>
                  <a:pt x="1065467" y="931069"/>
                  <a:pt x="1061942" y="949547"/>
                  <a:pt x="1061942" y="949547"/>
                </a:cubicBezTo>
                <a:cubicBezTo>
                  <a:pt x="1061942" y="949547"/>
                  <a:pt x="1056037" y="932307"/>
                  <a:pt x="1024414" y="932307"/>
                </a:cubicBezTo>
                <a:cubicBezTo>
                  <a:pt x="996982" y="932307"/>
                  <a:pt x="994696" y="959072"/>
                  <a:pt x="994696" y="959072"/>
                </a:cubicBezTo>
                <a:lnTo>
                  <a:pt x="994696" y="1018032"/>
                </a:lnTo>
                <a:lnTo>
                  <a:pt x="974503" y="1018032"/>
                </a:lnTo>
                <a:lnTo>
                  <a:pt x="974503" y="1034701"/>
                </a:lnTo>
                <a:lnTo>
                  <a:pt x="985171" y="1034701"/>
                </a:lnTo>
                <a:lnTo>
                  <a:pt x="985171" y="1454944"/>
                </a:lnTo>
                <a:lnTo>
                  <a:pt x="949452" y="1454944"/>
                </a:lnTo>
                <a:lnTo>
                  <a:pt x="949452" y="1034701"/>
                </a:lnTo>
                <a:lnTo>
                  <a:pt x="960120" y="1034701"/>
                </a:lnTo>
                <a:lnTo>
                  <a:pt x="960120" y="1018032"/>
                </a:lnTo>
                <a:lnTo>
                  <a:pt x="932688" y="1018032"/>
                </a:lnTo>
                <a:lnTo>
                  <a:pt x="932688" y="959739"/>
                </a:lnTo>
                <a:lnTo>
                  <a:pt x="845820" y="959739"/>
                </a:lnTo>
                <a:lnTo>
                  <a:pt x="845820" y="1010984"/>
                </a:lnTo>
                <a:lnTo>
                  <a:pt x="792290" y="1010984"/>
                </a:lnTo>
                <a:lnTo>
                  <a:pt x="792290" y="951452"/>
                </a:lnTo>
                <a:cubicBezTo>
                  <a:pt x="792290" y="951452"/>
                  <a:pt x="786384" y="932402"/>
                  <a:pt x="758952" y="932402"/>
                </a:cubicBezTo>
                <a:cubicBezTo>
                  <a:pt x="734568" y="932402"/>
                  <a:pt x="725615" y="951452"/>
                  <a:pt x="725615" y="951452"/>
                </a:cubicBezTo>
                <a:cubicBezTo>
                  <a:pt x="725615" y="951452"/>
                  <a:pt x="720852" y="931831"/>
                  <a:pt x="692849" y="931831"/>
                </a:cubicBezTo>
                <a:cubicBezTo>
                  <a:pt x="671417" y="931831"/>
                  <a:pt x="661321" y="950309"/>
                  <a:pt x="661321" y="950309"/>
                </a:cubicBezTo>
                <a:lnTo>
                  <a:pt x="661321" y="1016984"/>
                </a:lnTo>
                <a:lnTo>
                  <a:pt x="647033" y="1016984"/>
                </a:lnTo>
                <a:lnTo>
                  <a:pt x="647033" y="1284827"/>
                </a:lnTo>
                <a:lnTo>
                  <a:pt x="622078" y="1284827"/>
                </a:lnTo>
                <a:lnTo>
                  <a:pt x="622078" y="483584"/>
                </a:lnTo>
                <a:lnTo>
                  <a:pt x="631603" y="483584"/>
                </a:lnTo>
                <a:lnTo>
                  <a:pt x="631603" y="458629"/>
                </a:lnTo>
                <a:lnTo>
                  <a:pt x="592360" y="458629"/>
                </a:lnTo>
                <a:lnTo>
                  <a:pt x="592360" y="365760"/>
                </a:lnTo>
                <a:lnTo>
                  <a:pt x="455390" y="365760"/>
                </a:lnTo>
                <a:lnTo>
                  <a:pt x="455390" y="457391"/>
                </a:lnTo>
                <a:lnTo>
                  <a:pt x="317278" y="457391"/>
                </a:lnTo>
                <a:lnTo>
                  <a:pt x="317278" y="1284923"/>
                </a:lnTo>
                <a:lnTo>
                  <a:pt x="257747" y="1284923"/>
                </a:lnTo>
                <a:lnTo>
                  <a:pt x="257747" y="870585"/>
                </a:lnTo>
                <a:lnTo>
                  <a:pt x="267272" y="870585"/>
                </a:lnTo>
                <a:lnTo>
                  <a:pt x="267272" y="851535"/>
                </a:lnTo>
                <a:lnTo>
                  <a:pt x="233934" y="851535"/>
                </a:lnTo>
                <a:lnTo>
                  <a:pt x="233934" y="782479"/>
                </a:lnTo>
                <a:lnTo>
                  <a:pt x="130302" y="782479"/>
                </a:lnTo>
                <a:lnTo>
                  <a:pt x="130302" y="851535"/>
                </a:lnTo>
                <a:lnTo>
                  <a:pt x="85058" y="851535"/>
                </a:lnTo>
                <a:lnTo>
                  <a:pt x="85058" y="812292"/>
                </a:lnTo>
                <a:lnTo>
                  <a:pt x="96965" y="812292"/>
                </a:lnTo>
                <a:lnTo>
                  <a:pt x="96965" y="745617"/>
                </a:lnTo>
                <a:lnTo>
                  <a:pt x="66008" y="726567"/>
                </a:lnTo>
                <a:lnTo>
                  <a:pt x="27908" y="747998"/>
                </a:lnTo>
                <a:lnTo>
                  <a:pt x="27908" y="813530"/>
                </a:lnTo>
                <a:lnTo>
                  <a:pt x="39815" y="813530"/>
                </a:lnTo>
                <a:lnTo>
                  <a:pt x="39815" y="852773"/>
                </a:lnTo>
                <a:lnTo>
                  <a:pt x="0" y="852773"/>
                </a:lnTo>
                <a:lnTo>
                  <a:pt x="0" y="1593342"/>
                </a:lnTo>
                <a:lnTo>
                  <a:pt x="7047262" y="1593342"/>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6"/>
          <p:cNvSpPr txBox="1">
            <a:spLocks noGrp="1"/>
          </p:cNvSpPr>
          <p:nvPr>
            <p:ph type="title"/>
          </p:nvPr>
        </p:nvSpPr>
        <p:spPr>
          <a:xfrm>
            <a:off x="714973"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7" name="Google Shape;647;p16"/>
          <p:cNvSpPr txBox="1">
            <a:spLocks noGrp="1"/>
          </p:cNvSpPr>
          <p:nvPr>
            <p:ph type="subTitle" idx="1"/>
          </p:nvPr>
        </p:nvSpPr>
        <p:spPr>
          <a:xfrm>
            <a:off x="714973" y="16786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48" name="Google Shape;648;p16"/>
          <p:cNvSpPr txBox="1">
            <a:spLocks noGrp="1"/>
          </p:cNvSpPr>
          <p:nvPr>
            <p:ph type="subTitle" idx="2"/>
          </p:nvPr>
        </p:nvSpPr>
        <p:spPr>
          <a:xfrm>
            <a:off x="714973" y="2038722"/>
            <a:ext cx="2180400" cy="18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9" name="Google Shape;649;p16"/>
          <p:cNvSpPr txBox="1">
            <a:spLocks noGrp="1"/>
          </p:cNvSpPr>
          <p:nvPr>
            <p:ph type="subTitle" idx="3"/>
          </p:nvPr>
        </p:nvSpPr>
        <p:spPr>
          <a:xfrm>
            <a:off x="3481800" y="2038722"/>
            <a:ext cx="2180400" cy="18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0" name="Google Shape;650;p16"/>
          <p:cNvSpPr txBox="1">
            <a:spLocks noGrp="1"/>
          </p:cNvSpPr>
          <p:nvPr>
            <p:ph type="subTitle" idx="4"/>
          </p:nvPr>
        </p:nvSpPr>
        <p:spPr>
          <a:xfrm>
            <a:off x="6248625" y="2038722"/>
            <a:ext cx="2180400" cy="18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1" name="Google Shape;651;p16"/>
          <p:cNvSpPr txBox="1">
            <a:spLocks noGrp="1"/>
          </p:cNvSpPr>
          <p:nvPr>
            <p:ph type="subTitle" idx="5"/>
          </p:nvPr>
        </p:nvSpPr>
        <p:spPr>
          <a:xfrm>
            <a:off x="3481788" y="16786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52" name="Google Shape;652;p16"/>
          <p:cNvSpPr txBox="1">
            <a:spLocks noGrp="1"/>
          </p:cNvSpPr>
          <p:nvPr>
            <p:ph type="subTitle" idx="6"/>
          </p:nvPr>
        </p:nvSpPr>
        <p:spPr>
          <a:xfrm>
            <a:off x="6248627" y="1678650"/>
            <a:ext cx="21804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653" name="Google Shape;653;p16"/>
          <p:cNvGrpSpPr/>
          <p:nvPr/>
        </p:nvGrpSpPr>
        <p:grpSpPr>
          <a:xfrm>
            <a:off x="-93950" y="-952400"/>
            <a:ext cx="9426950" cy="6095900"/>
            <a:chOff x="-93950" y="-952400"/>
            <a:chExt cx="9426950" cy="6095900"/>
          </a:xfrm>
        </p:grpSpPr>
        <p:sp>
          <p:nvSpPr>
            <p:cNvPr id="654" name="Google Shape;654;p16"/>
            <p:cNvSpPr/>
            <p:nvPr/>
          </p:nvSpPr>
          <p:spPr>
            <a:xfrm>
              <a:off x="8424000" y="18407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55" name="Google Shape;655;p16"/>
            <p:cNvSpPr/>
            <p:nvPr/>
          </p:nvSpPr>
          <p:spPr>
            <a:xfrm>
              <a:off x="6487000" y="-952400"/>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56" name="Google Shape;656;p16"/>
            <p:cNvSpPr/>
            <p:nvPr/>
          </p:nvSpPr>
          <p:spPr>
            <a:xfrm>
              <a:off x="-93950" y="42345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57" name="Google Shape;657;p16"/>
          <p:cNvGrpSpPr/>
          <p:nvPr/>
        </p:nvGrpSpPr>
        <p:grpSpPr>
          <a:xfrm flipH="1">
            <a:off x="8651962" y="2287025"/>
            <a:ext cx="1932173" cy="2871005"/>
            <a:chOff x="-2292229" y="-473861"/>
            <a:chExt cx="795035" cy="1181338"/>
          </a:xfrm>
        </p:grpSpPr>
        <p:sp>
          <p:nvSpPr>
            <p:cNvPr id="658" name="Google Shape;658;p16"/>
            <p:cNvSpPr/>
            <p:nvPr/>
          </p:nvSpPr>
          <p:spPr>
            <a:xfrm>
              <a:off x="-1971515" y="-469206"/>
              <a:ext cx="471488" cy="1173794"/>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6"/>
            <p:cNvSpPr/>
            <p:nvPr/>
          </p:nvSpPr>
          <p:spPr>
            <a:xfrm>
              <a:off x="-1974339" y="-472030"/>
              <a:ext cx="477145" cy="1179504"/>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6"/>
            <p:cNvSpPr/>
            <p:nvPr/>
          </p:nvSpPr>
          <p:spPr>
            <a:xfrm>
              <a:off x="-2080878" y="-469206"/>
              <a:ext cx="109542" cy="1173846"/>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6"/>
            <p:cNvSpPr/>
            <p:nvPr/>
          </p:nvSpPr>
          <p:spPr>
            <a:xfrm>
              <a:off x="-2083702" y="-473861"/>
              <a:ext cx="115200" cy="1181338"/>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6"/>
            <p:cNvSpPr/>
            <p:nvPr/>
          </p:nvSpPr>
          <p:spPr>
            <a:xfrm>
              <a:off x="-1873292"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6"/>
            <p:cNvSpPr/>
            <p:nvPr/>
          </p:nvSpPr>
          <p:spPr>
            <a:xfrm>
              <a:off x="-1876064"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6"/>
            <p:cNvSpPr/>
            <p:nvPr/>
          </p:nvSpPr>
          <p:spPr>
            <a:xfrm>
              <a:off x="-1793637"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6"/>
            <p:cNvSpPr/>
            <p:nvPr/>
          </p:nvSpPr>
          <p:spPr>
            <a:xfrm>
              <a:off x="-1796409" y="-29781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6"/>
            <p:cNvSpPr/>
            <p:nvPr/>
          </p:nvSpPr>
          <p:spPr>
            <a:xfrm>
              <a:off x="-1873292"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6"/>
            <p:cNvSpPr/>
            <p:nvPr/>
          </p:nvSpPr>
          <p:spPr>
            <a:xfrm>
              <a:off x="-1876064"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6"/>
            <p:cNvSpPr/>
            <p:nvPr/>
          </p:nvSpPr>
          <p:spPr>
            <a:xfrm>
              <a:off x="-1793637"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6"/>
            <p:cNvSpPr/>
            <p:nvPr/>
          </p:nvSpPr>
          <p:spPr>
            <a:xfrm>
              <a:off x="-1796409" y="-14514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6"/>
            <p:cNvSpPr/>
            <p:nvPr/>
          </p:nvSpPr>
          <p:spPr>
            <a:xfrm>
              <a:off x="-1873292"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6"/>
            <p:cNvSpPr/>
            <p:nvPr/>
          </p:nvSpPr>
          <p:spPr>
            <a:xfrm>
              <a:off x="-1876064"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6"/>
            <p:cNvSpPr/>
            <p:nvPr/>
          </p:nvSpPr>
          <p:spPr>
            <a:xfrm>
              <a:off x="-1793637"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6"/>
            <p:cNvSpPr/>
            <p:nvPr/>
          </p:nvSpPr>
          <p:spPr>
            <a:xfrm>
              <a:off x="-1796409" y="7525"/>
              <a:ext cx="55478" cy="96288"/>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6"/>
            <p:cNvSpPr/>
            <p:nvPr/>
          </p:nvSpPr>
          <p:spPr>
            <a:xfrm>
              <a:off x="-1873292"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6"/>
            <p:cNvSpPr/>
            <p:nvPr/>
          </p:nvSpPr>
          <p:spPr>
            <a:xfrm>
              <a:off x="-1876064"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6"/>
            <p:cNvSpPr/>
            <p:nvPr/>
          </p:nvSpPr>
          <p:spPr>
            <a:xfrm>
              <a:off x="-1793637"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6"/>
            <p:cNvSpPr/>
            <p:nvPr/>
          </p:nvSpPr>
          <p:spPr>
            <a:xfrm>
              <a:off x="-1796409" y="160194"/>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6"/>
            <p:cNvSpPr/>
            <p:nvPr/>
          </p:nvSpPr>
          <p:spPr>
            <a:xfrm>
              <a:off x="-1873292"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6"/>
            <p:cNvSpPr/>
            <p:nvPr/>
          </p:nvSpPr>
          <p:spPr>
            <a:xfrm>
              <a:off x="-1876064"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6"/>
            <p:cNvSpPr/>
            <p:nvPr/>
          </p:nvSpPr>
          <p:spPr>
            <a:xfrm>
              <a:off x="-1793637"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6"/>
            <p:cNvSpPr/>
            <p:nvPr/>
          </p:nvSpPr>
          <p:spPr>
            <a:xfrm>
              <a:off x="-1796409" y="312862"/>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6"/>
            <p:cNvSpPr/>
            <p:nvPr/>
          </p:nvSpPr>
          <p:spPr>
            <a:xfrm>
              <a:off x="-1714766"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6"/>
            <p:cNvSpPr/>
            <p:nvPr/>
          </p:nvSpPr>
          <p:spPr>
            <a:xfrm>
              <a:off x="-1717590"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6"/>
            <p:cNvSpPr/>
            <p:nvPr/>
          </p:nvSpPr>
          <p:spPr>
            <a:xfrm>
              <a:off x="-1714766"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6"/>
            <p:cNvSpPr/>
            <p:nvPr/>
          </p:nvSpPr>
          <p:spPr>
            <a:xfrm>
              <a:off x="-1717590"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6"/>
            <p:cNvSpPr/>
            <p:nvPr/>
          </p:nvSpPr>
          <p:spPr>
            <a:xfrm>
              <a:off x="-1714766"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6"/>
            <p:cNvSpPr/>
            <p:nvPr/>
          </p:nvSpPr>
          <p:spPr>
            <a:xfrm>
              <a:off x="-1717590"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6"/>
            <p:cNvSpPr/>
            <p:nvPr/>
          </p:nvSpPr>
          <p:spPr>
            <a:xfrm>
              <a:off x="-1714766"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6"/>
            <p:cNvSpPr/>
            <p:nvPr/>
          </p:nvSpPr>
          <p:spPr>
            <a:xfrm>
              <a:off x="-1717590"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6"/>
            <p:cNvSpPr/>
            <p:nvPr/>
          </p:nvSpPr>
          <p:spPr>
            <a:xfrm>
              <a:off x="-1714766"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6"/>
            <p:cNvSpPr/>
            <p:nvPr/>
          </p:nvSpPr>
          <p:spPr>
            <a:xfrm>
              <a:off x="-1717590"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6"/>
            <p:cNvSpPr/>
            <p:nvPr/>
          </p:nvSpPr>
          <p:spPr>
            <a:xfrm>
              <a:off x="-1835739" y="475416"/>
              <a:ext cx="146056" cy="227676"/>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6"/>
            <p:cNvSpPr/>
            <p:nvPr/>
          </p:nvSpPr>
          <p:spPr>
            <a:xfrm>
              <a:off x="-1838564" y="472592"/>
              <a:ext cx="151714" cy="233334"/>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6"/>
            <p:cNvSpPr/>
            <p:nvPr/>
          </p:nvSpPr>
          <p:spPr>
            <a:xfrm>
              <a:off x="-1786837" y="475416"/>
              <a:ext cx="97073" cy="227676"/>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6"/>
            <p:cNvSpPr/>
            <p:nvPr/>
          </p:nvSpPr>
          <p:spPr>
            <a:xfrm>
              <a:off x="-1795415" y="472539"/>
              <a:ext cx="108546" cy="233386"/>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6"/>
            <p:cNvSpPr/>
            <p:nvPr/>
          </p:nvSpPr>
          <p:spPr>
            <a:xfrm>
              <a:off x="-2181402" y="281586"/>
              <a:ext cx="316525" cy="421824"/>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6"/>
            <p:cNvSpPr/>
            <p:nvPr/>
          </p:nvSpPr>
          <p:spPr>
            <a:xfrm>
              <a:off x="-2184278" y="278186"/>
              <a:ext cx="322235" cy="428058"/>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6"/>
            <p:cNvSpPr/>
            <p:nvPr/>
          </p:nvSpPr>
          <p:spPr>
            <a:xfrm>
              <a:off x="-2289405" y="281586"/>
              <a:ext cx="268853" cy="106294"/>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6"/>
            <p:cNvSpPr/>
            <p:nvPr/>
          </p:nvSpPr>
          <p:spPr>
            <a:xfrm>
              <a:off x="-2290974" y="278761"/>
              <a:ext cx="271995" cy="112004"/>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6"/>
            <p:cNvSpPr/>
            <p:nvPr/>
          </p:nvSpPr>
          <p:spPr>
            <a:xfrm>
              <a:off x="-2289405" y="387706"/>
              <a:ext cx="108180" cy="315477"/>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6"/>
            <p:cNvSpPr/>
            <p:nvPr/>
          </p:nvSpPr>
          <p:spPr>
            <a:xfrm>
              <a:off x="-2292229" y="384881"/>
              <a:ext cx="113838" cy="321135"/>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6"/>
            <p:cNvSpPr/>
            <p:nvPr/>
          </p:nvSpPr>
          <p:spPr>
            <a:xfrm>
              <a:off x="-209928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6"/>
            <p:cNvSpPr/>
            <p:nvPr/>
          </p:nvSpPr>
          <p:spPr>
            <a:xfrm>
              <a:off x="-210211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6"/>
            <p:cNvSpPr/>
            <p:nvPr/>
          </p:nvSpPr>
          <p:spPr>
            <a:xfrm>
              <a:off x="-2037572"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6"/>
            <p:cNvSpPr/>
            <p:nvPr/>
          </p:nvSpPr>
          <p:spPr>
            <a:xfrm>
              <a:off x="-2040396" y="437497"/>
              <a:ext cx="44320" cy="75909"/>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6"/>
            <p:cNvSpPr/>
            <p:nvPr/>
          </p:nvSpPr>
          <p:spPr>
            <a:xfrm>
              <a:off x="-197590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6"/>
            <p:cNvSpPr/>
            <p:nvPr/>
          </p:nvSpPr>
          <p:spPr>
            <a:xfrm>
              <a:off x="-197873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6"/>
            <p:cNvSpPr/>
            <p:nvPr/>
          </p:nvSpPr>
          <p:spPr>
            <a:xfrm>
              <a:off x="-209928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6"/>
            <p:cNvSpPr/>
            <p:nvPr/>
          </p:nvSpPr>
          <p:spPr>
            <a:xfrm>
              <a:off x="-210211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6"/>
            <p:cNvSpPr/>
            <p:nvPr/>
          </p:nvSpPr>
          <p:spPr>
            <a:xfrm>
              <a:off x="-2254677"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6"/>
            <p:cNvSpPr/>
            <p:nvPr/>
          </p:nvSpPr>
          <p:spPr>
            <a:xfrm>
              <a:off x="-2257501" y="437497"/>
              <a:ext cx="44320" cy="75909"/>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6"/>
            <p:cNvSpPr/>
            <p:nvPr/>
          </p:nvSpPr>
          <p:spPr>
            <a:xfrm>
              <a:off x="-2254677"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6"/>
            <p:cNvSpPr/>
            <p:nvPr/>
          </p:nvSpPr>
          <p:spPr>
            <a:xfrm>
              <a:off x="-2257501" y="531902"/>
              <a:ext cx="44320" cy="75909"/>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6"/>
            <p:cNvSpPr/>
            <p:nvPr/>
          </p:nvSpPr>
          <p:spPr>
            <a:xfrm>
              <a:off x="-2037572"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6"/>
            <p:cNvSpPr/>
            <p:nvPr/>
          </p:nvSpPr>
          <p:spPr>
            <a:xfrm>
              <a:off x="-2040396" y="531902"/>
              <a:ext cx="44320" cy="75909"/>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6"/>
            <p:cNvSpPr/>
            <p:nvPr/>
          </p:nvSpPr>
          <p:spPr>
            <a:xfrm>
              <a:off x="-197590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6"/>
            <p:cNvSpPr/>
            <p:nvPr/>
          </p:nvSpPr>
          <p:spPr>
            <a:xfrm>
              <a:off x="-197873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6"/>
            <p:cNvSpPr/>
            <p:nvPr/>
          </p:nvSpPr>
          <p:spPr>
            <a:xfrm>
              <a:off x="-2005459" y="677092"/>
              <a:ext cx="51340" cy="25670"/>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6"/>
            <p:cNvSpPr/>
            <p:nvPr/>
          </p:nvSpPr>
          <p:spPr>
            <a:xfrm>
              <a:off x="-1800959" y="6770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6"/>
            <p:cNvSpPr/>
            <p:nvPr/>
          </p:nvSpPr>
          <p:spPr>
            <a:xfrm>
              <a:off x="-1860531" y="651412"/>
              <a:ext cx="81724" cy="5133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6"/>
            <p:cNvSpPr/>
            <p:nvPr/>
          </p:nvSpPr>
          <p:spPr>
            <a:xfrm>
              <a:off x="-2039821" y="651412"/>
              <a:ext cx="81724" cy="5133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6"/>
            <p:cNvSpPr/>
            <p:nvPr/>
          </p:nvSpPr>
          <p:spPr>
            <a:xfrm>
              <a:off x="-2006767" y="594978"/>
              <a:ext cx="172145" cy="107918"/>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36"/>
        <p:cNvGrpSpPr/>
        <p:nvPr/>
      </p:nvGrpSpPr>
      <p:grpSpPr>
        <a:xfrm>
          <a:off x="0" y="0"/>
          <a:ext cx="0" cy="0"/>
          <a:chOff x="0" y="0"/>
          <a:chExt cx="0" cy="0"/>
        </a:xfrm>
      </p:grpSpPr>
      <p:sp>
        <p:nvSpPr>
          <p:cNvPr id="737" name="Google Shape;737;p18"/>
          <p:cNvSpPr/>
          <p:nvPr/>
        </p:nvSpPr>
        <p:spPr>
          <a:xfrm>
            <a:off x="-8849450" y="-1623418"/>
            <a:ext cx="29133610" cy="6808418"/>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8" name="Google Shape;738;p18"/>
          <p:cNvGrpSpPr/>
          <p:nvPr/>
        </p:nvGrpSpPr>
        <p:grpSpPr>
          <a:xfrm>
            <a:off x="-427800" y="-374000"/>
            <a:ext cx="10537150" cy="4514875"/>
            <a:chOff x="-499250" y="-374000"/>
            <a:chExt cx="10537150" cy="4514875"/>
          </a:xfrm>
        </p:grpSpPr>
        <p:sp>
          <p:nvSpPr>
            <p:cNvPr id="739" name="Google Shape;739;p18"/>
            <p:cNvSpPr/>
            <p:nvPr/>
          </p:nvSpPr>
          <p:spPr>
            <a:xfrm>
              <a:off x="8550500" y="2653475"/>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740" name="Google Shape;740;p18"/>
            <p:cNvGrpSpPr/>
            <p:nvPr/>
          </p:nvGrpSpPr>
          <p:grpSpPr>
            <a:xfrm>
              <a:off x="-499250" y="-374000"/>
              <a:ext cx="6762875" cy="3400250"/>
              <a:chOff x="-499250" y="-374000"/>
              <a:chExt cx="6762875" cy="3400250"/>
            </a:xfrm>
          </p:grpSpPr>
          <p:sp>
            <p:nvSpPr>
              <p:cNvPr id="741" name="Google Shape;741;p18"/>
              <p:cNvSpPr/>
              <p:nvPr/>
            </p:nvSpPr>
            <p:spPr>
              <a:xfrm>
                <a:off x="5354625" y="-3740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42" name="Google Shape;742;p18"/>
              <p:cNvSpPr/>
              <p:nvPr/>
            </p:nvSpPr>
            <p:spPr>
              <a:xfrm>
                <a:off x="-499250" y="211725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743" name="Google Shape;743;p18"/>
          <p:cNvGrpSpPr/>
          <p:nvPr/>
        </p:nvGrpSpPr>
        <p:grpSpPr>
          <a:xfrm>
            <a:off x="8424005" y="2334894"/>
            <a:ext cx="4053998" cy="2808056"/>
            <a:chOff x="5733311" y="1239488"/>
            <a:chExt cx="5636033" cy="3903874"/>
          </a:xfrm>
        </p:grpSpPr>
        <p:grpSp>
          <p:nvGrpSpPr>
            <p:cNvPr id="744" name="Google Shape;744;p18"/>
            <p:cNvGrpSpPr/>
            <p:nvPr/>
          </p:nvGrpSpPr>
          <p:grpSpPr>
            <a:xfrm>
              <a:off x="5733311" y="2605076"/>
              <a:ext cx="1803339" cy="2538284"/>
              <a:chOff x="4145661" y="1701903"/>
              <a:chExt cx="998803" cy="1405862"/>
            </a:xfrm>
          </p:grpSpPr>
          <p:grpSp>
            <p:nvGrpSpPr>
              <p:cNvPr id="745" name="Google Shape;745;p18"/>
              <p:cNvGrpSpPr/>
              <p:nvPr/>
            </p:nvGrpSpPr>
            <p:grpSpPr>
              <a:xfrm>
                <a:off x="4145661" y="1701903"/>
                <a:ext cx="998803" cy="1405862"/>
                <a:chOff x="4145661" y="1701903"/>
                <a:chExt cx="998803" cy="1405862"/>
              </a:xfrm>
            </p:grpSpPr>
            <p:sp>
              <p:nvSpPr>
                <p:cNvPr id="746" name="Google Shape;746;p18"/>
                <p:cNvSpPr/>
                <p:nvPr/>
              </p:nvSpPr>
              <p:spPr>
                <a:xfrm>
                  <a:off x="4195721" y="1767452"/>
                  <a:ext cx="631897" cy="1340313"/>
                </a:xfrm>
                <a:custGeom>
                  <a:avLst/>
                  <a:gdLst/>
                  <a:ahLst/>
                  <a:cxnLst/>
                  <a:rect l="l" t="t" r="r" b="b"/>
                  <a:pathLst>
                    <a:path w="631897" h="1340313" extrusionOk="0">
                      <a:moveTo>
                        <a:pt x="0" y="0"/>
                      </a:moveTo>
                      <a:lnTo>
                        <a:pt x="631897" y="0"/>
                      </a:lnTo>
                      <a:lnTo>
                        <a:pt x="631897" y="1340313"/>
                      </a:lnTo>
                      <a:lnTo>
                        <a:pt x="0" y="1340313"/>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4827618" y="1767452"/>
                  <a:ext cx="267982" cy="1340313"/>
                </a:xfrm>
                <a:custGeom>
                  <a:avLst/>
                  <a:gdLst/>
                  <a:ahLst/>
                  <a:cxnLst/>
                  <a:rect l="l" t="t" r="r" b="b"/>
                  <a:pathLst>
                    <a:path w="267982" h="1340313" extrusionOk="0">
                      <a:moveTo>
                        <a:pt x="0" y="0"/>
                      </a:moveTo>
                      <a:lnTo>
                        <a:pt x="267983" y="0"/>
                      </a:lnTo>
                      <a:lnTo>
                        <a:pt x="267983" y="1340313"/>
                      </a:lnTo>
                      <a:lnTo>
                        <a:pt x="0" y="1340313"/>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4145661" y="1701903"/>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4827618" y="1701903"/>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0" name="Google Shape;750;p18"/>
              <p:cNvSpPr/>
              <p:nvPr/>
            </p:nvSpPr>
            <p:spPr>
              <a:xfrm>
                <a:off x="4389179" y="2717924"/>
                <a:ext cx="200239" cy="389841"/>
              </a:xfrm>
              <a:custGeom>
                <a:avLst/>
                <a:gdLst/>
                <a:ahLst/>
                <a:cxnLst/>
                <a:rect l="l" t="t" r="r" b="b"/>
                <a:pathLst>
                  <a:path w="200239" h="389841" extrusionOk="0">
                    <a:moveTo>
                      <a:pt x="0" y="389842"/>
                    </a:moveTo>
                    <a:lnTo>
                      <a:pt x="0" y="0"/>
                    </a:lnTo>
                    <a:lnTo>
                      <a:pt x="200239" y="0"/>
                    </a:lnTo>
                    <a:lnTo>
                      <a:pt x="200239" y="389842"/>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1" name="Google Shape;751;p18"/>
            <p:cNvGrpSpPr/>
            <p:nvPr/>
          </p:nvGrpSpPr>
          <p:grpSpPr>
            <a:xfrm>
              <a:off x="7185921" y="1776864"/>
              <a:ext cx="1803339" cy="3366496"/>
              <a:chOff x="4950208" y="1243187"/>
              <a:chExt cx="998803" cy="1864578"/>
            </a:xfrm>
          </p:grpSpPr>
          <p:grpSp>
            <p:nvGrpSpPr>
              <p:cNvPr id="752" name="Google Shape;752;p18"/>
              <p:cNvGrpSpPr/>
              <p:nvPr/>
            </p:nvGrpSpPr>
            <p:grpSpPr>
              <a:xfrm>
                <a:off x="4950208" y="1539025"/>
                <a:ext cx="998803" cy="1568740"/>
                <a:chOff x="4950208" y="1539025"/>
                <a:chExt cx="998803" cy="1568740"/>
              </a:xfrm>
            </p:grpSpPr>
            <p:sp>
              <p:nvSpPr>
                <p:cNvPr id="753" name="Google Shape;753;p18"/>
                <p:cNvSpPr/>
                <p:nvPr/>
              </p:nvSpPr>
              <p:spPr>
                <a:xfrm>
                  <a:off x="5000268" y="1604575"/>
                  <a:ext cx="631897" cy="1503190"/>
                </a:xfrm>
                <a:custGeom>
                  <a:avLst/>
                  <a:gdLst/>
                  <a:ahLst/>
                  <a:cxnLst/>
                  <a:rect l="l" t="t" r="r" b="b"/>
                  <a:pathLst>
                    <a:path w="631897" h="1503190" extrusionOk="0">
                      <a:moveTo>
                        <a:pt x="0" y="0"/>
                      </a:moveTo>
                      <a:lnTo>
                        <a:pt x="631897" y="0"/>
                      </a:lnTo>
                      <a:lnTo>
                        <a:pt x="631897" y="1503191"/>
                      </a:lnTo>
                      <a:lnTo>
                        <a:pt x="0" y="150319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5632165" y="1604575"/>
                  <a:ext cx="267982" cy="1503190"/>
                </a:xfrm>
                <a:custGeom>
                  <a:avLst/>
                  <a:gdLst/>
                  <a:ahLst/>
                  <a:cxnLst/>
                  <a:rect l="l" t="t" r="r" b="b"/>
                  <a:pathLst>
                    <a:path w="267982" h="1503190" extrusionOk="0">
                      <a:moveTo>
                        <a:pt x="0" y="0"/>
                      </a:moveTo>
                      <a:lnTo>
                        <a:pt x="267983" y="0"/>
                      </a:lnTo>
                      <a:lnTo>
                        <a:pt x="267983" y="1503191"/>
                      </a:lnTo>
                      <a:lnTo>
                        <a:pt x="0" y="1503191"/>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4950208" y="1539025"/>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5632165" y="1539025"/>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7" name="Google Shape;757;p18"/>
              <p:cNvSpPr/>
              <p:nvPr/>
            </p:nvSpPr>
            <p:spPr>
              <a:xfrm>
                <a:off x="5000268" y="1421820"/>
                <a:ext cx="631897" cy="117271"/>
              </a:xfrm>
              <a:custGeom>
                <a:avLst/>
                <a:gdLst/>
                <a:ahLst/>
                <a:cxnLst/>
                <a:rect l="l" t="t" r="r" b="b"/>
                <a:pathLst>
                  <a:path w="631897" h="117271" extrusionOk="0">
                    <a:moveTo>
                      <a:pt x="0" y="0"/>
                    </a:moveTo>
                    <a:lnTo>
                      <a:pt x="631897" y="0"/>
                    </a:lnTo>
                    <a:lnTo>
                      <a:pt x="631897" y="117272"/>
                    </a:lnTo>
                    <a:lnTo>
                      <a:pt x="0" y="117272"/>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5633029" y="1421820"/>
                <a:ext cx="239196" cy="117271"/>
              </a:xfrm>
              <a:custGeom>
                <a:avLst/>
                <a:gdLst/>
                <a:ahLst/>
                <a:cxnLst/>
                <a:rect l="l" t="t" r="r" b="b"/>
                <a:pathLst>
                  <a:path w="239196" h="117271" extrusionOk="0">
                    <a:moveTo>
                      <a:pt x="0" y="0"/>
                    </a:moveTo>
                    <a:lnTo>
                      <a:pt x="239197" y="0"/>
                    </a:lnTo>
                    <a:lnTo>
                      <a:pt x="239197" y="117272"/>
                    </a:lnTo>
                    <a:lnTo>
                      <a:pt x="0" y="117272"/>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5245979" y="1243187"/>
                <a:ext cx="181757" cy="181757"/>
              </a:xfrm>
              <a:custGeom>
                <a:avLst/>
                <a:gdLst/>
                <a:ahLst/>
                <a:cxnLst/>
                <a:rect l="l" t="t" r="r" b="b"/>
                <a:pathLst>
                  <a:path w="181757" h="181757" extrusionOk="0">
                    <a:moveTo>
                      <a:pt x="0" y="0"/>
                    </a:moveTo>
                    <a:lnTo>
                      <a:pt x="181758" y="0"/>
                    </a:lnTo>
                    <a:lnTo>
                      <a:pt x="181758" y="181758"/>
                    </a:lnTo>
                    <a:lnTo>
                      <a:pt x="0" y="181758"/>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5426806" y="1243187"/>
                <a:ext cx="445352" cy="181757"/>
              </a:xfrm>
              <a:custGeom>
                <a:avLst/>
                <a:gdLst/>
                <a:ahLst/>
                <a:cxnLst/>
                <a:rect l="l" t="t" r="r" b="b"/>
                <a:pathLst>
                  <a:path w="445352" h="181757" extrusionOk="0">
                    <a:moveTo>
                      <a:pt x="0" y="0"/>
                    </a:moveTo>
                    <a:lnTo>
                      <a:pt x="445353" y="0"/>
                    </a:lnTo>
                    <a:lnTo>
                      <a:pt x="445353" y="181758"/>
                    </a:lnTo>
                    <a:lnTo>
                      <a:pt x="0" y="18175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18"/>
            <p:cNvGrpSpPr/>
            <p:nvPr/>
          </p:nvGrpSpPr>
          <p:grpSpPr>
            <a:xfrm>
              <a:off x="8724832" y="1239488"/>
              <a:ext cx="2644512" cy="3903874"/>
              <a:chOff x="5802554" y="945554"/>
              <a:chExt cx="1464698" cy="2162212"/>
            </a:xfrm>
          </p:grpSpPr>
          <p:grpSp>
            <p:nvGrpSpPr>
              <p:cNvPr id="762" name="Google Shape;762;p18"/>
              <p:cNvGrpSpPr/>
              <p:nvPr/>
            </p:nvGrpSpPr>
            <p:grpSpPr>
              <a:xfrm>
                <a:off x="5802554" y="945554"/>
                <a:ext cx="1464698" cy="2162212"/>
                <a:chOff x="5802554" y="945554"/>
                <a:chExt cx="1464698" cy="2162212"/>
              </a:xfrm>
            </p:grpSpPr>
            <p:sp>
              <p:nvSpPr>
                <p:cNvPr id="763" name="Google Shape;763;p18"/>
                <p:cNvSpPr/>
                <p:nvPr/>
              </p:nvSpPr>
              <p:spPr>
                <a:xfrm>
                  <a:off x="5872226" y="1036699"/>
                  <a:ext cx="879071" cy="2071067"/>
                </a:xfrm>
                <a:custGeom>
                  <a:avLst/>
                  <a:gdLst/>
                  <a:ahLst/>
                  <a:cxnLst/>
                  <a:rect l="l" t="t" r="r" b="b"/>
                  <a:pathLst>
                    <a:path w="879071" h="2071067" extrusionOk="0">
                      <a:moveTo>
                        <a:pt x="0" y="0"/>
                      </a:moveTo>
                      <a:lnTo>
                        <a:pt x="879072" y="0"/>
                      </a:lnTo>
                      <a:lnTo>
                        <a:pt x="879072" y="2071067"/>
                      </a:lnTo>
                      <a:lnTo>
                        <a:pt x="0" y="2071067"/>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6751297" y="1036699"/>
                  <a:ext cx="448012" cy="2071067"/>
                </a:xfrm>
                <a:custGeom>
                  <a:avLst/>
                  <a:gdLst/>
                  <a:ahLst/>
                  <a:cxnLst/>
                  <a:rect l="l" t="t" r="r" b="b"/>
                  <a:pathLst>
                    <a:path w="448012" h="2071067" extrusionOk="0">
                      <a:moveTo>
                        <a:pt x="0" y="0"/>
                      </a:moveTo>
                      <a:lnTo>
                        <a:pt x="448012" y="0"/>
                      </a:lnTo>
                      <a:lnTo>
                        <a:pt x="448012" y="2071067"/>
                      </a:lnTo>
                      <a:lnTo>
                        <a:pt x="0" y="2071067"/>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5802554" y="945554"/>
                  <a:ext cx="948676" cy="91144"/>
                </a:xfrm>
                <a:custGeom>
                  <a:avLst/>
                  <a:gdLst/>
                  <a:ahLst/>
                  <a:cxnLst/>
                  <a:rect l="l" t="t" r="r" b="b"/>
                  <a:pathLst>
                    <a:path w="948676" h="91144" extrusionOk="0">
                      <a:moveTo>
                        <a:pt x="0" y="0"/>
                      </a:moveTo>
                      <a:lnTo>
                        <a:pt x="948677" y="0"/>
                      </a:lnTo>
                      <a:lnTo>
                        <a:pt x="948677" y="91145"/>
                      </a:lnTo>
                      <a:lnTo>
                        <a:pt x="0" y="91145"/>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6751297" y="945554"/>
                  <a:ext cx="515955" cy="91144"/>
                </a:xfrm>
                <a:custGeom>
                  <a:avLst/>
                  <a:gdLst/>
                  <a:ahLst/>
                  <a:cxnLst/>
                  <a:rect l="l" t="t" r="r" b="b"/>
                  <a:pathLst>
                    <a:path w="515955" h="91144" extrusionOk="0">
                      <a:moveTo>
                        <a:pt x="0" y="0"/>
                      </a:moveTo>
                      <a:lnTo>
                        <a:pt x="515955" y="0"/>
                      </a:lnTo>
                      <a:lnTo>
                        <a:pt x="515955" y="91145"/>
                      </a:lnTo>
                      <a:lnTo>
                        <a:pt x="0" y="91145"/>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7" name="Google Shape;767;p18"/>
              <p:cNvGrpSpPr/>
              <p:nvPr/>
            </p:nvGrpSpPr>
            <p:grpSpPr>
              <a:xfrm>
                <a:off x="5960312" y="1198579"/>
                <a:ext cx="157159" cy="252426"/>
                <a:chOff x="5960312" y="1198579"/>
                <a:chExt cx="157159" cy="252426"/>
              </a:xfrm>
            </p:grpSpPr>
            <p:sp>
              <p:nvSpPr>
                <p:cNvPr id="768" name="Google Shape;768;p18"/>
                <p:cNvSpPr/>
                <p:nvPr/>
              </p:nvSpPr>
              <p:spPr>
                <a:xfrm>
                  <a:off x="5966561"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596031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5966561"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18"/>
              <p:cNvGrpSpPr/>
              <p:nvPr/>
            </p:nvGrpSpPr>
            <p:grpSpPr>
              <a:xfrm>
                <a:off x="6225835" y="1198579"/>
                <a:ext cx="157159" cy="252426"/>
                <a:chOff x="6225835" y="1198579"/>
                <a:chExt cx="157159" cy="252426"/>
              </a:xfrm>
            </p:grpSpPr>
            <p:sp>
              <p:nvSpPr>
                <p:cNvPr id="772" name="Google Shape;772;p18"/>
                <p:cNvSpPr/>
                <p:nvPr/>
              </p:nvSpPr>
              <p:spPr>
                <a:xfrm>
                  <a:off x="6232018"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6225835"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6232018"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5" name="Google Shape;775;p18"/>
              <p:cNvGrpSpPr/>
              <p:nvPr/>
            </p:nvGrpSpPr>
            <p:grpSpPr>
              <a:xfrm>
                <a:off x="6491292" y="1198579"/>
                <a:ext cx="157159" cy="252426"/>
                <a:chOff x="6491292" y="1198579"/>
                <a:chExt cx="157159" cy="252426"/>
              </a:xfrm>
            </p:grpSpPr>
            <p:sp>
              <p:nvSpPr>
                <p:cNvPr id="776" name="Google Shape;776;p18"/>
                <p:cNvSpPr/>
                <p:nvPr/>
              </p:nvSpPr>
              <p:spPr>
                <a:xfrm>
                  <a:off x="6497475"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649129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6497475"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9" name="Google Shape;779;p18"/>
              <p:cNvGrpSpPr/>
              <p:nvPr/>
            </p:nvGrpSpPr>
            <p:grpSpPr>
              <a:xfrm>
                <a:off x="5960312" y="1586825"/>
                <a:ext cx="157159" cy="252426"/>
                <a:chOff x="5960312" y="1586825"/>
                <a:chExt cx="157159" cy="252426"/>
              </a:xfrm>
            </p:grpSpPr>
            <p:sp>
              <p:nvSpPr>
                <p:cNvPr id="780" name="Google Shape;780;p18"/>
                <p:cNvSpPr/>
                <p:nvPr/>
              </p:nvSpPr>
              <p:spPr>
                <a:xfrm>
                  <a:off x="5966561"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596031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5966561"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3" name="Google Shape;783;p18"/>
              <p:cNvGrpSpPr/>
              <p:nvPr/>
            </p:nvGrpSpPr>
            <p:grpSpPr>
              <a:xfrm>
                <a:off x="6225835" y="1586825"/>
                <a:ext cx="157159" cy="252426"/>
                <a:chOff x="6225835" y="1586825"/>
                <a:chExt cx="157159" cy="252426"/>
              </a:xfrm>
            </p:grpSpPr>
            <p:sp>
              <p:nvSpPr>
                <p:cNvPr id="784" name="Google Shape;784;p18"/>
                <p:cNvSpPr/>
                <p:nvPr/>
              </p:nvSpPr>
              <p:spPr>
                <a:xfrm>
                  <a:off x="6232018"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6225835"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6232018"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7" name="Google Shape;787;p18"/>
              <p:cNvGrpSpPr/>
              <p:nvPr/>
            </p:nvGrpSpPr>
            <p:grpSpPr>
              <a:xfrm>
                <a:off x="6491292" y="1586825"/>
                <a:ext cx="157159" cy="252426"/>
                <a:chOff x="6491292" y="1586825"/>
                <a:chExt cx="157159" cy="252426"/>
              </a:xfrm>
            </p:grpSpPr>
            <p:sp>
              <p:nvSpPr>
                <p:cNvPr id="788" name="Google Shape;788;p18"/>
                <p:cNvSpPr/>
                <p:nvPr/>
              </p:nvSpPr>
              <p:spPr>
                <a:xfrm>
                  <a:off x="6497475"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649129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6497475"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1" name="Google Shape;791;p18"/>
              <p:cNvGrpSpPr/>
              <p:nvPr/>
            </p:nvGrpSpPr>
            <p:grpSpPr>
              <a:xfrm>
                <a:off x="5960312" y="1975004"/>
                <a:ext cx="157159" cy="252426"/>
                <a:chOff x="5960312" y="1975004"/>
                <a:chExt cx="157159" cy="252426"/>
              </a:xfrm>
            </p:grpSpPr>
            <p:sp>
              <p:nvSpPr>
                <p:cNvPr id="792" name="Google Shape;792;p18"/>
                <p:cNvSpPr/>
                <p:nvPr/>
              </p:nvSpPr>
              <p:spPr>
                <a:xfrm>
                  <a:off x="5966561"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96031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5966561"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5" name="Google Shape;795;p18"/>
              <p:cNvGrpSpPr/>
              <p:nvPr/>
            </p:nvGrpSpPr>
            <p:grpSpPr>
              <a:xfrm>
                <a:off x="6225835" y="1975004"/>
                <a:ext cx="157159" cy="252426"/>
                <a:chOff x="6225835" y="1975004"/>
                <a:chExt cx="157159" cy="252426"/>
              </a:xfrm>
            </p:grpSpPr>
            <p:sp>
              <p:nvSpPr>
                <p:cNvPr id="796" name="Google Shape;796;p18"/>
                <p:cNvSpPr/>
                <p:nvPr/>
              </p:nvSpPr>
              <p:spPr>
                <a:xfrm>
                  <a:off x="6232018"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6225835"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6232018"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9" name="Google Shape;799;p18"/>
              <p:cNvGrpSpPr/>
              <p:nvPr/>
            </p:nvGrpSpPr>
            <p:grpSpPr>
              <a:xfrm>
                <a:off x="6491292" y="1975004"/>
                <a:ext cx="157159" cy="252426"/>
                <a:chOff x="6491292" y="1975004"/>
                <a:chExt cx="157159" cy="252426"/>
              </a:xfrm>
            </p:grpSpPr>
            <p:sp>
              <p:nvSpPr>
                <p:cNvPr id="800" name="Google Shape;800;p18"/>
                <p:cNvSpPr/>
                <p:nvPr/>
              </p:nvSpPr>
              <p:spPr>
                <a:xfrm>
                  <a:off x="6497475"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649129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6497475"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3" name="Google Shape;803;p18"/>
              <p:cNvGrpSpPr/>
              <p:nvPr/>
            </p:nvGrpSpPr>
            <p:grpSpPr>
              <a:xfrm>
                <a:off x="5960312" y="2363251"/>
                <a:ext cx="157159" cy="252426"/>
                <a:chOff x="5960312" y="2363251"/>
                <a:chExt cx="157159" cy="252426"/>
              </a:xfrm>
            </p:grpSpPr>
            <p:sp>
              <p:nvSpPr>
                <p:cNvPr id="804" name="Google Shape;804;p18"/>
                <p:cNvSpPr/>
                <p:nvPr/>
              </p:nvSpPr>
              <p:spPr>
                <a:xfrm>
                  <a:off x="5966561"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96031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5966561"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18"/>
              <p:cNvGrpSpPr/>
              <p:nvPr/>
            </p:nvGrpSpPr>
            <p:grpSpPr>
              <a:xfrm>
                <a:off x="6225835" y="2363251"/>
                <a:ext cx="157159" cy="252426"/>
                <a:chOff x="6225835" y="2363251"/>
                <a:chExt cx="157159" cy="252426"/>
              </a:xfrm>
            </p:grpSpPr>
            <p:sp>
              <p:nvSpPr>
                <p:cNvPr id="808" name="Google Shape;808;p18"/>
                <p:cNvSpPr/>
                <p:nvPr/>
              </p:nvSpPr>
              <p:spPr>
                <a:xfrm>
                  <a:off x="6232018"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6225835"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6232018"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1" name="Google Shape;811;p18"/>
              <p:cNvGrpSpPr/>
              <p:nvPr/>
            </p:nvGrpSpPr>
            <p:grpSpPr>
              <a:xfrm>
                <a:off x="6491292" y="2363251"/>
                <a:ext cx="157159" cy="252426"/>
                <a:chOff x="6491292" y="2363251"/>
                <a:chExt cx="157159" cy="252426"/>
              </a:xfrm>
            </p:grpSpPr>
            <p:sp>
              <p:nvSpPr>
                <p:cNvPr id="812" name="Google Shape;812;p18"/>
                <p:cNvSpPr/>
                <p:nvPr/>
              </p:nvSpPr>
              <p:spPr>
                <a:xfrm>
                  <a:off x="6497475"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649129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6497475"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5" name="Google Shape;815;p18"/>
              <p:cNvSpPr/>
              <p:nvPr/>
            </p:nvSpPr>
            <p:spPr>
              <a:xfrm>
                <a:off x="6151444" y="2809601"/>
                <a:ext cx="261467" cy="298165"/>
              </a:xfrm>
              <a:custGeom>
                <a:avLst/>
                <a:gdLst/>
                <a:ahLst/>
                <a:cxnLst/>
                <a:rect l="l" t="t" r="r" b="b"/>
                <a:pathLst>
                  <a:path w="261467" h="298165" extrusionOk="0">
                    <a:moveTo>
                      <a:pt x="0" y="298165"/>
                    </a:moveTo>
                    <a:lnTo>
                      <a:pt x="0" y="0"/>
                    </a:lnTo>
                    <a:lnTo>
                      <a:pt x="261468" y="0"/>
                    </a:lnTo>
                    <a:lnTo>
                      <a:pt x="261468" y="298165"/>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6" name="Google Shape;816;p18"/>
            <p:cNvSpPr/>
            <p:nvPr/>
          </p:nvSpPr>
          <p:spPr>
            <a:xfrm>
              <a:off x="742007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789952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742007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8"/>
            <p:cNvSpPr/>
            <p:nvPr/>
          </p:nvSpPr>
          <p:spPr>
            <a:xfrm>
              <a:off x="789952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8"/>
            <p:cNvSpPr/>
            <p:nvPr/>
          </p:nvSpPr>
          <p:spPr>
            <a:xfrm>
              <a:off x="742007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789952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96257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644202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96257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644202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6" name="Google Shape;82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7" name="Google Shape;827;p18"/>
          <p:cNvSpPr txBox="1">
            <a:spLocks noGrp="1"/>
          </p:cNvSpPr>
          <p:nvPr>
            <p:ph type="subTitle" idx="1"/>
          </p:nvPr>
        </p:nvSpPr>
        <p:spPr>
          <a:xfrm>
            <a:off x="720000" y="1173359"/>
            <a:ext cx="3638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28" name="Google Shape;828;p18"/>
          <p:cNvSpPr txBox="1">
            <a:spLocks noGrp="1"/>
          </p:cNvSpPr>
          <p:nvPr>
            <p:ph type="subTitle" idx="2"/>
          </p:nvPr>
        </p:nvSpPr>
        <p:spPr>
          <a:xfrm>
            <a:off x="720000" y="1699273"/>
            <a:ext cx="3638400" cy="114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9" name="Google Shape;829;p18"/>
          <p:cNvSpPr txBox="1">
            <a:spLocks noGrp="1"/>
          </p:cNvSpPr>
          <p:nvPr>
            <p:ph type="subTitle" idx="3"/>
          </p:nvPr>
        </p:nvSpPr>
        <p:spPr>
          <a:xfrm>
            <a:off x="4785600" y="1699273"/>
            <a:ext cx="3638400" cy="114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0" name="Google Shape;830;p18"/>
          <p:cNvSpPr txBox="1">
            <a:spLocks noGrp="1"/>
          </p:cNvSpPr>
          <p:nvPr>
            <p:ph type="subTitle" idx="4"/>
          </p:nvPr>
        </p:nvSpPr>
        <p:spPr>
          <a:xfrm>
            <a:off x="720000" y="3376397"/>
            <a:ext cx="3638400" cy="114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1" name="Google Shape;831;p18"/>
          <p:cNvSpPr txBox="1">
            <a:spLocks noGrp="1"/>
          </p:cNvSpPr>
          <p:nvPr>
            <p:ph type="subTitle" idx="5"/>
          </p:nvPr>
        </p:nvSpPr>
        <p:spPr>
          <a:xfrm>
            <a:off x="4785600" y="3376397"/>
            <a:ext cx="3638400" cy="114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2" name="Google Shape;832;p18"/>
          <p:cNvSpPr txBox="1">
            <a:spLocks noGrp="1"/>
          </p:cNvSpPr>
          <p:nvPr>
            <p:ph type="subTitle" idx="6"/>
          </p:nvPr>
        </p:nvSpPr>
        <p:spPr>
          <a:xfrm>
            <a:off x="720000" y="2850497"/>
            <a:ext cx="3638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33" name="Google Shape;833;p18"/>
          <p:cNvSpPr txBox="1">
            <a:spLocks noGrp="1"/>
          </p:cNvSpPr>
          <p:nvPr>
            <p:ph type="subTitle" idx="7"/>
          </p:nvPr>
        </p:nvSpPr>
        <p:spPr>
          <a:xfrm>
            <a:off x="4785600" y="1173359"/>
            <a:ext cx="3638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34" name="Google Shape;834;p18"/>
          <p:cNvSpPr txBox="1">
            <a:spLocks noGrp="1"/>
          </p:cNvSpPr>
          <p:nvPr>
            <p:ph type="subTitle" idx="8"/>
          </p:nvPr>
        </p:nvSpPr>
        <p:spPr>
          <a:xfrm>
            <a:off x="4785600" y="2850497"/>
            <a:ext cx="3638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35"/>
        <p:cNvGrpSpPr/>
        <p:nvPr/>
      </p:nvGrpSpPr>
      <p:grpSpPr>
        <a:xfrm>
          <a:off x="0" y="0"/>
          <a:ext cx="0" cy="0"/>
          <a:chOff x="0" y="0"/>
          <a:chExt cx="0" cy="0"/>
        </a:xfrm>
      </p:grpSpPr>
      <p:sp>
        <p:nvSpPr>
          <p:cNvPr id="836" name="Google Shape;836;p19"/>
          <p:cNvSpPr/>
          <p:nvPr/>
        </p:nvSpPr>
        <p:spPr>
          <a:xfrm flipH="1">
            <a:off x="-12402702" y="-633951"/>
            <a:ext cx="24715160" cy="5775842"/>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7" name="Google Shape;837;p19"/>
          <p:cNvGrpSpPr/>
          <p:nvPr/>
        </p:nvGrpSpPr>
        <p:grpSpPr>
          <a:xfrm>
            <a:off x="-499625" y="-12325"/>
            <a:ext cx="10186675" cy="5674625"/>
            <a:chOff x="-499625" y="-12325"/>
            <a:chExt cx="10186675" cy="5674625"/>
          </a:xfrm>
        </p:grpSpPr>
        <p:sp>
          <p:nvSpPr>
            <p:cNvPr id="838" name="Google Shape;838;p19"/>
            <p:cNvSpPr/>
            <p:nvPr/>
          </p:nvSpPr>
          <p:spPr>
            <a:xfrm>
              <a:off x="8199650" y="-12325"/>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39" name="Google Shape;839;p19"/>
            <p:cNvSpPr/>
            <p:nvPr/>
          </p:nvSpPr>
          <p:spPr>
            <a:xfrm>
              <a:off x="260600" y="47533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40" name="Google Shape;840;p19"/>
            <p:cNvSpPr/>
            <p:nvPr/>
          </p:nvSpPr>
          <p:spPr>
            <a:xfrm>
              <a:off x="-499625" y="445025"/>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841" name="Google Shape;84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2" name="Google Shape;842;p19"/>
          <p:cNvSpPr txBox="1">
            <a:spLocks noGrp="1"/>
          </p:cNvSpPr>
          <p:nvPr>
            <p:ph type="subTitle" idx="1"/>
          </p:nvPr>
        </p:nvSpPr>
        <p:spPr>
          <a:xfrm>
            <a:off x="721125" y="1696258"/>
            <a:ext cx="2459100" cy="11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3" name="Google Shape;843;p19"/>
          <p:cNvSpPr txBox="1">
            <a:spLocks noGrp="1"/>
          </p:cNvSpPr>
          <p:nvPr>
            <p:ph type="subTitle" idx="2"/>
          </p:nvPr>
        </p:nvSpPr>
        <p:spPr>
          <a:xfrm>
            <a:off x="3342148" y="1696258"/>
            <a:ext cx="2459100" cy="11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4" name="Google Shape;844;p19"/>
          <p:cNvSpPr txBox="1">
            <a:spLocks noGrp="1"/>
          </p:cNvSpPr>
          <p:nvPr>
            <p:ph type="subTitle" idx="3"/>
          </p:nvPr>
        </p:nvSpPr>
        <p:spPr>
          <a:xfrm>
            <a:off x="5963170" y="1696258"/>
            <a:ext cx="2459700" cy="117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5" name="Google Shape;845;p19"/>
          <p:cNvSpPr txBox="1">
            <a:spLocks noGrp="1"/>
          </p:cNvSpPr>
          <p:nvPr>
            <p:ph type="subTitle" idx="4"/>
          </p:nvPr>
        </p:nvSpPr>
        <p:spPr>
          <a:xfrm>
            <a:off x="721125" y="3429000"/>
            <a:ext cx="2459100" cy="1176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6" name="Google Shape;846;p19"/>
          <p:cNvSpPr txBox="1">
            <a:spLocks noGrp="1"/>
          </p:cNvSpPr>
          <p:nvPr>
            <p:ph type="subTitle" idx="5"/>
          </p:nvPr>
        </p:nvSpPr>
        <p:spPr>
          <a:xfrm>
            <a:off x="3342148" y="3429000"/>
            <a:ext cx="2459100" cy="1176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7" name="Google Shape;847;p19"/>
          <p:cNvSpPr txBox="1">
            <a:spLocks noGrp="1"/>
          </p:cNvSpPr>
          <p:nvPr>
            <p:ph type="subTitle" idx="6"/>
          </p:nvPr>
        </p:nvSpPr>
        <p:spPr>
          <a:xfrm>
            <a:off x="5963170" y="3429000"/>
            <a:ext cx="2459700" cy="1176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8" name="Google Shape;848;p19"/>
          <p:cNvSpPr txBox="1">
            <a:spLocks noGrp="1"/>
          </p:cNvSpPr>
          <p:nvPr>
            <p:ph type="subTitle" idx="7"/>
          </p:nvPr>
        </p:nvSpPr>
        <p:spPr>
          <a:xfrm>
            <a:off x="721133" y="1163689"/>
            <a:ext cx="2459100" cy="53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49" name="Google Shape;849;p19"/>
          <p:cNvSpPr txBox="1">
            <a:spLocks noGrp="1"/>
          </p:cNvSpPr>
          <p:nvPr>
            <p:ph type="subTitle" idx="8"/>
          </p:nvPr>
        </p:nvSpPr>
        <p:spPr>
          <a:xfrm>
            <a:off x="3342148" y="1163689"/>
            <a:ext cx="2459100" cy="53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50" name="Google Shape;850;p19"/>
          <p:cNvSpPr txBox="1">
            <a:spLocks noGrp="1"/>
          </p:cNvSpPr>
          <p:nvPr>
            <p:ph type="subTitle" idx="9"/>
          </p:nvPr>
        </p:nvSpPr>
        <p:spPr>
          <a:xfrm>
            <a:off x="5963167" y="1163689"/>
            <a:ext cx="2459700" cy="53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51" name="Google Shape;851;p19"/>
          <p:cNvSpPr txBox="1">
            <a:spLocks noGrp="1"/>
          </p:cNvSpPr>
          <p:nvPr>
            <p:ph type="subTitle" idx="13"/>
          </p:nvPr>
        </p:nvSpPr>
        <p:spPr>
          <a:xfrm>
            <a:off x="721133" y="289707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52" name="Google Shape;852;p19"/>
          <p:cNvSpPr txBox="1">
            <a:spLocks noGrp="1"/>
          </p:cNvSpPr>
          <p:nvPr>
            <p:ph type="subTitle" idx="14"/>
          </p:nvPr>
        </p:nvSpPr>
        <p:spPr>
          <a:xfrm>
            <a:off x="3342148" y="289707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53" name="Google Shape;853;p19"/>
          <p:cNvSpPr txBox="1">
            <a:spLocks noGrp="1"/>
          </p:cNvSpPr>
          <p:nvPr>
            <p:ph type="subTitle" idx="15"/>
          </p:nvPr>
        </p:nvSpPr>
        <p:spPr>
          <a:xfrm>
            <a:off x="5963467" y="289707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54"/>
        <p:cNvGrpSpPr/>
        <p:nvPr/>
      </p:nvGrpSpPr>
      <p:grpSpPr>
        <a:xfrm>
          <a:off x="0" y="0"/>
          <a:ext cx="0" cy="0"/>
          <a:chOff x="0" y="0"/>
          <a:chExt cx="0" cy="0"/>
        </a:xfrm>
      </p:grpSpPr>
      <p:sp>
        <p:nvSpPr>
          <p:cNvPr id="855" name="Google Shape;855;p20"/>
          <p:cNvSpPr/>
          <p:nvPr/>
        </p:nvSpPr>
        <p:spPr>
          <a:xfrm>
            <a:off x="-337471" y="-2077"/>
            <a:ext cx="25248384" cy="5144945"/>
          </a:xfrm>
          <a:custGeom>
            <a:avLst/>
            <a:gdLst/>
            <a:ahLst/>
            <a:cxnLst/>
            <a:rect l="l" t="t" r="r" b="b"/>
            <a:pathLst>
              <a:path w="7042785" h="1435131" extrusionOk="0">
                <a:moveTo>
                  <a:pt x="0" y="1435132"/>
                </a:moveTo>
                <a:lnTo>
                  <a:pt x="0" y="517493"/>
                </a:lnTo>
                <a:lnTo>
                  <a:pt x="73057" y="517493"/>
                </a:lnTo>
                <a:lnTo>
                  <a:pt x="73057" y="406337"/>
                </a:lnTo>
                <a:lnTo>
                  <a:pt x="190500" y="406337"/>
                </a:lnTo>
                <a:lnTo>
                  <a:pt x="190500" y="514255"/>
                </a:lnTo>
                <a:lnTo>
                  <a:pt x="311182" y="514255"/>
                </a:lnTo>
                <a:lnTo>
                  <a:pt x="311182" y="1365123"/>
                </a:lnTo>
                <a:lnTo>
                  <a:pt x="409575" y="1365123"/>
                </a:lnTo>
                <a:lnTo>
                  <a:pt x="409575" y="1136523"/>
                </a:lnTo>
                <a:lnTo>
                  <a:pt x="533400" y="1136523"/>
                </a:lnTo>
                <a:lnTo>
                  <a:pt x="533400" y="1066705"/>
                </a:lnTo>
                <a:lnTo>
                  <a:pt x="660368" y="1066705"/>
                </a:lnTo>
                <a:lnTo>
                  <a:pt x="660368" y="1126998"/>
                </a:lnTo>
                <a:lnTo>
                  <a:pt x="711137" y="1126998"/>
                </a:lnTo>
                <a:lnTo>
                  <a:pt x="711137" y="1009555"/>
                </a:lnTo>
                <a:lnTo>
                  <a:pt x="914305" y="1009555"/>
                </a:lnTo>
                <a:lnTo>
                  <a:pt x="914305" y="939737"/>
                </a:lnTo>
                <a:lnTo>
                  <a:pt x="996887" y="939737"/>
                </a:lnTo>
                <a:lnTo>
                  <a:pt x="996887" y="1000030"/>
                </a:lnTo>
                <a:lnTo>
                  <a:pt x="1047655" y="1000030"/>
                </a:lnTo>
                <a:lnTo>
                  <a:pt x="1047655" y="622173"/>
                </a:lnTo>
                <a:lnTo>
                  <a:pt x="1101662" y="622173"/>
                </a:lnTo>
                <a:lnTo>
                  <a:pt x="1101662" y="466630"/>
                </a:lnTo>
                <a:lnTo>
                  <a:pt x="1133380" y="441198"/>
                </a:lnTo>
                <a:lnTo>
                  <a:pt x="1168337" y="466630"/>
                </a:lnTo>
                <a:lnTo>
                  <a:pt x="1168337" y="603123"/>
                </a:lnTo>
                <a:lnTo>
                  <a:pt x="1203293" y="603123"/>
                </a:lnTo>
                <a:lnTo>
                  <a:pt x="1203293" y="530066"/>
                </a:lnTo>
                <a:lnTo>
                  <a:pt x="1356455" y="530066"/>
                </a:lnTo>
                <a:lnTo>
                  <a:pt x="1356455" y="604647"/>
                </a:lnTo>
                <a:lnTo>
                  <a:pt x="1399318" y="604647"/>
                </a:lnTo>
                <a:lnTo>
                  <a:pt x="1399318" y="1247585"/>
                </a:lnTo>
                <a:lnTo>
                  <a:pt x="1420749" y="1247585"/>
                </a:lnTo>
                <a:lnTo>
                  <a:pt x="1420749" y="730853"/>
                </a:lnTo>
                <a:lnTo>
                  <a:pt x="1518380" y="730853"/>
                </a:lnTo>
                <a:lnTo>
                  <a:pt x="1518380" y="633222"/>
                </a:lnTo>
                <a:lnTo>
                  <a:pt x="1666018" y="633222"/>
                </a:lnTo>
                <a:lnTo>
                  <a:pt x="1666018" y="711803"/>
                </a:lnTo>
                <a:lnTo>
                  <a:pt x="1689830" y="711803"/>
                </a:lnTo>
                <a:lnTo>
                  <a:pt x="1689830" y="1385697"/>
                </a:lnTo>
                <a:lnTo>
                  <a:pt x="2058924" y="1385697"/>
                </a:lnTo>
                <a:lnTo>
                  <a:pt x="2058924" y="1266635"/>
                </a:lnTo>
                <a:lnTo>
                  <a:pt x="2087499" y="1266635"/>
                </a:lnTo>
                <a:lnTo>
                  <a:pt x="2087499" y="178594"/>
                </a:lnTo>
                <a:lnTo>
                  <a:pt x="2125599" y="178594"/>
                </a:lnTo>
                <a:lnTo>
                  <a:pt x="2125599" y="138113"/>
                </a:lnTo>
                <a:lnTo>
                  <a:pt x="2197037" y="138113"/>
                </a:lnTo>
                <a:lnTo>
                  <a:pt x="2197037" y="0"/>
                </a:lnTo>
                <a:lnTo>
                  <a:pt x="2280380" y="0"/>
                </a:lnTo>
                <a:lnTo>
                  <a:pt x="2280380" y="19050"/>
                </a:lnTo>
                <a:lnTo>
                  <a:pt x="2335149" y="19050"/>
                </a:lnTo>
                <a:lnTo>
                  <a:pt x="2335149" y="130969"/>
                </a:lnTo>
                <a:lnTo>
                  <a:pt x="2373249" y="130969"/>
                </a:lnTo>
                <a:lnTo>
                  <a:pt x="2373249" y="997744"/>
                </a:lnTo>
                <a:lnTo>
                  <a:pt x="2451830" y="997744"/>
                </a:lnTo>
                <a:lnTo>
                  <a:pt x="2451830" y="931069"/>
                </a:lnTo>
                <a:lnTo>
                  <a:pt x="2539937" y="931069"/>
                </a:lnTo>
                <a:lnTo>
                  <a:pt x="2539937" y="895350"/>
                </a:lnTo>
                <a:lnTo>
                  <a:pt x="2694718" y="895350"/>
                </a:lnTo>
                <a:lnTo>
                  <a:pt x="2694718" y="1345406"/>
                </a:lnTo>
                <a:lnTo>
                  <a:pt x="2778062" y="1345406"/>
                </a:lnTo>
                <a:lnTo>
                  <a:pt x="2778062" y="845344"/>
                </a:lnTo>
                <a:lnTo>
                  <a:pt x="2878074" y="845344"/>
                </a:lnTo>
                <a:lnTo>
                  <a:pt x="2878074" y="762000"/>
                </a:lnTo>
                <a:lnTo>
                  <a:pt x="3016187" y="762000"/>
                </a:lnTo>
                <a:lnTo>
                  <a:pt x="3016187" y="831056"/>
                </a:lnTo>
                <a:lnTo>
                  <a:pt x="3056668" y="831056"/>
                </a:lnTo>
                <a:lnTo>
                  <a:pt x="3056668" y="1385888"/>
                </a:lnTo>
                <a:lnTo>
                  <a:pt x="3132868" y="1385888"/>
                </a:lnTo>
                <a:lnTo>
                  <a:pt x="3132868" y="602456"/>
                </a:lnTo>
                <a:lnTo>
                  <a:pt x="3218593" y="602456"/>
                </a:lnTo>
                <a:lnTo>
                  <a:pt x="3218593" y="485775"/>
                </a:lnTo>
                <a:lnTo>
                  <a:pt x="3366230" y="485775"/>
                </a:lnTo>
                <a:lnTo>
                  <a:pt x="3366230" y="592931"/>
                </a:lnTo>
                <a:lnTo>
                  <a:pt x="3390043" y="592931"/>
                </a:lnTo>
                <a:lnTo>
                  <a:pt x="3390043" y="1004888"/>
                </a:lnTo>
                <a:lnTo>
                  <a:pt x="3451955" y="1004888"/>
                </a:lnTo>
                <a:lnTo>
                  <a:pt x="3451955" y="835819"/>
                </a:lnTo>
                <a:lnTo>
                  <a:pt x="3516249" y="835819"/>
                </a:lnTo>
                <a:lnTo>
                  <a:pt x="3516249" y="728663"/>
                </a:lnTo>
                <a:lnTo>
                  <a:pt x="3559112" y="702469"/>
                </a:lnTo>
                <a:lnTo>
                  <a:pt x="3594830" y="728663"/>
                </a:lnTo>
                <a:lnTo>
                  <a:pt x="3594830" y="823913"/>
                </a:lnTo>
                <a:lnTo>
                  <a:pt x="3718655" y="823913"/>
                </a:lnTo>
                <a:lnTo>
                  <a:pt x="3718655" y="1064419"/>
                </a:lnTo>
                <a:lnTo>
                  <a:pt x="3747230" y="1064419"/>
                </a:lnTo>
                <a:lnTo>
                  <a:pt x="3747230" y="454819"/>
                </a:lnTo>
                <a:lnTo>
                  <a:pt x="4016312" y="454819"/>
                </a:lnTo>
                <a:lnTo>
                  <a:pt x="4016312" y="1338263"/>
                </a:lnTo>
                <a:lnTo>
                  <a:pt x="4111562" y="1338263"/>
                </a:lnTo>
                <a:lnTo>
                  <a:pt x="4111562" y="1133475"/>
                </a:lnTo>
                <a:lnTo>
                  <a:pt x="4166330" y="1133475"/>
                </a:lnTo>
                <a:lnTo>
                  <a:pt x="4166330" y="997744"/>
                </a:lnTo>
                <a:lnTo>
                  <a:pt x="4216337" y="997744"/>
                </a:lnTo>
                <a:lnTo>
                  <a:pt x="4216337" y="895350"/>
                </a:lnTo>
                <a:lnTo>
                  <a:pt x="4318731" y="895350"/>
                </a:lnTo>
                <a:lnTo>
                  <a:pt x="4318731" y="1004888"/>
                </a:lnTo>
                <a:lnTo>
                  <a:pt x="4430649" y="1004888"/>
                </a:lnTo>
                <a:lnTo>
                  <a:pt x="4430649" y="1373981"/>
                </a:lnTo>
                <a:lnTo>
                  <a:pt x="4485418" y="1373981"/>
                </a:lnTo>
                <a:lnTo>
                  <a:pt x="4485418" y="835819"/>
                </a:lnTo>
                <a:lnTo>
                  <a:pt x="4747356" y="835819"/>
                </a:lnTo>
                <a:lnTo>
                  <a:pt x="4747356" y="1373981"/>
                </a:lnTo>
                <a:lnTo>
                  <a:pt x="4842606" y="1373981"/>
                </a:lnTo>
                <a:lnTo>
                  <a:pt x="4842606" y="192881"/>
                </a:lnTo>
                <a:lnTo>
                  <a:pt x="4959287" y="192881"/>
                </a:lnTo>
                <a:lnTo>
                  <a:pt x="4959287" y="9525"/>
                </a:lnTo>
                <a:lnTo>
                  <a:pt x="5092637" y="9525"/>
                </a:lnTo>
                <a:lnTo>
                  <a:pt x="5092637" y="188119"/>
                </a:lnTo>
                <a:lnTo>
                  <a:pt x="5123593" y="188119"/>
                </a:lnTo>
                <a:lnTo>
                  <a:pt x="5123593" y="1376363"/>
                </a:lnTo>
                <a:lnTo>
                  <a:pt x="5147406" y="1376363"/>
                </a:lnTo>
                <a:lnTo>
                  <a:pt x="5147406" y="838200"/>
                </a:lnTo>
                <a:lnTo>
                  <a:pt x="5437918" y="838200"/>
                </a:lnTo>
                <a:lnTo>
                  <a:pt x="5437918" y="1343025"/>
                </a:lnTo>
                <a:lnTo>
                  <a:pt x="5528406" y="1343025"/>
                </a:lnTo>
                <a:lnTo>
                  <a:pt x="5528406" y="1259681"/>
                </a:lnTo>
                <a:lnTo>
                  <a:pt x="5685568" y="1259681"/>
                </a:lnTo>
                <a:lnTo>
                  <a:pt x="5685568" y="1297781"/>
                </a:lnTo>
                <a:lnTo>
                  <a:pt x="5802249" y="1297781"/>
                </a:lnTo>
                <a:lnTo>
                  <a:pt x="5802249" y="1402556"/>
                </a:lnTo>
                <a:lnTo>
                  <a:pt x="5852256" y="1402556"/>
                </a:lnTo>
                <a:lnTo>
                  <a:pt x="5852256" y="828675"/>
                </a:lnTo>
                <a:lnTo>
                  <a:pt x="5934361" y="746570"/>
                </a:lnTo>
                <a:lnTo>
                  <a:pt x="6083142" y="746570"/>
                </a:lnTo>
                <a:lnTo>
                  <a:pt x="6083142" y="1228725"/>
                </a:lnTo>
                <a:lnTo>
                  <a:pt x="6147435" y="1228725"/>
                </a:lnTo>
                <a:lnTo>
                  <a:pt x="6147435" y="1319213"/>
                </a:lnTo>
                <a:lnTo>
                  <a:pt x="6487954" y="1319213"/>
                </a:lnTo>
                <a:lnTo>
                  <a:pt x="6487954" y="1385888"/>
                </a:lnTo>
                <a:lnTo>
                  <a:pt x="6537960" y="1385888"/>
                </a:lnTo>
                <a:lnTo>
                  <a:pt x="6537960" y="1131094"/>
                </a:lnTo>
                <a:lnTo>
                  <a:pt x="6668929" y="1131094"/>
                </a:lnTo>
                <a:lnTo>
                  <a:pt x="6668929" y="1064419"/>
                </a:lnTo>
                <a:lnTo>
                  <a:pt x="6799898" y="1064419"/>
                </a:lnTo>
                <a:lnTo>
                  <a:pt x="6799898" y="1114425"/>
                </a:lnTo>
                <a:lnTo>
                  <a:pt x="6852285" y="1114425"/>
                </a:lnTo>
                <a:lnTo>
                  <a:pt x="6852285" y="588169"/>
                </a:lnTo>
                <a:lnTo>
                  <a:pt x="6916579" y="588169"/>
                </a:lnTo>
                <a:lnTo>
                  <a:pt x="6916579" y="535781"/>
                </a:lnTo>
                <a:lnTo>
                  <a:pt x="7042785" y="535781"/>
                </a:lnTo>
                <a:lnTo>
                  <a:pt x="7042785" y="1426369"/>
                </a:lnTo>
                <a:cubicBezTo>
                  <a:pt x="7042785" y="1426369"/>
                  <a:pt x="762" y="1434275"/>
                  <a:pt x="0" y="14351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6" name="Google Shape;856;p20"/>
          <p:cNvGrpSpPr/>
          <p:nvPr/>
        </p:nvGrpSpPr>
        <p:grpSpPr>
          <a:xfrm>
            <a:off x="0" y="-578300"/>
            <a:ext cx="10399300" cy="4343400"/>
            <a:chOff x="0" y="-578300"/>
            <a:chExt cx="10399300" cy="4343400"/>
          </a:xfrm>
        </p:grpSpPr>
        <p:sp>
          <p:nvSpPr>
            <p:cNvPr id="857" name="Google Shape;857;p20"/>
            <p:cNvSpPr/>
            <p:nvPr/>
          </p:nvSpPr>
          <p:spPr>
            <a:xfrm>
              <a:off x="8428900" y="1794700"/>
              <a:ext cx="1970400" cy="1970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58" name="Google Shape;858;p20"/>
            <p:cNvSpPr/>
            <p:nvPr/>
          </p:nvSpPr>
          <p:spPr>
            <a:xfrm>
              <a:off x="0" y="-578300"/>
              <a:ext cx="1113300" cy="1113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859" name="Google Shape;8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60" name="Google Shape;860;p20"/>
          <p:cNvGrpSpPr/>
          <p:nvPr/>
        </p:nvGrpSpPr>
        <p:grpSpPr>
          <a:xfrm flipH="1">
            <a:off x="8524326" y="2376868"/>
            <a:ext cx="2478266" cy="2808006"/>
            <a:chOff x="6032340" y="2652313"/>
            <a:chExt cx="805076" cy="912223"/>
          </a:xfrm>
        </p:grpSpPr>
        <p:sp>
          <p:nvSpPr>
            <p:cNvPr id="861" name="Google Shape;861;p20"/>
            <p:cNvSpPr/>
            <p:nvPr/>
          </p:nvSpPr>
          <p:spPr>
            <a:xfrm>
              <a:off x="6382029" y="2655190"/>
              <a:ext cx="279173" cy="906513"/>
            </a:xfrm>
            <a:custGeom>
              <a:avLst/>
              <a:gdLst/>
              <a:ahLst/>
              <a:cxnLst/>
              <a:rect l="l" t="t" r="r" b="b"/>
              <a:pathLst>
                <a:path w="507587" h="1648206" extrusionOk="0">
                  <a:moveTo>
                    <a:pt x="507587" y="0"/>
                  </a:moveTo>
                  <a:lnTo>
                    <a:pt x="0" y="9430"/>
                  </a:lnTo>
                  <a:lnTo>
                    <a:pt x="0" y="1648206"/>
                  </a:lnTo>
                  <a:lnTo>
                    <a:pt x="507587" y="1648206"/>
                  </a:lnTo>
                  <a:lnTo>
                    <a:pt x="50758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0"/>
            <p:cNvSpPr/>
            <p:nvPr/>
          </p:nvSpPr>
          <p:spPr>
            <a:xfrm>
              <a:off x="6379205" y="2652313"/>
              <a:ext cx="284883" cy="912223"/>
            </a:xfrm>
            <a:custGeom>
              <a:avLst/>
              <a:gdLst/>
              <a:ahLst/>
              <a:cxnLst/>
              <a:rect l="l" t="t" r="r" b="b"/>
              <a:pathLst>
                <a:path w="517969" h="1658588" extrusionOk="0">
                  <a:moveTo>
                    <a:pt x="517970" y="1658588"/>
                  </a:moveTo>
                  <a:lnTo>
                    <a:pt x="0" y="1658588"/>
                  </a:lnTo>
                  <a:lnTo>
                    <a:pt x="0" y="9620"/>
                  </a:lnTo>
                  <a:lnTo>
                    <a:pt x="517970" y="0"/>
                  </a:lnTo>
                  <a:lnTo>
                    <a:pt x="517970" y="1658588"/>
                  </a:lnTo>
                  <a:close/>
                  <a:moveTo>
                    <a:pt x="10287" y="1648301"/>
                  </a:moveTo>
                  <a:lnTo>
                    <a:pt x="507588" y="1648301"/>
                  </a:lnTo>
                  <a:lnTo>
                    <a:pt x="507588" y="10573"/>
                  </a:lnTo>
                  <a:lnTo>
                    <a:pt x="10287" y="19812"/>
                  </a:lnTo>
                  <a:lnTo>
                    <a:pt x="10287" y="1648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0"/>
            <p:cNvSpPr/>
            <p:nvPr/>
          </p:nvSpPr>
          <p:spPr>
            <a:xfrm>
              <a:off x="6423400" y="2717900"/>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0"/>
            <p:cNvSpPr/>
            <p:nvPr/>
          </p:nvSpPr>
          <p:spPr>
            <a:xfrm>
              <a:off x="6420576" y="2715075"/>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0"/>
            <p:cNvSpPr/>
            <p:nvPr/>
          </p:nvSpPr>
          <p:spPr>
            <a:xfrm>
              <a:off x="6423400" y="2780975"/>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0"/>
            <p:cNvSpPr/>
            <p:nvPr/>
          </p:nvSpPr>
          <p:spPr>
            <a:xfrm>
              <a:off x="6420576" y="2778151"/>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0"/>
            <p:cNvSpPr/>
            <p:nvPr/>
          </p:nvSpPr>
          <p:spPr>
            <a:xfrm>
              <a:off x="6423400" y="2844052"/>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0"/>
            <p:cNvSpPr/>
            <p:nvPr/>
          </p:nvSpPr>
          <p:spPr>
            <a:xfrm>
              <a:off x="6420576" y="2841227"/>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0"/>
            <p:cNvSpPr/>
            <p:nvPr/>
          </p:nvSpPr>
          <p:spPr>
            <a:xfrm>
              <a:off x="6423400" y="290712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0"/>
            <p:cNvSpPr/>
            <p:nvPr/>
          </p:nvSpPr>
          <p:spPr>
            <a:xfrm>
              <a:off x="6420576" y="290430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0"/>
            <p:cNvSpPr/>
            <p:nvPr/>
          </p:nvSpPr>
          <p:spPr>
            <a:xfrm>
              <a:off x="6423400" y="2970204"/>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0"/>
            <p:cNvSpPr/>
            <p:nvPr/>
          </p:nvSpPr>
          <p:spPr>
            <a:xfrm>
              <a:off x="6420576" y="296737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0"/>
            <p:cNvSpPr/>
            <p:nvPr/>
          </p:nvSpPr>
          <p:spPr>
            <a:xfrm>
              <a:off x="6423400" y="303327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0"/>
            <p:cNvSpPr/>
            <p:nvPr/>
          </p:nvSpPr>
          <p:spPr>
            <a:xfrm>
              <a:off x="6420576" y="303045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0"/>
            <p:cNvSpPr/>
            <p:nvPr/>
          </p:nvSpPr>
          <p:spPr>
            <a:xfrm>
              <a:off x="6423400" y="309635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0"/>
            <p:cNvSpPr/>
            <p:nvPr/>
          </p:nvSpPr>
          <p:spPr>
            <a:xfrm>
              <a:off x="6420576" y="309353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0"/>
            <p:cNvSpPr/>
            <p:nvPr/>
          </p:nvSpPr>
          <p:spPr>
            <a:xfrm>
              <a:off x="6423400" y="315943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0"/>
            <p:cNvSpPr/>
            <p:nvPr/>
          </p:nvSpPr>
          <p:spPr>
            <a:xfrm>
              <a:off x="6420576" y="3156607"/>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20"/>
            <p:cNvSpPr/>
            <p:nvPr/>
          </p:nvSpPr>
          <p:spPr>
            <a:xfrm>
              <a:off x="6423400" y="322250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20"/>
            <p:cNvSpPr/>
            <p:nvPr/>
          </p:nvSpPr>
          <p:spPr>
            <a:xfrm>
              <a:off x="6420576" y="321968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0"/>
            <p:cNvSpPr/>
            <p:nvPr/>
          </p:nvSpPr>
          <p:spPr>
            <a:xfrm>
              <a:off x="6423400" y="3285583"/>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20"/>
            <p:cNvSpPr/>
            <p:nvPr/>
          </p:nvSpPr>
          <p:spPr>
            <a:xfrm>
              <a:off x="6420576" y="328275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20"/>
            <p:cNvSpPr/>
            <p:nvPr/>
          </p:nvSpPr>
          <p:spPr>
            <a:xfrm>
              <a:off x="6423400" y="334865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20"/>
            <p:cNvSpPr/>
            <p:nvPr/>
          </p:nvSpPr>
          <p:spPr>
            <a:xfrm>
              <a:off x="6420576" y="334583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20"/>
            <p:cNvSpPr/>
            <p:nvPr/>
          </p:nvSpPr>
          <p:spPr>
            <a:xfrm>
              <a:off x="6423400" y="341173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20"/>
            <p:cNvSpPr/>
            <p:nvPr/>
          </p:nvSpPr>
          <p:spPr>
            <a:xfrm>
              <a:off x="6420576" y="340891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20"/>
            <p:cNvSpPr/>
            <p:nvPr/>
          </p:nvSpPr>
          <p:spPr>
            <a:xfrm>
              <a:off x="6423400" y="347481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20"/>
            <p:cNvSpPr/>
            <p:nvPr/>
          </p:nvSpPr>
          <p:spPr>
            <a:xfrm>
              <a:off x="6420576" y="3471986"/>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20"/>
            <p:cNvSpPr/>
            <p:nvPr/>
          </p:nvSpPr>
          <p:spPr>
            <a:xfrm>
              <a:off x="6423400" y="353788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20"/>
            <p:cNvSpPr/>
            <p:nvPr/>
          </p:nvSpPr>
          <p:spPr>
            <a:xfrm>
              <a:off x="6420576" y="353506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20"/>
            <p:cNvSpPr/>
            <p:nvPr/>
          </p:nvSpPr>
          <p:spPr>
            <a:xfrm>
              <a:off x="6609850" y="2658750"/>
              <a:ext cx="48656" cy="902340"/>
            </a:xfrm>
            <a:custGeom>
              <a:avLst/>
              <a:gdLst/>
              <a:ahLst/>
              <a:cxnLst/>
              <a:rect l="l" t="t" r="r" b="b"/>
              <a:pathLst>
                <a:path w="92678" h="1648110" extrusionOk="0">
                  <a:moveTo>
                    <a:pt x="0" y="0"/>
                  </a:moveTo>
                  <a:lnTo>
                    <a:pt x="92678" y="0"/>
                  </a:lnTo>
                  <a:lnTo>
                    <a:pt x="92678" y="1648111"/>
                  </a:lnTo>
                  <a:lnTo>
                    <a:pt x="0" y="164811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20"/>
            <p:cNvSpPr/>
            <p:nvPr/>
          </p:nvSpPr>
          <p:spPr>
            <a:xfrm>
              <a:off x="6555357" y="2849543"/>
              <a:ext cx="279225" cy="711841"/>
            </a:xfrm>
            <a:custGeom>
              <a:avLst/>
              <a:gdLst/>
              <a:ahLst/>
              <a:cxnLst/>
              <a:rect l="l" t="t" r="r" b="b"/>
              <a:pathLst>
                <a:path w="507682" h="1294257" extrusionOk="0">
                  <a:moveTo>
                    <a:pt x="507682" y="74581"/>
                  </a:moveTo>
                  <a:lnTo>
                    <a:pt x="507682" y="1294257"/>
                  </a:lnTo>
                  <a:lnTo>
                    <a:pt x="0" y="1294257"/>
                  </a:lnTo>
                  <a:lnTo>
                    <a:pt x="0" y="7811"/>
                  </a:lnTo>
                  <a:lnTo>
                    <a:pt x="415004" y="0"/>
                  </a:lnTo>
                  <a:lnTo>
                    <a:pt x="417004" y="0"/>
                  </a:lnTo>
                  <a:lnTo>
                    <a:pt x="507682" y="74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20"/>
            <p:cNvSpPr/>
            <p:nvPr/>
          </p:nvSpPr>
          <p:spPr>
            <a:xfrm>
              <a:off x="6552481" y="2846666"/>
              <a:ext cx="284935" cy="717551"/>
            </a:xfrm>
            <a:custGeom>
              <a:avLst/>
              <a:gdLst/>
              <a:ahLst/>
              <a:cxnLst/>
              <a:rect l="l" t="t" r="r" b="b"/>
              <a:pathLst>
                <a:path w="518064" h="1304638" extrusionOk="0">
                  <a:moveTo>
                    <a:pt x="518065" y="1304639"/>
                  </a:moveTo>
                  <a:lnTo>
                    <a:pt x="0" y="1304639"/>
                  </a:lnTo>
                  <a:lnTo>
                    <a:pt x="0" y="8001"/>
                  </a:lnTo>
                  <a:lnTo>
                    <a:pt x="423958" y="0"/>
                  </a:lnTo>
                  <a:lnTo>
                    <a:pt x="517970" y="77343"/>
                  </a:lnTo>
                  <a:lnTo>
                    <a:pt x="517970" y="1304639"/>
                  </a:lnTo>
                  <a:close/>
                  <a:moveTo>
                    <a:pt x="10383" y="1294352"/>
                  </a:moveTo>
                  <a:lnTo>
                    <a:pt x="507778" y="1294352"/>
                  </a:lnTo>
                  <a:lnTo>
                    <a:pt x="507778" y="82296"/>
                  </a:lnTo>
                  <a:lnTo>
                    <a:pt x="420338" y="10478"/>
                  </a:lnTo>
                  <a:lnTo>
                    <a:pt x="10383" y="18097"/>
                  </a:lnTo>
                  <a:lnTo>
                    <a:pt x="10383" y="12943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20"/>
            <p:cNvSpPr/>
            <p:nvPr/>
          </p:nvSpPr>
          <p:spPr>
            <a:xfrm>
              <a:off x="6612785"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20"/>
            <p:cNvSpPr/>
            <p:nvPr/>
          </p:nvSpPr>
          <p:spPr>
            <a:xfrm>
              <a:off x="6609961"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20"/>
            <p:cNvSpPr/>
            <p:nvPr/>
          </p:nvSpPr>
          <p:spPr>
            <a:xfrm>
              <a:off x="6674501"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20"/>
            <p:cNvSpPr/>
            <p:nvPr/>
          </p:nvSpPr>
          <p:spPr>
            <a:xfrm>
              <a:off x="6671676"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20"/>
            <p:cNvSpPr/>
            <p:nvPr/>
          </p:nvSpPr>
          <p:spPr>
            <a:xfrm>
              <a:off x="6612785"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20"/>
            <p:cNvSpPr/>
            <p:nvPr/>
          </p:nvSpPr>
          <p:spPr>
            <a:xfrm>
              <a:off x="6609961"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20"/>
            <p:cNvSpPr/>
            <p:nvPr/>
          </p:nvSpPr>
          <p:spPr>
            <a:xfrm>
              <a:off x="6674501"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20"/>
            <p:cNvSpPr/>
            <p:nvPr/>
          </p:nvSpPr>
          <p:spPr>
            <a:xfrm>
              <a:off x="6671676"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20"/>
            <p:cNvSpPr/>
            <p:nvPr/>
          </p:nvSpPr>
          <p:spPr>
            <a:xfrm>
              <a:off x="6612785"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20"/>
            <p:cNvSpPr/>
            <p:nvPr/>
          </p:nvSpPr>
          <p:spPr>
            <a:xfrm>
              <a:off x="6609961"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0"/>
            <p:cNvSpPr/>
            <p:nvPr/>
          </p:nvSpPr>
          <p:spPr>
            <a:xfrm>
              <a:off x="6674501"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0"/>
            <p:cNvSpPr/>
            <p:nvPr/>
          </p:nvSpPr>
          <p:spPr>
            <a:xfrm>
              <a:off x="6671676"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0"/>
            <p:cNvSpPr/>
            <p:nvPr/>
          </p:nvSpPr>
          <p:spPr>
            <a:xfrm>
              <a:off x="6612785"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20"/>
            <p:cNvSpPr/>
            <p:nvPr/>
          </p:nvSpPr>
          <p:spPr>
            <a:xfrm>
              <a:off x="6609961"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0"/>
            <p:cNvSpPr/>
            <p:nvPr/>
          </p:nvSpPr>
          <p:spPr>
            <a:xfrm>
              <a:off x="6674501"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0"/>
            <p:cNvSpPr/>
            <p:nvPr/>
          </p:nvSpPr>
          <p:spPr>
            <a:xfrm>
              <a:off x="6671676"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0"/>
            <p:cNvSpPr/>
            <p:nvPr/>
          </p:nvSpPr>
          <p:spPr>
            <a:xfrm>
              <a:off x="6612785"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0"/>
            <p:cNvSpPr/>
            <p:nvPr/>
          </p:nvSpPr>
          <p:spPr>
            <a:xfrm>
              <a:off x="6609961"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0"/>
            <p:cNvSpPr/>
            <p:nvPr/>
          </p:nvSpPr>
          <p:spPr>
            <a:xfrm>
              <a:off x="6674501"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0"/>
            <p:cNvSpPr/>
            <p:nvPr/>
          </p:nvSpPr>
          <p:spPr>
            <a:xfrm>
              <a:off x="6671676"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0"/>
            <p:cNvSpPr/>
            <p:nvPr/>
          </p:nvSpPr>
          <p:spPr>
            <a:xfrm>
              <a:off x="6364665" y="2891175"/>
              <a:ext cx="101422" cy="670140"/>
            </a:xfrm>
            <a:custGeom>
              <a:avLst/>
              <a:gdLst/>
              <a:ahLst/>
              <a:cxnLst/>
              <a:rect l="l" t="t" r="r" b="b"/>
              <a:pathLst>
                <a:path w="184403" h="1218437" extrusionOk="0">
                  <a:moveTo>
                    <a:pt x="0" y="0"/>
                  </a:moveTo>
                  <a:lnTo>
                    <a:pt x="184404" y="95726"/>
                  </a:lnTo>
                  <a:lnTo>
                    <a:pt x="184404" y="1218438"/>
                  </a:lnTo>
                  <a:lnTo>
                    <a:pt x="0" y="121843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0"/>
            <p:cNvSpPr/>
            <p:nvPr/>
          </p:nvSpPr>
          <p:spPr>
            <a:xfrm>
              <a:off x="6361841" y="2886521"/>
              <a:ext cx="107080" cy="677632"/>
            </a:xfrm>
            <a:custGeom>
              <a:avLst/>
              <a:gdLst/>
              <a:ahLst/>
              <a:cxnLst/>
              <a:rect l="l" t="t" r="r" b="b"/>
              <a:pathLst>
                <a:path w="194691" h="1232058" extrusionOk="0">
                  <a:moveTo>
                    <a:pt x="194691" y="1232059"/>
                  </a:moveTo>
                  <a:lnTo>
                    <a:pt x="0" y="1232059"/>
                  </a:lnTo>
                  <a:lnTo>
                    <a:pt x="0" y="0"/>
                  </a:lnTo>
                  <a:lnTo>
                    <a:pt x="194691" y="101060"/>
                  </a:lnTo>
                  <a:lnTo>
                    <a:pt x="194691" y="1232059"/>
                  </a:lnTo>
                  <a:close/>
                  <a:moveTo>
                    <a:pt x="10287" y="1221772"/>
                  </a:moveTo>
                  <a:lnTo>
                    <a:pt x="184404" y="1221772"/>
                  </a:lnTo>
                  <a:lnTo>
                    <a:pt x="184404" y="107347"/>
                  </a:lnTo>
                  <a:lnTo>
                    <a:pt x="10287" y="16954"/>
                  </a:lnTo>
                  <a:lnTo>
                    <a:pt x="10287" y="12217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0"/>
            <p:cNvSpPr/>
            <p:nvPr/>
          </p:nvSpPr>
          <p:spPr>
            <a:xfrm>
              <a:off x="6035164" y="2891175"/>
              <a:ext cx="330041" cy="670140"/>
            </a:xfrm>
            <a:custGeom>
              <a:avLst/>
              <a:gdLst/>
              <a:ahLst/>
              <a:cxnLst/>
              <a:rect l="l" t="t" r="r" b="b"/>
              <a:pathLst>
                <a:path w="600075" h="1218437" extrusionOk="0">
                  <a:moveTo>
                    <a:pt x="0" y="0"/>
                  </a:moveTo>
                  <a:lnTo>
                    <a:pt x="600075" y="0"/>
                  </a:lnTo>
                  <a:lnTo>
                    <a:pt x="600075" y="1218438"/>
                  </a:lnTo>
                  <a:lnTo>
                    <a:pt x="0" y="12184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0"/>
            <p:cNvSpPr/>
            <p:nvPr/>
          </p:nvSpPr>
          <p:spPr>
            <a:xfrm>
              <a:off x="6032340" y="2888351"/>
              <a:ext cx="335699" cy="675798"/>
            </a:xfrm>
            <a:custGeom>
              <a:avLst/>
              <a:gdLst/>
              <a:ahLst/>
              <a:cxnLst/>
              <a:rect l="l" t="t" r="r" b="b"/>
              <a:pathLst>
                <a:path w="610361" h="1228724" extrusionOk="0">
                  <a:moveTo>
                    <a:pt x="610362" y="1228725"/>
                  </a:moveTo>
                  <a:lnTo>
                    <a:pt x="0" y="1228725"/>
                  </a:lnTo>
                  <a:lnTo>
                    <a:pt x="0" y="0"/>
                  </a:lnTo>
                  <a:lnTo>
                    <a:pt x="610362" y="0"/>
                  </a:lnTo>
                  <a:lnTo>
                    <a:pt x="610362" y="1228725"/>
                  </a:lnTo>
                  <a:close/>
                  <a:moveTo>
                    <a:pt x="10287" y="1218438"/>
                  </a:moveTo>
                  <a:lnTo>
                    <a:pt x="600075" y="1218438"/>
                  </a:lnTo>
                  <a:lnTo>
                    <a:pt x="600075" y="10287"/>
                  </a:lnTo>
                  <a:lnTo>
                    <a:pt x="10287" y="10287"/>
                  </a:lnTo>
                  <a:lnTo>
                    <a:pt x="10287" y="12184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0"/>
            <p:cNvSpPr/>
            <p:nvPr/>
          </p:nvSpPr>
          <p:spPr>
            <a:xfrm>
              <a:off x="6165448"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20"/>
            <p:cNvSpPr/>
            <p:nvPr/>
          </p:nvSpPr>
          <p:spPr>
            <a:xfrm>
              <a:off x="6162623"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0"/>
            <p:cNvSpPr/>
            <p:nvPr/>
          </p:nvSpPr>
          <p:spPr>
            <a:xfrm>
              <a:off x="6227111"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0"/>
            <p:cNvSpPr/>
            <p:nvPr/>
          </p:nvSpPr>
          <p:spPr>
            <a:xfrm>
              <a:off x="6224287"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0"/>
            <p:cNvSpPr/>
            <p:nvPr/>
          </p:nvSpPr>
          <p:spPr>
            <a:xfrm>
              <a:off x="6288827"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0"/>
            <p:cNvSpPr/>
            <p:nvPr/>
          </p:nvSpPr>
          <p:spPr>
            <a:xfrm>
              <a:off x="6286003" y="2961940"/>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0"/>
            <p:cNvSpPr/>
            <p:nvPr/>
          </p:nvSpPr>
          <p:spPr>
            <a:xfrm>
              <a:off x="6165448"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0"/>
            <p:cNvSpPr/>
            <p:nvPr/>
          </p:nvSpPr>
          <p:spPr>
            <a:xfrm>
              <a:off x="6162623"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0"/>
            <p:cNvSpPr/>
            <p:nvPr/>
          </p:nvSpPr>
          <p:spPr>
            <a:xfrm>
              <a:off x="6227111"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20"/>
            <p:cNvSpPr/>
            <p:nvPr/>
          </p:nvSpPr>
          <p:spPr>
            <a:xfrm>
              <a:off x="6224287"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0"/>
            <p:cNvSpPr/>
            <p:nvPr/>
          </p:nvSpPr>
          <p:spPr>
            <a:xfrm>
              <a:off x="6288827"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0"/>
            <p:cNvSpPr/>
            <p:nvPr/>
          </p:nvSpPr>
          <p:spPr>
            <a:xfrm>
              <a:off x="6286003" y="3080194"/>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0"/>
            <p:cNvSpPr/>
            <p:nvPr/>
          </p:nvSpPr>
          <p:spPr>
            <a:xfrm>
              <a:off x="6165448"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0"/>
            <p:cNvSpPr/>
            <p:nvPr/>
          </p:nvSpPr>
          <p:spPr>
            <a:xfrm>
              <a:off x="6162623"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0"/>
            <p:cNvSpPr/>
            <p:nvPr/>
          </p:nvSpPr>
          <p:spPr>
            <a:xfrm>
              <a:off x="6227111"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0"/>
            <p:cNvSpPr/>
            <p:nvPr/>
          </p:nvSpPr>
          <p:spPr>
            <a:xfrm>
              <a:off x="6224287"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20"/>
            <p:cNvSpPr/>
            <p:nvPr/>
          </p:nvSpPr>
          <p:spPr>
            <a:xfrm>
              <a:off x="6288827"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20"/>
            <p:cNvSpPr/>
            <p:nvPr/>
          </p:nvSpPr>
          <p:spPr>
            <a:xfrm>
              <a:off x="6286003" y="3198448"/>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20"/>
            <p:cNvSpPr/>
            <p:nvPr/>
          </p:nvSpPr>
          <p:spPr>
            <a:xfrm>
              <a:off x="6165448"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0"/>
            <p:cNvSpPr/>
            <p:nvPr/>
          </p:nvSpPr>
          <p:spPr>
            <a:xfrm>
              <a:off x="6162623"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20"/>
            <p:cNvSpPr/>
            <p:nvPr/>
          </p:nvSpPr>
          <p:spPr>
            <a:xfrm>
              <a:off x="6227111"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20"/>
            <p:cNvSpPr/>
            <p:nvPr/>
          </p:nvSpPr>
          <p:spPr>
            <a:xfrm>
              <a:off x="6224287"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0"/>
            <p:cNvSpPr/>
            <p:nvPr/>
          </p:nvSpPr>
          <p:spPr>
            <a:xfrm>
              <a:off x="6288827"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0"/>
            <p:cNvSpPr/>
            <p:nvPr/>
          </p:nvSpPr>
          <p:spPr>
            <a:xfrm>
              <a:off x="6286003" y="3316755"/>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0"/>
            <p:cNvSpPr/>
            <p:nvPr/>
          </p:nvSpPr>
          <p:spPr>
            <a:xfrm>
              <a:off x="6165448"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20"/>
            <p:cNvSpPr/>
            <p:nvPr/>
          </p:nvSpPr>
          <p:spPr>
            <a:xfrm>
              <a:off x="6162623"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20"/>
            <p:cNvSpPr/>
            <p:nvPr/>
          </p:nvSpPr>
          <p:spPr>
            <a:xfrm>
              <a:off x="6227111"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20"/>
            <p:cNvSpPr/>
            <p:nvPr/>
          </p:nvSpPr>
          <p:spPr>
            <a:xfrm>
              <a:off x="6224287"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0"/>
            <p:cNvSpPr/>
            <p:nvPr/>
          </p:nvSpPr>
          <p:spPr>
            <a:xfrm>
              <a:off x="6288827"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20"/>
            <p:cNvSpPr/>
            <p:nvPr/>
          </p:nvSpPr>
          <p:spPr>
            <a:xfrm>
              <a:off x="6286003" y="3435009"/>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20"/>
            <p:cNvSpPr/>
            <p:nvPr/>
          </p:nvSpPr>
          <p:spPr>
            <a:xfrm>
              <a:off x="6434802" y="3416808"/>
              <a:ext cx="5658" cy="143646"/>
            </a:xfrm>
            <a:custGeom>
              <a:avLst/>
              <a:gdLst/>
              <a:ahLst/>
              <a:cxnLst/>
              <a:rect l="l" t="t" r="r" b="b"/>
              <a:pathLst>
                <a:path w="10287" h="261175" extrusionOk="0">
                  <a:moveTo>
                    <a:pt x="0" y="0"/>
                  </a:moveTo>
                  <a:lnTo>
                    <a:pt x="10287" y="0"/>
                  </a:lnTo>
                  <a:lnTo>
                    <a:pt x="10287" y="261176"/>
                  </a:lnTo>
                  <a:lnTo>
                    <a:pt x="0" y="2611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20"/>
            <p:cNvSpPr/>
            <p:nvPr/>
          </p:nvSpPr>
          <p:spPr>
            <a:xfrm>
              <a:off x="6380343" y="3244212"/>
              <a:ext cx="114794" cy="284478"/>
            </a:xfrm>
            <a:custGeom>
              <a:avLst/>
              <a:gdLst/>
              <a:ahLst/>
              <a:cxnLst/>
              <a:rect l="l" t="t" r="r" b="b"/>
              <a:pathLst>
                <a:path w="208716" h="517232" extrusionOk="0">
                  <a:moveTo>
                    <a:pt x="110609" y="3049"/>
                  </a:moveTo>
                  <a:cubicBezTo>
                    <a:pt x="119086" y="13717"/>
                    <a:pt x="125944" y="24385"/>
                    <a:pt x="132422" y="35053"/>
                  </a:cubicBezTo>
                  <a:cubicBezTo>
                    <a:pt x="138899" y="45721"/>
                    <a:pt x="144613" y="56389"/>
                    <a:pt x="149852" y="67057"/>
                  </a:cubicBezTo>
                  <a:cubicBezTo>
                    <a:pt x="155091" y="77725"/>
                    <a:pt x="159853" y="88393"/>
                    <a:pt x="164330" y="99061"/>
                  </a:cubicBezTo>
                  <a:cubicBezTo>
                    <a:pt x="168617" y="109729"/>
                    <a:pt x="172712" y="120397"/>
                    <a:pt x="176332" y="131065"/>
                  </a:cubicBezTo>
                  <a:cubicBezTo>
                    <a:pt x="196810" y="191168"/>
                    <a:pt x="208716" y="257557"/>
                    <a:pt x="208716" y="321184"/>
                  </a:cubicBezTo>
                  <a:cubicBezTo>
                    <a:pt x="208716" y="367190"/>
                    <a:pt x="198620" y="412624"/>
                    <a:pt x="172903" y="451296"/>
                  </a:cubicBezTo>
                  <a:cubicBezTo>
                    <a:pt x="165759" y="461964"/>
                    <a:pt x="157472" y="472631"/>
                    <a:pt x="147471" y="483299"/>
                  </a:cubicBezTo>
                  <a:cubicBezTo>
                    <a:pt x="142423" y="488633"/>
                    <a:pt x="136993" y="493967"/>
                    <a:pt x="130993" y="499301"/>
                  </a:cubicBezTo>
                  <a:lnTo>
                    <a:pt x="126421" y="503302"/>
                  </a:lnTo>
                  <a:lnTo>
                    <a:pt x="121468" y="507303"/>
                  </a:lnTo>
                  <a:cubicBezTo>
                    <a:pt x="118229" y="509969"/>
                    <a:pt x="114515" y="512637"/>
                    <a:pt x="110609" y="515303"/>
                  </a:cubicBezTo>
                  <a:cubicBezTo>
                    <a:pt x="106704" y="517971"/>
                    <a:pt x="101751" y="517780"/>
                    <a:pt x="98036" y="515303"/>
                  </a:cubicBezTo>
                  <a:cubicBezTo>
                    <a:pt x="94131" y="512637"/>
                    <a:pt x="90511" y="509969"/>
                    <a:pt x="87178" y="507303"/>
                  </a:cubicBezTo>
                  <a:lnTo>
                    <a:pt x="82225" y="503302"/>
                  </a:lnTo>
                  <a:lnTo>
                    <a:pt x="77653" y="499301"/>
                  </a:lnTo>
                  <a:cubicBezTo>
                    <a:pt x="71652" y="493967"/>
                    <a:pt x="66223" y="488633"/>
                    <a:pt x="61174" y="483299"/>
                  </a:cubicBezTo>
                  <a:cubicBezTo>
                    <a:pt x="51173" y="472631"/>
                    <a:pt x="42886" y="461964"/>
                    <a:pt x="35743" y="451296"/>
                  </a:cubicBezTo>
                  <a:cubicBezTo>
                    <a:pt x="9073" y="411100"/>
                    <a:pt x="-548" y="362808"/>
                    <a:pt x="24" y="315088"/>
                  </a:cubicBezTo>
                  <a:cubicBezTo>
                    <a:pt x="786" y="253461"/>
                    <a:pt x="12882" y="189453"/>
                    <a:pt x="32314" y="131065"/>
                  </a:cubicBezTo>
                  <a:cubicBezTo>
                    <a:pt x="35838" y="120397"/>
                    <a:pt x="40029" y="109729"/>
                    <a:pt x="44315" y="99061"/>
                  </a:cubicBezTo>
                  <a:cubicBezTo>
                    <a:pt x="48792" y="88393"/>
                    <a:pt x="53554" y="77725"/>
                    <a:pt x="58793" y="67057"/>
                  </a:cubicBezTo>
                  <a:cubicBezTo>
                    <a:pt x="64032" y="56389"/>
                    <a:pt x="69747" y="45721"/>
                    <a:pt x="76224" y="35053"/>
                  </a:cubicBezTo>
                  <a:cubicBezTo>
                    <a:pt x="82701" y="24385"/>
                    <a:pt x="89559" y="13717"/>
                    <a:pt x="98036" y="3049"/>
                  </a:cubicBezTo>
                  <a:cubicBezTo>
                    <a:pt x="100799" y="-380"/>
                    <a:pt x="105846" y="-1047"/>
                    <a:pt x="109275" y="1715"/>
                  </a:cubicBezTo>
                  <a:cubicBezTo>
                    <a:pt x="109752" y="2096"/>
                    <a:pt x="110228" y="2572"/>
                    <a:pt x="110609" y="30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0"/>
            <p:cNvSpPr/>
            <p:nvPr/>
          </p:nvSpPr>
          <p:spPr>
            <a:xfrm>
              <a:off x="6537470" y="3534592"/>
              <a:ext cx="51340" cy="25670"/>
            </a:xfrm>
            <a:custGeom>
              <a:avLst/>
              <a:gdLst/>
              <a:ahLst/>
              <a:cxnLst/>
              <a:rect l="l" t="t" r="r" b="b"/>
              <a:pathLst>
                <a:path w="93345" h="46672" extrusionOk="0">
                  <a:moveTo>
                    <a:pt x="93345" y="46673"/>
                  </a:moveTo>
                  <a:lnTo>
                    <a:pt x="0" y="46673"/>
                  </a:lnTo>
                  <a:cubicBezTo>
                    <a:pt x="0" y="20955"/>
                    <a:pt x="20955" y="0"/>
                    <a:pt x="46673"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0"/>
            <p:cNvSpPr/>
            <p:nvPr/>
          </p:nvSpPr>
          <p:spPr>
            <a:xfrm>
              <a:off x="6770318" y="35345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8" y="477"/>
                    <a:pt x="42767" y="0"/>
                    <a:pt x="46673"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20"/>
            <p:cNvSpPr/>
            <p:nvPr/>
          </p:nvSpPr>
          <p:spPr>
            <a:xfrm>
              <a:off x="6563151" y="3508912"/>
              <a:ext cx="81724" cy="51339"/>
            </a:xfrm>
            <a:custGeom>
              <a:avLst/>
              <a:gdLst/>
              <a:ahLst/>
              <a:cxnLst/>
              <a:rect l="l" t="t" r="r" b="b"/>
              <a:pathLst>
                <a:path w="148589"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7"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0"/>
            <p:cNvSpPr/>
            <p:nvPr/>
          </p:nvSpPr>
          <p:spPr>
            <a:xfrm>
              <a:off x="6617649" y="3474549"/>
              <a:ext cx="136888" cy="85758"/>
            </a:xfrm>
            <a:custGeom>
              <a:avLst/>
              <a:gdLst/>
              <a:ahLst/>
              <a:cxnLst/>
              <a:rect l="l" t="t" r="r" b="b"/>
              <a:pathLst>
                <a:path w="248888" h="155924" extrusionOk="0">
                  <a:moveTo>
                    <a:pt x="248888" y="124396"/>
                  </a:moveTo>
                  <a:cubicBezTo>
                    <a:pt x="248888" y="135350"/>
                    <a:pt x="247459" y="145828"/>
                    <a:pt x="244793" y="155924"/>
                  </a:cubicBezTo>
                  <a:lnTo>
                    <a:pt x="4096" y="155924"/>
                  </a:lnTo>
                  <a:cubicBezTo>
                    <a:pt x="1429" y="145828"/>
                    <a:pt x="0" y="135255"/>
                    <a:pt x="0" y="124396"/>
                  </a:cubicBezTo>
                  <a:cubicBezTo>
                    <a:pt x="0" y="120205"/>
                    <a:pt x="191" y="116110"/>
                    <a:pt x="571" y="112014"/>
                  </a:cubicBezTo>
                  <a:cubicBezTo>
                    <a:pt x="6858" y="49149"/>
                    <a:pt x="59817" y="0"/>
                    <a:pt x="124396" y="0"/>
                  </a:cubicBezTo>
                  <a:cubicBezTo>
                    <a:pt x="174879" y="0"/>
                    <a:pt x="218408" y="30194"/>
                    <a:pt x="237840" y="73438"/>
                  </a:cubicBezTo>
                  <a:cubicBezTo>
                    <a:pt x="244888" y="88964"/>
                    <a:pt x="248793" y="106299"/>
                    <a:pt x="248793" y="1243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20"/>
            <p:cNvSpPr/>
            <p:nvPr/>
          </p:nvSpPr>
          <p:spPr>
            <a:xfrm>
              <a:off x="6708497" y="3492332"/>
              <a:ext cx="98331" cy="67999"/>
            </a:xfrm>
            <a:custGeom>
              <a:avLst/>
              <a:gdLst/>
              <a:ahLst/>
              <a:cxnLst/>
              <a:rect l="l" t="t" r="r" b="b"/>
              <a:pathLst>
                <a:path w="178784" h="123634" extrusionOk="0">
                  <a:moveTo>
                    <a:pt x="178784" y="89345"/>
                  </a:moveTo>
                  <a:cubicBezTo>
                    <a:pt x="178784" y="101536"/>
                    <a:pt x="176308" y="113062"/>
                    <a:pt x="171926" y="123634"/>
                  </a:cubicBezTo>
                  <a:lnTo>
                    <a:pt x="6858" y="123634"/>
                  </a:lnTo>
                  <a:cubicBezTo>
                    <a:pt x="2477" y="113062"/>
                    <a:pt x="0" y="101536"/>
                    <a:pt x="0" y="89345"/>
                  </a:cubicBezTo>
                  <a:cubicBezTo>
                    <a:pt x="0" y="40005"/>
                    <a:pt x="40005" y="0"/>
                    <a:pt x="89345" y="0"/>
                  </a:cubicBezTo>
                  <a:cubicBezTo>
                    <a:pt x="138684" y="0"/>
                    <a:pt x="178689" y="40005"/>
                    <a:pt x="178689" y="893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0"/>
            <p:cNvSpPr/>
            <p:nvPr/>
          </p:nvSpPr>
          <p:spPr>
            <a:xfrm>
              <a:off x="6783225" y="2850700"/>
              <a:ext cx="48888" cy="706304"/>
            </a:xfrm>
            <a:custGeom>
              <a:avLst/>
              <a:gdLst/>
              <a:ahLst/>
              <a:cxnLst/>
              <a:rect l="l" t="t" r="r" b="b"/>
              <a:pathLst>
                <a:path w="92678" h="1295971" extrusionOk="0">
                  <a:moveTo>
                    <a:pt x="92679" y="76295"/>
                  </a:moveTo>
                  <a:lnTo>
                    <a:pt x="92679" y="1295972"/>
                  </a:lnTo>
                  <a:lnTo>
                    <a:pt x="0" y="1295972"/>
                  </a:lnTo>
                  <a:lnTo>
                    <a:pt x="0" y="0"/>
                  </a:lnTo>
                  <a:lnTo>
                    <a:pt x="2000" y="1714"/>
                  </a:lnTo>
                  <a:lnTo>
                    <a:pt x="92679" y="762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27"/>
        <p:cNvGrpSpPr/>
        <p:nvPr/>
      </p:nvGrpSpPr>
      <p:grpSpPr>
        <a:xfrm>
          <a:off x="0" y="0"/>
          <a:ext cx="0" cy="0"/>
          <a:chOff x="0" y="0"/>
          <a:chExt cx="0" cy="0"/>
        </a:xfrm>
      </p:grpSpPr>
      <p:sp>
        <p:nvSpPr>
          <p:cNvPr id="1128" name="Google Shape;1128;p22"/>
          <p:cNvSpPr/>
          <p:nvPr/>
        </p:nvSpPr>
        <p:spPr>
          <a:xfrm flipH="1">
            <a:off x="-9738277" y="-633951"/>
            <a:ext cx="24715160" cy="5775842"/>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9" name="Google Shape;1129;p22"/>
          <p:cNvGrpSpPr/>
          <p:nvPr/>
        </p:nvGrpSpPr>
        <p:grpSpPr>
          <a:xfrm>
            <a:off x="-499625" y="-12325"/>
            <a:ext cx="10186675" cy="5674625"/>
            <a:chOff x="-499625" y="-12325"/>
            <a:chExt cx="10186675" cy="5674625"/>
          </a:xfrm>
        </p:grpSpPr>
        <p:sp>
          <p:nvSpPr>
            <p:cNvPr id="1130" name="Google Shape;1130;p22"/>
            <p:cNvSpPr/>
            <p:nvPr/>
          </p:nvSpPr>
          <p:spPr>
            <a:xfrm>
              <a:off x="8199650" y="-12325"/>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31" name="Google Shape;1131;p22"/>
            <p:cNvSpPr/>
            <p:nvPr/>
          </p:nvSpPr>
          <p:spPr>
            <a:xfrm>
              <a:off x="260600" y="47533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32" name="Google Shape;1132;p22"/>
            <p:cNvSpPr/>
            <p:nvPr/>
          </p:nvSpPr>
          <p:spPr>
            <a:xfrm>
              <a:off x="-499625" y="445025"/>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33"/>
        <p:cNvGrpSpPr/>
        <p:nvPr/>
      </p:nvGrpSpPr>
      <p:grpSpPr>
        <a:xfrm>
          <a:off x="0" y="0"/>
          <a:ext cx="0" cy="0"/>
          <a:chOff x="0" y="0"/>
          <a:chExt cx="0" cy="0"/>
        </a:xfrm>
      </p:grpSpPr>
      <p:sp>
        <p:nvSpPr>
          <p:cNvPr id="1134" name="Google Shape;1134;p23"/>
          <p:cNvSpPr/>
          <p:nvPr/>
        </p:nvSpPr>
        <p:spPr>
          <a:xfrm>
            <a:off x="-8669298" y="-1370476"/>
            <a:ext cx="29885640" cy="6760209"/>
          </a:xfrm>
          <a:custGeom>
            <a:avLst/>
            <a:gdLst/>
            <a:ahLst/>
            <a:cxnLst/>
            <a:rect l="l" t="t" r="r" b="b"/>
            <a:pathLst>
              <a:path w="7048500" h="1594389" extrusionOk="0">
                <a:moveTo>
                  <a:pt x="7048500" y="1594390"/>
                </a:moveTo>
                <a:lnTo>
                  <a:pt x="7048500" y="1143095"/>
                </a:lnTo>
                <a:lnTo>
                  <a:pt x="7030593" y="1143095"/>
                </a:lnTo>
                <a:lnTo>
                  <a:pt x="7030593" y="853726"/>
                </a:lnTo>
                <a:lnTo>
                  <a:pt x="6998399" y="853726"/>
                </a:lnTo>
                <a:lnTo>
                  <a:pt x="6998399" y="779907"/>
                </a:lnTo>
                <a:lnTo>
                  <a:pt x="6917436" y="779907"/>
                </a:lnTo>
                <a:lnTo>
                  <a:pt x="6917436" y="594170"/>
                </a:lnTo>
                <a:lnTo>
                  <a:pt x="6863906" y="594170"/>
                </a:lnTo>
                <a:lnTo>
                  <a:pt x="6863906" y="472726"/>
                </a:lnTo>
                <a:lnTo>
                  <a:pt x="6892481" y="472726"/>
                </a:lnTo>
                <a:lnTo>
                  <a:pt x="6892481" y="445294"/>
                </a:lnTo>
                <a:lnTo>
                  <a:pt x="6699599" y="445294"/>
                </a:lnTo>
                <a:lnTo>
                  <a:pt x="6699599" y="263176"/>
                </a:lnTo>
                <a:lnTo>
                  <a:pt x="6642449" y="263176"/>
                </a:lnTo>
                <a:lnTo>
                  <a:pt x="6642449" y="190595"/>
                </a:lnTo>
                <a:lnTo>
                  <a:pt x="6661499" y="190595"/>
                </a:lnTo>
                <a:lnTo>
                  <a:pt x="6661499" y="71533"/>
                </a:lnTo>
                <a:lnTo>
                  <a:pt x="6622256" y="42958"/>
                </a:lnTo>
                <a:lnTo>
                  <a:pt x="6573489" y="72676"/>
                </a:lnTo>
                <a:lnTo>
                  <a:pt x="6573489" y="191738"/>
                </a:lnTo>
                <a:lnTo>
                  <a:pt x="6594920" y="191738"/>
                </a:lnTo>
                <a:lnTo>
                  <a:pt x="6594920" y="263176"/>
                </a:lnTo>
                <a:lnTo>
                  <a:pt x="6544914" y="263176"/>
                </a:lnTo>
                <a:lnTo>
                  <a:pt x="6544914" y="136970"/>
                </a:lnTo>
                <a:lnTo>
                  <a:pt x="6406801" y="136970"/>
                </a:lnTo>
                <a:lnTo>
                  <a:pt x="6406801" y="263176"/>
                </a:lnTo>
                <a:lnTo>
                  <a:pt x="6372321" y="263176"/>
                </a:lnTo>
                <a:lnTo>
                  <a:pt x="6372321" y="969169"/>
                </a:lnTo>
                <a:lnTo>
                  <a:pt x="6177058" y="969169"/>
                </a:lnTo>
                <a:lnTo>
                  <a:pt x="6177058" y="1221581"/>
                </a:lnTo>
                <a:lnTo>
                  <a:pt x="6125814" y="1221581"/>
                </a:lnTo>
                <a:lnTo>
                  <a:pt x="6125814" y="1283494"/>
                </a:lnTo>
                <a:lnTo>
                  <a:pt x="6026944" y="1283494"/>
                </a:lnTo>
                <a:lnTo>
                  <a:pt x="6026944" y="1016794"/>
                </a:lnTo>
                <a:lnTo>
                  <a:pt x="6001989" y="1016794"/>
                </a:lnTo>
                <a:lnTo>
                  <a:pt x="6001989" y="960787"/>
                </a:lnTo>
                <a:lnTo>
                  <a:pt x="5917406" y="960787"/>
                </a:lnTo>
                <a:lnTo>
                  <a:pt x="5917406" y="1015555"/>
                </a:lnTo>
                <a:lnTo>
                  <a:pt x="5881688" y="1015555"/>
                </a:lnTo>
                <a:lnTo>
                  <a:pt x="5881688" y="986980"/>
                </a:lnTo>
                <a:lnTo>
                  <a:pt x="5865019" y="986980"/>
                </a:lnTo>
                <a:lnTo>
                  <a:pt x="5865019" y="952500"/>
                </a:lnTo>
                <a:lnTo>
                  <a:pt x="5828062" y="931069"/>
                </a:lnTo>
                <a:lnTo>
                  <a:pt x="5794724" y="947738"/>
                </a:lnTo>
                <a:lnTo>
                  <a:pt x="5766149" y="931069"/>
                </a:lnTo>
                <a:lnTo>
                  <a:pt x="5735193" y="944213"/>
                </a:lnTo>
                <a:lnTo>
                  <a:pt x="5735193" y="1018032"/>
                </a:lnTo>
                <a:lnTo>
                  <a:pt x="5719763" y="1018032"/>
                </a:lnTo>
                <a:lnTo>
                  <a:pt x="5719763" y="1287113"/>
                </a:lnTo>
                <a:lnTo>
                  <a:pt x="5699570" y="1287113"/>
                </a:lnTo>
                <a:lnTo>
                  <a:pt x="5699570" y="1147858"/>
                </a:lnTo>
                <a:lnTo>
                  <a:pt x="5673376" y="1147858"/>
                </a:lnTo>
                <a:lnTo>
                  <a:pt x="5673376" y="852583"/>
                </a:lnTo>
                <a:lnTo>
                  <a:pt x="5642420" y="852583"/>
                </a:lnTo>
                <a:lnTo>
                  <a:pt x="5642420" y="788289"/>
                </a:lnTo>
                <a:lnTo>
                  <a:pt x="5528120" y="788289"/>
                </a:lnTo>
                <a:lnTo>
                  <a:pt x="5528120" y="853821"/>
                </a:lnTo>
                <a:lnTo>
                  <a:pt x="5411439" y="853821"/>
                </a:lnTo>
                <a:lnTo>
                  <a:pt x="5411439" y="1311021"/>
                </a:lnTo>
                <a:lnTo>
                  <a:pt x="5357908" y="1311021"/>
                </a:lnTo>
                <a:lnTo>
                  <a:pt x="5357908" y="1144334"/>
                </a:lnTo>
                <a:lnTo>
                  <a:pt x="5336477" y="1144334"/>
                </a:lnTo>
                <a:lnTo>
                  <a:pt x="5336477" y="852678"/>
                </a:lnTo>
                <a:lnTo>
                  <a:pt x="5298377" y="852678"/>
                </a:lnTo>
                <a:lnTo>
                  <a:pt x="5298377" y="789623"/>
                </a:lnTo>
                <a:lnTo>
                  <a:pt x="5263896" y="789623"/>
                </a:lnTo>
                <a:lnTo>
                  <a:pt x="5263896" y="745617"/>
                </a:lnTo>
                <a:lnTo>
                  <a:pt x="5234178" y="730187"/>
                </a:lnTo>
                <a:lnTo>
                  <a:pt x="5197221" y="746855"/>
                </a:lnTo>
                <a:lnTo>
                  <a:pt x="5197221" y="780193"/>
                </a:lnTo>
                <a:lnTo>
                  <a:pt x="5157978" y="780193"/>
                </a:lnTo>
                <a:lnTo>
                  <a:pt x="5157978" y="852773"/>
                </a:lnTo>
                <a:lnTo>
                  <a:pt x="5088922" y="852773"/>
                </a:lnTo>
                <a:lnTo>
                  <a:pt x="5088922" y="869442"/>
                </a:lnTo>
                <a:lnTo>
                  <a:pt x="5060347" y="869442"/>
                </a:lnTo>
                <a:lnTo>
                  <a:pt x="5060347" y="1017080"/>
                </a:lnTo>
                <a:lnTo>
                  <a:pt x="5035392" y="1017080"/>
                </a:lnTo>
                <a:lnTo>
                  <a:pt x="5035392" y="252698"/>
                </a:lnTo>
                <a:lnTo>
                  <a:pt x="4994910" y="252698"/>
                </a:lnTo>
                <a:lnTo>
                  <a:pt x="4994910" y="220504"/>
                </a:lnTo>
                <a:lnTo>
                  <a:pt x="4902042" y="220504"/>
                </a:lnTo>
                <a:lnTo>
                  <a:pt x="4902042" y="137160"/>
                </a:lnTo>
                <a:lnTo>
                  <a:pt x="4849654" y="137160"/>
                </a:lnTo>
                <a:lnTo>
                  <a:pt x="4849654" y="85916"/>
                </a:lnTo>
                <a:lnTo>
                  <a:pt x="4806791" y="63246"/>
                </a:lnTo>
                <a:lnTo>
                  <a:pt x="4763929" y="84677"/>
                </a:lnTo>
                <a:lnTo>
                  <a:pt x="4763929" y="115633"/>
                </a:lnTo>
                <a:lnTo>
                  <a:pt x="4722209" y="115633"/>
                </a:lnTo>
                <a:lnTo>
                  <a:pt x="4722209" y="227552"/>
                </a:lnTo>
                <a:lnTo>
                  <a:pt x="4675728" y="227552"/>
                </a:lnTo>
                <a:lnTo>
                  <a:pt x="4675728" y="699040"/>
                </a:lnTo>
                <a:lnTo>
                  <a:pt x="4584097" y="699040"/>
                </a:lnTo>
                <a:lnTo>
                  <a:pt x="4584097" y="775240"/>
                </a:lnTo>
                <a:lnTo>
                  <a:pt x="4511516" y="775240"/>
                </a:lnTo>
                <a:lnTo>
                  <a:pt x="4511516" y="683609"/>
                </a:lnTo>
                <a:lnTo>
                  <a:pt x="4342448" y="784765"/>
                </a:lnTo>
                <a:lnTo>
                  <a:pt x="4301966" y="784765"/>
                </a:lnTo>
                <a:lnTo>
                  <a:pt x="4301966" y="1051465"/>
                </a:lnTo>
                <a:lnTo>
                  <a:pt x="4215098" y="1051465"/>
                </a:lnTo>
                <a:lnTo>
                  <a:pt x="4215098" y="1078897"/>
                </a:lnTo>
                <a:lnTo>
                  <a:pt x="4167473" y="1078897"/>
                </a:lnTo>
                <a:lnTo>
                  <a:pt x="4167473" y="1137190"/>
                </a:lnTo>
                <a:lnTo>
                  <a:pt x="4135279" y="1137190"/>
                </a:lnTo>
                <a:lnTo>
                  <a:pt x="4135279" y="1082421"/>
                </a:lnTo>
                <a:lnTo>
                  <a:pt x="4030504" y="1082421"/>
                </a:lnTo>
                <a:lnTo>
                  <a:pt x="4030504" y="1283589"/>
                </a:lnTo>
                <a:lnTo>
                  <a:pt x="4005548" y="1283589"/>
                </a:lnTo>
                <a:lnTo>
                  <a:pt x="4005548" y="1019270"/>
                </a:lnTo>
                <a:lnTo>
                  <a:pt x="3987641" y="1019270"/>
                </a:lnTo>
                <a:lnTo>
                  <a:pt x="3987641" y="853726"/>
                </a:lnTo>
                <a:lnTo>
                  <a:pt x="3967448" y="853726"/>
                </a:lnTo>
                <a:lnTo>
                  <a:pt x="3967448" y="734663"/>
                </a:lnTo>
                <a:lnTo>
                  <a:pt x="3934111" y="690658"/>
                </a:lnTo>
                <a:lnTo>
                  <a:pt x="3934111" y="610838"/>
                </a:lnTo>
                <a:lnTo>
                  <a:pt x="3903155" y="595408"/>
                </a:lnTo>
                <a:lnTo>
                  <a:pt x="3868674" y="614458"/>
                </a:lnTo>
                <a:lnTo>
                  <a:pt x="3868674" y="690658"/>
                </a:lnTo>
                <a:lnTo>
                  <a:pt x="3844862" y="735902"/>
                </a:lnTo>
                <a:lnTo>
                  <a:pt x="3844862" y="657320"/>
                </a:lnTo>
                <a:lnTo>
                  <a:pt x="3724656" y="657320"/>
                </a:lnTo>
                <a:lnTo>
                  <a:pt x="3724656" y="734663"/>
                </a:lnTo>
                <a:lnTo>
                  <a:pt x="3707987" y="734663"/>
                </a:lnTo>
                <a:lnTo>
                  <a:pt x="3707987" y="1016794"/>
                </a:lnTo>
                <a:lnTo>
                  <a:pt x="3688937" y="1016794"/>
                </a:lnTo>
                <a:lnTo>
                  <a:pt x="3688937" y="1141762"/>
                </a:lnTo>
                <a:lnTo>
                  <a:pt x="3663982" y="1141762"/>
                </a:lnTo>
                <a:lnTo>
                  <a:pt x="3663982" y="1016794"/>
                </a:lnTo>
                <a:lnTo>
                  <a:pt x="3650837" y="1016794"/>
                </a:lnTo>
                <a:lnTo>
                  <a:pt x="3650837" y="852488"/>
                </a:lnTo>
                <a:lnTo>
                  <a:pt x="3618643" y="852488"/>
                </a:lnTo>
                <a:lnTo>
                  <a:pt x="3618643" y="791718"/>
                </a:lnTo>
                <a:lnTo>
                  <a:pt x="3500819" y="791718"/>
                </a:lnTo>
                <a:lnTo>
                  <a:pt x="3500819" y="852488"/>
                </a:lnTo>
                <a:lnTo>
                  <a:pt x="3384137" y="851345"/>
                </a:lnTo>
                <a:lnTo>
                  <a:pt x="3384137" y="933450"/>
                </a:lnTo>
                <a:lnTo>
                  <a:pt x="3363945" y="946595"/>
                </a:lnTo>
                <a:lnTo>
                  <a:pt x="3363945" y="1016889"/>
                </a:lnTo>
                <a:lnTo>
                  <a:pt x="3304413" y="1016889"/>
                </a:lnTo>
                <a:lnTo>
                  <a:pt x="3304413" y="433483"/>
                </a:lnTo>
                <a:lnTo>
                  <a:pt x="3275838" y="433483"/>
                </a:lnTo>
                <a:lnTo>
                  <a:pt x="3275838" y="332327"/>
                </a:lnTo>
                <a:lnTo>
                  <a:pt x="3162681" y="332327"/>
                </a:lnTo>
                <a:lnTo>
                  <a:pt x="3162681" y="432340"/>
                </a:lnTo>
                <a:lnTo>
                  <a:pt x="3044762" y="432340"/>
                </a:lnTo>
                <a:lnTo>
                  <a:pt x="3044762" y="1027652"/>
                </a:lnTo>
                <a:lnTo>
                  <a:pt x="3005519" y="1027652"/>
                </a:lnTo>
                <a:lnTo>
                  <a:pt x="3005519" y="612172"/>
                </a:lnTo>
                <a:lnTo>
                  <a:pt x="3016187" y="612172"/>
                </a:lnTo>
                <a:lnTo>
                  <a:pt x="3016187" y="584740"/>
                </a:lnTo>
                <a:lnTo>
                  <a:pt x="2973324" y="584740"/>
                </a:lnTo>
                <a:lnTo>
                  <a:pt x="2973324" y="495395"/>
                </a:lnTo>
                <a:lnTo>
                  <a:pt x="2926842" y="495395"/>
                </a:lnTo>
                <a:lnTo>
                  <a:pt x="2926842" y="440627"/>
                </a:lnTo>
                <a:lnTo>
                  <a:pt x="2879217" y="419195"/>
                </a:lnTo>
                <a:lnTo>
                  <a:pt x="2836355" y="439388"/>
                </a:lnTo>
                <a:lnTo>
                  <a:pt x="2836355" y="495395"/>
                </a:lnTo>
                <a:lnTo>
                  <a:pt x="2776823" y="495395"/>
                </a:lnTo>
                <a:lnTo>
                  <a:pt x="2776823" y="588264"/>
                </a:lnTo>
                <a:lnTo>
                  <a:pt x="2685193" y="588264"/>
                </a:lnTo>
                <a:lnTo>
                  <a:pt x="2685193" y="613220"/>
                </a:lnTo>
                <a:lnTo>
                  <a:pt x="2642330" y="613220"/>
                </a:lnTo>
                <a:lnTo>
                  <a:pt x="2642330" y="1076325"/>
                </a:lnTo>
                <a:lnTo>
                  <a:pt x="2616137" y="1076325"/>
                </a:lnTo>
                <a:lnTo>
                  <a:pt x="2616137" y="851345"/>
                </a:lnTo>
                <a:lnTo>
                  <a:pt x="2569655" y="851345"/>
                </a:lnTo>
                <a:lnTo>
                  <a:pt x="2569655" y="810863"/>
                </a:lnTo>
                <a:lnTo>
                  <a:pt x="2587562" y="810863"/>
                </a:lnTo>
                <a:lnTo>
                  <a:pt x="2587562" y="745331"/>
                </a:lnTo>
                <a:lnTo>
                  <a:pt x="2555367" y="727424"/>
                </a:lnTo>
                <a:lnTo>
                  <a:pt x="2519648" y="745331"/>
                </a:lnTo>
                <a:lnTo>
                  <a:pt x="2519648" y="810863"/>
                </a:lnTo>
                <a:lnTo>
                  <a:pt x="2537555" y="810863"/>
                </a:lnTo>
                <a:lnTo>
                  <a:pt x="2537555" y="852583"/>
                </a:lnTo>
                <a:lnTo>
                  <a:pt x="2494693" y="852583"/>
                </a:lnTo>
                <a:lnTo>
                  <a:pt x="2494693" y="775240"/>
                </a:lnTo>
                <a:lnTo>
                  <a:pt x="2448211" y="775240"/>
                </a:lnTo>
                <a:lnTo>
                  <a:pt x="2448211" y="447770"/>
                </a:lnTo>
                <a:lnTo>
                  <a:pt x="2324386" y="447770"/>
                </a:lnTo>
                <a:lnTo>
                  <a:pt x="2324386" y="342995"/>
                </a:lnTo>
                <a:lnTo>
                  <a:pt x="2206466" y="342995"/>
                </a:lnTo>
                <a:lnTo>
                  <a:pt x="2206466" y="447770"/>
                </a:lnTo>
                <a:lnTo>
                  <a:pt x="2186273" y="447770"/>
                </a:lnTo>
                <a:lnTo>
                  <a:pt x="2186273" y="534638"/>
                </a:lnTo>
                <a:lnTo>
                  <a:pt x="2106454" y="534638"/>
                </a:lnTo>
                <a:lnTo>
                  <a:pt x="2106454" y="628745"/>
                </a:lnTo>
                <a:lnTo>
                  <a:pt x="2086261" y="628745"/>
                </a:lnTo>
                <a:lnTo>
                  <a:pt x="2086261" y="164402"/>
                </a:lnTo>
                <a:lnTo>
                  <a:pt x="2008918" y="164402"/>
                </a:lnTo>
                <a:lnTo>
                  <a:pt x="2008918" y="46482"/>
                </a:lnTo>
                <a:lnTo>
                  <a:pt x="1961293" y="0"/>
                </a:lnTo>
                <a:lnTo>
                  <a:pt x="1916049" y="46482"/>
                </a:lnTo>
                <a:lnTo>
                  <a:pt x="1916049" y="165545"/>
                </a:lnTo>
                <a:lnTo>
                  <a:pt x="1843468" y="165545"/>
                </a:lnTo>
                <a:lnTo>
                  <a:pt x="1843468" y="196501"/>
                </a:lnTo>
                <a:lnTo>
                  <a:pt x="1808988" y="196501"/>
                </a:lnTo>
                <a:lnTo>
                  <a:pt x="1808988" y="1283494"/>
                </a:lnTo>
                <a:lnTo>
                  <a:pt x="1637538" y="1283494"/>
                </a:lnTo>
                <a:lnTo>
                  <a:pt x="1637538" y="1019175"/>
                </a:lnTo>
                <a:lnTo>
                  <a:pt x="1612583" y="1019175"/>
                </a:lnTo>
                <a:lnTo>
                  <a:pt x="1612583" y="551307"/>
                </a:lnTo>
                <a:lnTo>
                  <a:pt x="1579245" y="551307"/>
                </a:lnTo>
                <a:lnTo>
                  <a:pt x="1579245" y="527495"/>
                </a:lnTo>
                <a:lnTo>
                  <a:pt x="1510189" y="527495"/>
                </a:lnTo>
                <a:lnTo>
                  <a:pt x="1510189" y="428625"/>
                </a:lnTo>
                <a:lnTo>
                  <a:pt x="1469708" y="428625"/>
                </a:lnTo>
                <a:lnTo>
                  <a:pt x="1469708" y="374428"/>
                </a:lnTo>
                <a:lnTo>
                  <a:pt x="1438751" y="351758"/>
                </a:lnTo>
                <a:lnTo>
                  <a:pt x="1406557" y="374428"/>
                </a:lnTo>
                <a:lnTo>
                  <a:pt x="1406557" y="441674"/>
                </a:lnTo>
                <a:lnTo>
                  <a:pt x="1370838" y="441674"/>
                </a:lnTo>
                <a:lnTo>
                  <a:pt x="1370838" y="529780"/>
                </a:lnTo>
                <a:lnTo>
                  <a:pt x="1322070" y="529780"/>
                </a:lnTo>
                <a:lnTo>
                  <a:pt x="1322070" y="1327499"/>
                </a:lnTo>
                <a:lnTo>
                  <a:pt x="1292352" y="1327499"/>
                </a:lnTo>
                <a:lnTo>
                  <a:pt x="1292352" y="1036987"/>
                </a:lnTo>
                <a:lnTo>
                  <a:pt x="1299496" y="1036987"/>
                </a:lnTo>
                <a:lnTo>
                  <a:pt x="1299496" y="1016794"/>
                </a:lnTo>
                <a:lnTo>
                  <a:pt x="1270921" y="1016794"/>
                </a:lnTo>
                <a:lnTo>
                  <a:pt x="1270921" y="962025"/>
                </a:lnTo>
                <a:lnTo>
                  <a:pt x="1181576" y="962025"/>
                </a:lnTo>
                <a:lnTo>
                  <a:pt x="1181576" y="1016794"/>
                </a:lnTo>
                <a:lnTo>
                  <a:pt x="1131570" y="1016794"/>
                </a:lnTo>
                <a:lnTo>
                  <a:pt x="1131570" y="959072"/>
                </a:lnTo>
                <a:cubicBezTo>
                  <a:pt x="1131570" y="959072"/>
                  <a:pt x="1127379" y="931069"/>
                  <a:pt x="1096423" y="931069"/>
                </a:cubicBezTo>
                <a:cubicBezTo>
                  <a:pt x="1065467" y="931069"/>
                  <a:pt x="1061942" y="949547"/>
                  <a:pt x="1061942" y="949547"/>
                </a:cubicBezTo>
                <a:cubicBezTo>
                  <a:pt x="1061942" y="949547"/>
                  <a:pt x="1056037" y="932307"/>
                  <a:pt x="1024414" y="932307"/>
                </a:cubicBezTo>
                <a:cubicBezTo>
                  <a:pt x="996982" y="932307"/>
                  <a:pt x="994696" y="959072"/>
                  <a:pt x="994696" y="959072"/>
                </a:cubicBezTo>
                <a:lnTo>
                  <a:pt x="994696" y="1018032"/>
                </a:lnTo>
                <a:lnTo>
                  <a:pt x="974503" y="1018032"/>
                </a:lnTo>
                <a:lnTo>
                  <a:pt x="974503" y="1034701"/>
                </a:lnTo>
                <a:lnTo>
                  <a:pt x="985171" y="1034701"/>
                </a:lnTo>
                <a:lnTo>
                  <a:pt x="985171" y="1454944"/>
                </a:lnTo>
                <a:lnTo>
                  <a:pt x="949452" y="1454944"/>
                </a:lnTo>
                <a:lnTo>
                  <a:pt x="949452" y="1034701"/>
                </a:lnTo>
                <a:lnTo>
                  <a:pt x="960120" y="1034701"/>
                </a:lnTo>
                <a:lnTo>
                  <a:pt x="960120" y="1018032"/>
                </a:lnTo>
                <a:lnTo>
                  <a:pt x="932688" y="1018032"/>
                </a:lnTo>
                <a:lnTo>
                  <a:pt x="932688" y="959739"/>
                </a:lnTo>
                <a:lnTo>
                  <a:pt x="845820" y="959739"/>
                </a:lnTo>
                <a:lnTo>
                  <a:pt x="845820" y="1010984"/>
                </a:lnTo>
                <a:lnTo>
                  <a:pt x="792290" y="1010984"/>
                </a:lnTo>
                <a:lnTo>
                  <a:pt x="792290" y="951452"/>
                </a:lnTo>
                <a:cubicBezTo>
                  <a:pt x="792290" y="951452"/>
                  <a:pt x="786384" y="932402"/>
                  <a:pt x="758952" y="932402"/>
                </a:cubicBezTo>
                <a:cubicBezTo>
                  <a:pt x="734568" y="932402"/>
                  <a:pt x="725615" y="951452"/>
                  <a:pt x="725615" y="951452"/>
                </a:cubicBezTo>
                <a:cubicBezTo>
                  <a:pt x="725615" y="951452"/>
                  <a:pt x="720852" y="931831"/>
                  <a:pt x="692849" y="931831"/>
                </a:cubicBezTo>
                <a:cubicBezTo>
                  <a:pt x="671417" y="931831"/>
                  <a:pt x="661321" y="950309"/>
                  <a:pt x="661321" y="950309"/>
                </a:cubicBezTo>
                <a:lnTo>
                  <a:pt x="661321" y="1016984"/>
                </a:lnTo>
                <a:lnTo>
                  <a:pt x="647033" y="1016984"/>
                </a:lnTo>
                <a:lnTo>
                  <a:pt x="647033" y="1284827"/>
                </a:lnTo>
                <a:lnTo>
                  <a:pt x="622078" y="1284827"/>
                </a:lnTo>
                <a:lnTo>
                  <a:pt x="622078" y="483584"/>
                </a:lnTo>
                <a:lnTo>
                  <a:pt x="631603" y="483584"/>
                </a:lnTo>
                <a:lnTo>
                  <a:pt x="631603" y="458629"/>
                </a:lnTo>
                <a:lnTo>
                  <a:pt x="592360" y="458629"/>
                </a:lnTo>
                <a:lnTo>
                  <a:pt x="592360" y="365760"/>
                </a:lnTo>
                <a:lnTo>
                  <a:pt x="455390" y="365760"/>
                </a:lnTo>
                <a:lnTo>
                  <a:pt x="455390" y="457391"/>
                </a:lnTo>
                <a:lnTo>
                  <a:pt x="317278" y="457391"/>
                </a:lnTo>
                <a:lnTo>
                  <a:pt x="317278" y="1284923"/>
                </a:lnTo>
                <a:lnTo>
                  <a:pt x="257747" y="1284923"/>
                </a:lnTo>
                <a:lnTo>
                  <a:pt x="257747" y="870585"/>
                </a:lnTo>
                <a:lnTo>
                  <a:pt x="267272" y="870585"/>
                </a:lnTo>
                <a:lnTo>
                  <a:pt x="267272" y="851535"/>
                </a:lnTo>
                <a:lnTo>
                  <a:pt x="233934" y="851535"/>
                </a:lnTo>
                <a:lnTo>
                  <a:pt x="233934" y="782479"/>
                </a:lnTo>
                <a:lnTo>
                  <a:pt x="130302" y="782479"/>
                </a:lnTo>
                <a:lnTo>
                  <a:pt x="130302" y="851535"/>
                </a:lnTo>
                <a:lnTo>
                  <a:pt x="85058" y="851535"/>
                </a:lnTo>
                <a:lnTo>
                  <a:pt x="85058" y="812292"/>
                </a:lnTo>
                <a:lnTo>
                  <a:pt x="96965" y="812292"/>
                </a:lnTo>
                <a:lnTo>
                  <a:pt x="96965" y="745617"/>
                </a:lnTo>
                <a:lnTo>
                  <a:pt x="66008" y="726567"/>
                </a:lnTo>
                <a:lnTo>
                  <a:pt x="27908" y="747998"/>
                </a:lnTo>
                <a:lnTo>
                  <a:pt x="27908" y="813530"/>
                </a:lnTo>
                <a:lnTo>
                  <a:pt x="39815" y="813530"/>
                </a:lnTo>
                <a:lnTo>
                  <a:pt x="39815" y="852773"/>
                </a:lnTo>
                <a:lnTo>
                  <a:pt x="0" y="852773"/>
                </a:lnTo>
                <a:lnTo>
                  <a:pt x="0" y="1593342"/>
                </a:lnTo>
                <a:lnTo>
                  <a:pt x="7047262" y="1593342"/>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35" name="Google Shape;1135;p23"/>
          <p:cNvGrpSpPr/>
          <p:nvPr/>
        </p:nvGrpSpPr>
        <p:grpSpPr>
          <a:xfrm>
            <a:off x="-93950" y="-952400"/>
            <a:ext cx="9426950" cy="6095900"/>
            <a:chOff x="-93950" y="-952400"/>
            <a:chExt cx="9426950" cy="6095900"/>
          </a:xfrm>
        </p:grpSpPr>
        <p:sp>
          <p:nvSpPr>
            <p:cNvPr id="1136" name="Google Shape;1136;p23"/>
            <p:cNvSpPr/>
            <p:nvPr/>
          </p:nvSpPr>
          <p:spPr>
            <a:xfrm>
              <a:off x="8424000" y="18407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37" name="Google Shape;1137;p23"/>
            <p:cNvSpPr/>
            <p:nvPr/>
          </p:nvSpPr>
          <p:spPr>
            <a:xfrm>
              <a:off x="6487000" y="-952400"/>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38" name="Google Shape;1138;p23"/>
            <p:cNvSpPr/>
            <p:nvPr/>
          </p:nvSpPr>
          <p:spPr>
            <a:xfrm>
              <a:off x="-93950" y="42345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139" name="Google Shape;1139;p23"/>
          <p:cNvGrpSpPr/>
          <p:nvPr/>
        </p:nvGrpSpPr>
        <p:grpSpPr>
          <a:xfrm flipH="1">
            <a:off x="8651962" y="2287025"/>
            <a:ext cx="1932173" cy="2871005"/>
            <a:chOff x="-2292229" y="-473861"/>
            <a:chExt cx="795035" cy="1181338"/>
          </a:xfrm>
        </p:grpSpPr>
        <p:sp>
          <p:nvSpPr>
            <p:cNvPr id="1140" name="Google Shape;1140;p23"/>
            <p:cNvSpPr/>
            <p:nvPr/>
          </p:nvSpPr>
          <p:spPr>
            <a:xfrm>
              <a:off x="-1971515" y="-469206"/>
              <a:ext cx="471488" cy="1173794"/>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23"/>
            <p:cNvSpPr/>
            <p:nvPr/>
          </p:nvSpPr>
          <p:spPr>
            <a:xfrm>
              <a:off x="-1974339" y="-472030"/>
              <a:ext cx="477145" cy="1179504"/>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3"/>
            <p:cNvSpPr/>
            <p:nvPr/>
          </p:nvSpPr>
          <p:spPr>
            <a:xfrm>
              <a:off x="-2080878" y="-469206"/>
              <a:ext cx="109542" cy="1173846"/>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23"/>
            <p:cNvSpPr/>
            <p:nvPr/>
          </p:nvSpPr>
          <p:spPr>
            <a:xfrm>
              <a:off x="-2083702" y="-473861"/>
              <a:ext cx="115200" cy="1181338"/>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23"/>
            <p:cNvSpPr/>
            <p:nvPr/>
          </p:nvSpPr>
          <p:spPr>
            <a:xfrm>
              <a:off x="-1873292"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23"/>
            <p:cNvSpPr/>
            <p:nvPr/>
          </p:nvSpPr>
          <p:spPr>
            <a:xfrm>
              <a:off x="-1876064"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23"/>
            <p:cNvSpPr/>
            <p:nvPr/>
          </p:nvSpPr>
          <p:spPr>
            <a:xfrm>
              <a:off x="-1793637"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3"/>
            <p:cNvSpPr/>
            <p:nvPr/>
          </p:nvSpPr>
          <p:spPr>
            <a:xfrm>
              <a:off x="-1796409" y="-29781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23"/>
            <p:cNvSpPr/>
            <p:nvPr/>
          </p:nvSpPr>
          <p:spPr>
            <a:xfrm>
              <a:off x="-1873292"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23"/>
            <p:cNvSpPr/>
            <p:nvPr/>
          </p:nvSpPr>
          <p:spPr>
            <a:xfrm>
              <a:off x="-1876064"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3"/>
            <p:cNvSpPr/>
            <p:nvPr/>
          </p:nvSpPr>
          <p:spPr>
            <a:xfrm>
              <a:off x="-1793637"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3"/>
            <p:cNvSpPr/>
            <p:nvPr/>
          </p:nvSpPr>
          <p:spPr>
            <a:xfrm>
              <a:off x="-1796409" y="-14514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23"/>
            <p:cNvSpPr/>
            <p:nvPr/>
          </p:nvSpPr>
          <p:spPr>
            <a:xfrm>
              <a:off x="-1873292"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23"/>
            <p:cNvSpPr/>
            <p:nvPr/>
          </p:nvSpPr>
          <p:spPr>
            <a:xfrm>
              <a:off x="-1876064"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3"/>
            <p:cNvSpPr/>
            <p:nvPr/>
          </p:nvSpPr>
          <p:spPr>
            <a:xfrm>
              <a:off x="-1793637"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23"/>
            <p:cNvSpPr/>
            <p:nvPr/>
          </p:nvSpPr>
          <p:spPr>
            <a:xfrm>
              <a:off x="-1796409" y="7525"/>
              <a:ext cx="55478" cy="96288"/>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23"/>
            <p:cNvSpPr/>
            <p:nvPr/>
          </p:nvSpPr>
          <p:spPr>
            <a:xfrm>
              <a:off x="-1873292"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23"/>
            <p:cNvSpPr/>
            <p:nvPr/>
          </p:nvSpPr>
          <p:spPr>
            <a:xfrm>
              <a:off x="-1876064"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23"/>
            <p:cNvSpPr/>
            <p:nvPr/>
          </p:nvSpPr>
          <p:spPr>
            <a:xfrm>
              <a:off x="-1793637"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23"/>
            <p:cNvSpPr/>
            <p:nvPr/>
          </p:nvSpPr>
          <p:spPr>
            <a:xfrm>
              <a:off x="-1796409" y="160194"/>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23"/>
            <p:cNvSpPr/>
            <p:nvPr/>
          </p:nvSpPr>
          <p:spPr>
            <a:xfrm>
              <a:off x="-1873292"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23"/>
            <p:cNvSpPr/>
            <p:nvPr/>
          </p:nvSpPr>
          <p:spPr>
            <a:xfrm>
              <a:off x="-1876064"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23"/>
            <p:cNvSpPr/>
            <p:nvPr/>
          </p:nvSpPr>
          <p:spPr>
            <a:xfrm>
              <a:off x="-1793637"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23"/>
            <p:cNvSpPr/>
            <p:nvPr/>
          </p:nvSpPr>
          <p:spPr>
            <a:xfrm>
              <a:off x="-1796409" y="312862"/>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23"/>
            <p:cNvSpPr/>
            <p:nvPr/>
          </p:nvSpPr>
          <p:spPr>
            <a:xfrm>
              <a:off x="-1714766"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23"/>
            <p:cNvSpPr/>
            <p:nvPr/>
          </p:nvSpPr>
          <p:spPr>
            <a:xfrm>
              <a:off x="-1717590"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23"/>
            <p:cNvSpPr/>
            <p:nvPr/>
          </p:nvSpPr>
          <p:spPr>
            <a:xfrm>
              <a:off x="-1714766"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23"/>
            <p:cNvSpPr/>
            <p:nvPr/>
          </p:nvSpPr>
          <p:spPr>
            <a:xfrm>
              <a:off x="-1717590"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23"/>
            <p:cNvSpPr/>
            <p:nvPr/>
          </p:nvSpPr>
          <p:spPr>
            <a:xfrm>
              <a:off x="-1714766"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3"/>
            <p:cNvSpPr/>
            <p:nvPr/>
          </p:nvSpPr>
          <p:spPr>
            <a:xfrm>
              <a:off x="-1717590"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23"/>
            <p:cNvSpPr/>
            <p:nvPr/>
          </p:nvSpPr>
          <p:spPr>
            <a:xfrm>
              <a:off x="-1714766"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23"/>
            <p:cNvSpPr/>
            <p:nvPr/>
          </p:nvSpPr>
          <p:spPr>
            <a:xfrm>
              <a:off x="-1717590"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23"/>
            <p:cNvSpPr/>
            <p:nvPr/>
          </p:nvSpPr>
          <p:spPr>
            <a:xfrm>
              <a:off x="-1714766"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23"/>
            <p:cNvSpPr/>
            <p:nvPr/>
          </p:nvSpPr>
          <p:spPr>
            <a:xfrm>
              <a:off x="-1717590"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23"/>
            <p:cNvSpPr/>
            <p:nvPr/>
          </p:nvSpPr>
          <p:spPr>
            <a:xfrm>
              <a:off x="-1835739" y="475416"/>
              <a:ext cx="146056" cy="227676"/>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23"/>
            <p:cNvSpPr/>
            <p:nvPr/>
          </p:nvSpPr>
          <p:spPr>
            <a:xfrm>
              <a:off x="-1838564" y="472592"/>
              <a:ext cx="151714" cy="233334"/>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23"/>
            <p:cNvSpPr/>
            <p:nvPr/>
          </p:nvSpPr>
          <p:spPr>
            <a:xfrm>
              <a:off x="-1786837" y="475416"/>
              <a:ext cx="97073" cy="227676"/>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23"/>
            <p:cNvSpPr/>
            <p:nvPr/>
          </p:nvSpPr>
          <p:spPr>
            <a:xfrm>
              <a:off x="-1795415" y="472539"/>
              <a:ext cx="108546" cy="233386"/>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3"/>
            <p:cNvSpPr/>
            <p:nvPr/>
          </p:nvSpPr>
          <p:spPr>
            <a:xfrm>
              <a:off x="-2181402" y="281586"/>
              <a:ext cx="316525" cy="421824"/>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3"/>
            <p:cNvSpPr/>
            <p:nvPr/>
          </p:nvSpPr>
          <p:spPr>
            <a:xfrm>
              <a:off x="-2184278" y="278186"/>
              <a:ext cx="322235" cy="428058"/>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3"/>
            <p:cNvSpPr/>
            <p:nvPr/>
          </p:nvSpPr>
          <p:spPr>
            <a:xfrm>
              <a:off x="-2289405" y="281586"/>
              <a:ext cx="268853" cy="106294"/>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3"/>
            <p:cNvSpPr/>
            <p:nvPr/>
          </p:nvSpPr>
          <p:spPr>
            <a:xfrm>
              <a:off x="-2290974" y="278761"/>
              <a:ext cx="271995" cy="112004"/>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3"/>
            <p:cNvSpPr/>
            <p:nvPr/>
          </p:nvSpPr>
          <p:spPr>
            <a:xfrm>
              <a:off x="-2289405" y="387706"/>
              <a:ext cx="108180" cy="315477"/>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3"/>
            <p:cNvSpPr/>
            <p:nvPr/>
          </p:nvSpPr>
          <p:spPr>
            <a:xfrm>
              <a:off x="-2292229" y="384881"/>
              <a:ext cx="113838" cy="321135"/>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3"/>
            <p:cNvSpPr/>
            <p:nvPr/>
          </p:nvSpPr>
          <p:spPr>
            <a:xfrm>
              <a:off x="-209928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3"/>
            <p:cNvSpPr/>
            <p:nvPr/>
          </p:nvSpPr>
          <p:spPr>
            <a:xfrm>
              <a:off x="-210211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3"/>
            <p:cNvSpPr/>
            <p:nvPr/>
          </p:nvSpPr>
          <p:spPr>
            <a:xfrm>
              <a:off x="-2037572"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3"/>
            <p:cNvSpPr/>
            <p:nvPr/>
          </p:nvSpPr>
          <p:spPr>
            <a:xfrm>
              <a:off x="-2040396" y="437497"/>
              <a:ext cx="44320" cy="75909"/>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3"/>
            <p:cNvSpPr/>
            <p:nvPr/>
          </p:nvSpPr>
          <p:spPr>
            <a:xfrm>
              <a:off x="-197590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3"/>
            <p:cNvSpPr/>
            <p:nvPr/>
          </p:nvSpPr>
          <p:spPr>
            <a:xfrm>
              <a:off x="-197873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3"/>
            <p:cNvSpPr/>
            <p:nvPr/>
          </p:nvSpPr>
          <p:spPr>
            <a:xfrm>
              <a:off x="-209928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3"/>
            <p:cNvSpPr/>
            <p:nvPr/>
          </p:nvSpPr>
          <p:spPr>
            <a:xfrm>
              <a:off x="-210211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3"/>
            <p:cNvSpPr/>
            <p:nvPr/>
          </p:nvSpPr>
          <p:spPr>
            <a:xfrm>
              <a:off x="-2254677"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3"/>
            <p:cNvSpPr/>
            <p:nvPr/>
          </p:nvSpPr>
          <p:spPr>
            <a:xfrm>
              <a:off x="-2257501" y="437497"/>
              <a:ext cx="44320" cy="75909"/>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3"/>
            <p:cNvSpPr/>
            <p:nvPr/>
          </p:nvSpPr>
          <p:spPr>
            <a:xfrm>
              <a:off x="-2254677"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3"/>
            <p:cNvSpPr/>
            <p:nvPr/>
          </p:nvSpPr>
          <p:spPr>
            <a:xfrm>
              <a:off x="-2257501" y="531902"/>
              <a:ext cx="44320" cy="75909"/>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3"/>
            <p:cNvSpPr/>
            <p:nvPr/>
          </p:nvSpPr>
          <p:spPr>
            <a:xfrm>
              <a:off x="-2037572"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3"/>
            <p:cNvSpPr/>
            <p:nvPr/>
          </p:nvSpPr>
          <p:spPr>
            <a:xfrm>
              <a:off x="-2040396" y="531902"/>
              <a:ext cx="44320" cy="75909"/>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3"/>
            <p:cNvSpPr/>
            <p:nvPr/>
          </p:nvSpPr>
          <p:spPr>
            <a:xfrm>
              <a:off x="-197590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3"/>
            <p:cNvSpPr/>
            <p:nvPr/>
          </p:nvSpPr>
          <p:spPr>
            <a:xfrm>
              <a:off x="-197873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3"/>
            <p:cNvSpPr/>
            <p:nvPr/>
          </p:nvSpPr>
          <p:spPr>
            <a:xfrm>
              <a:off x="-2005459" y="677092"/>
              <a:ext cx="51340" cy="25670"/>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3"/>
            <p:cNvSpPr/>
            <p:nvPr/>
          </p:nvSpPr>
          <p:spPr>
            <a:xfrm>
              <a:off x="-1800959" y="6770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3"/>
            <p:cNvSpPr/>
            <p:nvPr/>
          </p:nvSpPr>
          <p:spPr>
            <a:xfrm>
              <a:off x="-1860531" y="651412"/>
              <a:ext cx="81724" cy="5133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3"/>
            <p:cNvSpPr/>
            <p:nvPr/>
          </p:nvSpPr>
          <p:spPr>
            <a:xfrm>
              <a:off x="-2039821" y="651412"/>
              <a:ext cx="81724" cy="5133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3"/>
            <p:cNvSpPr/>
            <p:nvPr/>
          </p:nvSpPr>
          <p:spPr>
            <a:xfrm>
              <a:off x="-2006767" y="594978"/>
              <a:ext cx="172145" cy="107918"/>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5"/>
        <p:cNvGrpSpPr/>
        <p:nvPr/>
      </p:nvGrpSpPr>
      <p:grpSpPr>
        <a:xfrm>
          <a:off x="0" y="0"/>
          <a:ext cx="0" cy="0"/>
          <a:chOff x="0" y="0"/>
          <a:chExt cx="0" cy="0"/>
        </a:xfrm>
      </p:grpSpPr>
      <p:sp>
        <p:nvSpPr>
          <p:cNvPr id="196" name="Google Shape;196;p5"/>
          <p:cNvSpPr/>
          <p:nvPr/>
        </p:nvSpPr>
        <p:spPr>
          <a:xfrm>
            <a:off x="-4584025" y="-1663950"/>
            <a:ext cx="29133610" cy="6808418"/>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7" name="Google Shape;197;p5"/>
          <p:cNvGrpSpPr/>
          <p:nvPr/>
        </p:nvGrpSpPr>
        <p:grpSpPr>
          <a:xfrm>
            <a:off x="-519525" y="-696525"/>
            <a:ext cx="10146625" cy="6085850"/>
            <a:chOff x="-519525" y="-696525"/>
            <a:chExt cx="10146625" cy="6085850"/>
          </a:xfrm>
        </p:grpSpPr>
        <p:sp>
          <p:nvSpPr>
            <p:cNvPr id="198" name="Google Shape;198;p5"/>
            <p:cNvSpPr/>
            <p:nvPr/>
          </p:nvSpPr>
          <p:spPr>
            <a:xfrm>
              <a:off x="7974400" y="4480325"/>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99" name="Google Shape;199;p5"/>
            <p:cNvSpPr/>
            <p:nvPr/>
          </p:nvSpPr>
          <p:spPr>
            <a:xfrm>
              <a:off x="8139700" y="-696525"/>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00" name="Google Shape;200;p5"/>
            <p:cNvSpPr/>
            <p:nvPr/>
          </p:nvSpPr>
          <p:spPr>
            <a:xfrm>
              <a:off x="-519525" y="80500"/>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01" name="Google Shape;201;p5"/>
          <p:cNvSpPr txBox="1">
            <a:spLocks noGrp="1"/>
          </p:cNvSpPr>
          <p:nvPr>
            <p:ph type="subTitle" idx="1"/>
          </p:nvPr>
        </p:nvSpPr>
        <p:spPr>
          <a:xfrm>
            <a:off x="720000" y="1707089"/>
            <a:ext cx="3413400" cy="713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2" name="Google Shape;202;p5"/>
          <p:cNvSpPr txBox="1">
            <a:spLocks noGrp="1"/>
          </p:cNvSpPr>
          <p:nvPr>
            <p:ph type="subTitle" idx="2"/>
          </p:nvPr>
        </p:nvSpPr>
        <p:spPr>
          <a:xfrm>
            <a:off x="5010631" y="1707089"/>
            <a:ext cx="3413400" cy="71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Prompt"/>
                <a:ea typeface="Prompt"/>
                <a:cs typeface="Prompt"/>
                <a:sym typeface="Promp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3" name="Google Shape;203;p5"/>
          <p:cNvSpPr txBox="1">
            <a:spLocks noGrp="1"/>
          </p:cNvSpPr>
          <p:nvPr>
            <p:ph type="subTitle" idx="3"/>
          </p:nvPr>
        </p:nvSpPr>
        <p:spPr>
          <a:xfrm>
            <a:off x="720000" y="2420489"/>
            <a:ext cx="34134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5"/>
          <p:cNvSpPr txBox="1">
            <a:spLocks noGrp="1"/>
          </p:cNvSpPr>
          <p:nvPr>
            <p:ph type="subTitle" idx="4"/>
          </p:nvPr>
        </p:nvSpPr>
        <p:spPr>
          <a:xfrm>
            <a:off x="5010628" y="2420489"/>
            <a:ext cx="34134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6" name="Google Shape;206;p5"/>
          <p:cNvGrpSpPr/>
          <p:nvPr/>
        </p:nvGrpSpPr>
        <p:grpSpPr>
          <a:xfrm flipH="1">
            <a:off x="-1473730" y="2295251"/>
            <a:ext cx="1473731" cy="2864285"/>
            <a:chOff x="-488" y="1421937"/>
            <a:chExt cx="1855383" cy="3737323"/>
          </a:xfrm>
        </p:grpSpPr>
        <p:sp>
          <p:nvSpPr>
            <p:cNvPr id="207" name="Google Shape;207;p5"/>
            <p:cNvSpPr/>
            <p:nvPr/>
          </p:nvSpPr>
          <p:spPr>
            <a:xfrm flipH="1">
              <a:off x="8476" y="1436658"/>
              <a:ext cx="1491615" cy="3713458"/>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flipH="1">
              <a:off x="-488" y="1427727"/>
              <a:ext cx="1509513" cy="3731522"/>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flipH="1">
              <a:off x="1499413" y="1436658"/>
              <a:ext cx="346551" cy="3713623"/>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flipH="1">
              <a:off x="1490445" y="1421937"/>
              <a:ext cx="364450" cy="3737323"/>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flipH="1">
              <a:off x="803240" y="198763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flipH="1">
              <a:off x="794107" y="1978705"/>
              <a:ext cx="175512" cy="304620"/>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flipH="1">
              <a:off x="551321" y="198763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flipH="1">
              <a:off x="542186" y="1978705"/>
              <a:ext cx="175514" cy="304620"/>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flipH="1">
              <a:off x="803240" y="247046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flipH="1">
              <a:off x="794107" y="2461536"/>
              <a:ext cx="175512" cy="304620"/>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flipH="1">
              <a:off x="551321" y="247046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flipH="1">
              <a:off x="542186" y="2461536"/>
              <a:ext cx="175514" cy="304620"/>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flipH="1">
              <a:off x="803240" y="295329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flipH="1">
              <a:off x="794107" y="2944367"/>
              <a:ext cx="175512" cy="304620"/>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flipH="1">
              <a:off x="551321" y="295329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flipH="1">
              <a:off x="542186" y="2944367"/>
              <a:ext cx="175514" cy="304620"/>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flipH="1">
              <a:off x="803240" y="343612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flipH="1">
              <a:off x="794107" y="3427198"/>
              <a:ext cx="175512" cy="304620"/>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flipH="1">
              <a:off x="551321" y="343612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flipH="1">
              <a:off x="542186" y="3427198"/>
              <a:ext cx="175514" cy="304620"/>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flipH="1">
              <a:off x="803240" y="3918960"/>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flipH="1">
              <a:off x="794107" y="3910027"/>
              <a:ext cx="175512" cy="304620"/>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551321" y="3918960"/>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flipH="1">
              <a:off x="542186" y="3910027"/>
              <a:ext cx="175514" cy="304620"/>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flipH="1">
              <a:off x="301883" y="198763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flipH="1">
              <a:off x="292915" y="1978705"/>
              <a:ext cx="175512" cy="304620"/>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flipH="1">
              <a:off x="301883" y="247046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flipH="1">
              <a:off x="292915" y="2461536"/>
              <a:ext cx="175512" cy="304620"/>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flipH="1">
              <a:off x="301883" y="2953298"/>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flipH="1">
              <a:off x="292915" y="2944367"/>
              <a:ext cx="175512" cy="304620"/>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flipH="1">
              <a:off x="301883" y="3436129"/>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flipH="1">
              <a:off x="292915" y="3427198"/>
              <a:ext cx="175512" cy="304620"/>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flipH="1">
              <a:off x="301883" y="3918960"/>
              <a:ext cx="157613" cy="286721"/>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flipH="1">
              <a:off x="292915" y="3910027"/>
              <a:ext cx="175512" cy="304620"/>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flipH="1">
              <a:off x="608619" y="4424120"/>
              <a:ext cx="462069" cy="720283"/>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flipH="1">
              <a:off x="599653" y="4415189"/>
              <a:ext cx="479969" cy="738183"/>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flipH="1">
              <a:off x="608925" y="4424120"/>
              <a:ext cx="307105" cy="720283"/>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5"/>
            <p:cNvSpPr/>
            <p:nvPr/>
          </p:nvSpPr>
          <p:spPr>
            <a:xfrm flipH="1">
              <a:off x="599756" y="4415022"/>
              <a:ext cx="343401" cy="738348"/>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5"/>
            <p:cNvSpPr/>
            <p:nvPr/>
          </p:nvSpPr>
          <p:spPr>
            <a:xfrm flipH="1">
              <a:off x="1445021" y="5061940"/>
              <a:ext cx="162420" cy="81209"/>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flipH="1">
              <a:off x="798273" y="5061940"/>
              <a:ext cx="162419" cy="81209"/>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flipH="1">
              <a:off x="890547" y="4980725"/>
              <a:ext cx="258547" cy="16241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5"/>
            <p:cNvSpPr/>
            <p:nvPr/>
          </p:nvSpPr>
          <p:spPr>
            <a:xfrm flipH="1">
              <a:off x="1457571" y="4980725"/>
              <a:ext cx="258547" cy="16241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5"/>
            <p:cNvSpPr/>
            <p:nvPr/>
          </p:nvSpPr>
          <p:spPr>
            <a:xfrm flipH="1">
              <a:off x="1066974" y="4802247"/>
              <a:ext cx="544604" cy="341412"/>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 name="Google Shape;250;p5"/>
          <p:cNvGrpSpPr/>
          <p:nvPr/>
        </p:nvGrpSpPr>
        <p:grpSpPr>
          <a:xfrm flipH="1">
            <a:off x="8423989" y="3427198"/>
            <a:ext cx="1736131" cy="1727797"/>
            <a:chOff x="8428564" y="3427198"/>
            <a:chExt cx="1736131" cy="1727797"/>
          </a:xfrm>
        </p:grpSpPr>
        <p:sp>
          <p:nvSpPr>
            <p:cNvPr id="251" name="Google Shape;251;p5"/>
            <p:cNvSpPr/>
            <p:nvPr/>
          </p:nvSpPr>
          <p:spPr>
            <a:xfrm flipH="1">
              <a:off x="8440010" y="3440912"/>
              <a:ext cx="1277610" cy="1702636"/>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5"/>
            <p:cNvSpPr/>
            <p:nvPr/>
          </p:nvSpPr>
          <p:spPr>
            <a:xfrm flipH="1">
              <a:off x="8428564" y="3427198"/>
              <a:ext cx="1300658" cy="1727797"/>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flipH="1">
              <a:off x="9068117" y="3440912"/>
              <a:ext cx="1085187" cy="429042"/>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flipH="1">
              <a:off x="9061760" y="3429517"/>
              <a:ext cx="1097872" cy="452090"/>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5"/>
            <p:cNvSpPr/>
            <p:nvPr/>
          </p:nvSpPr>
          <p:spPr>
            <a:xfrm flipH="1">
              <a:off x="9716650" y="3869006"/>
              <a:ext cx="436654" cy="1273381"/>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5"/>
            <p:cNvSpPr/>
            <p:nvPr/>
          </p:nvSpPr>
          <p:spPr>
            <a:xfrm flipH="1">
              <a:off x="9705205" y="3857612"/>
              <a:ext cx="459491" cy="1296218"/>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flipH="1">
              <a:off x="9230320" y="4081262"/>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flipH="1">
              <a:off x="9218877" y="4069867"/>
              <a:ext cx="178890" cy="306398"/>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flipH="1">
              <a:off x="8981357" y="4081262"/>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flipH="1">
              <a:off x="8969912" y="4069867"/>
              <a:ext cx="178890" cy="306398"/>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flipH="1">
              <a:off x="8732605" y="4081262"/>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flipH="1">
              <a:off x="8721163" y="4069867"/>
              <a:ext cx="178890" cy="306398"/>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flipH="1">
              <a:off x="9230320" y="4462095"/>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flipH="1">
              <a:off x="9218877" y="4450703"/>
              <a:ext cx="178890" cy="306398"/>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5"/>
            <p:cNvSpPr/>
            <p:nvPr/>
          </p:nvSpPr>
          <p:spPr>
            <a:xfrm flipH="1">
              <a:off x="9857157" y="4081262"/>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5"/>
            <p:cNvSpPr/>
            <p:nvPr/>
          </p:nvSpPr>
          <p:spPr>
            <a:xfrm flipH="1">
              <a:off x="9845712" y="4069867"/>
              <a:ext cx="178890" cy="306398"/>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flipH="1">
              <a:off x="9857157" y="4462095"/>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flipH="1">
              <a:off x="9845712" y="4450703"/>
              <a:ext cx="178890" cy="306398"/>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flipH="1">
              <a:off x="8981357" y="4462095"/>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flipH="1">
              <a:off x="8969912" y="4450703"/>
              <a:ext cx="178890" cy="306398"/>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flipH="1">
              <a:off x="8732605" y="4462095"/>
              <a:ext cx="156053" cy="283558"/>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flipH="1">
              <a:off x="8721163" y="4450703"/>
              <a:ext cx="178890" cy="306398"/>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
          <p:cNvSpPr/>
          <p:nvPr/>
        </p:nvSpPr>
        <p:spPr>
          <a:xfrm>
            <a:off x="-9270346" y="-2077"/>
            <a:ext cx="25248384" cy="5144945"/>
          </a:xfrm>
          <a:custGeom>
            <a:avLst/>
            <a:gdLst/>
            <a:ahLst/>
            <a:cxnLst/>
            <a:rect l="l" t="t" r="r" b="b"/>
            <a:pathLst>
              <a:path w="7042785" h="1435131" extrusionOk="0">
                <a:moveTo>
                  <a:pt x="0" y="1435132"/>
                </a:moveTo>
                <a:lnTo>
                  <a:pt x="0" y="517493"/>
                </a:lnTo>
                <a:lnTo>
                  <a:pt x="73057" y="517493"/>
                </a:lnTo>
                <a:lnTo>
                  <a:pt x="73057" y="406337"/>
                </a:lnTo>
                <a:lnTo>
                  <a:pt x="190500" y="406337"/>
                </a:lnTo>
                <a:lnTo>
                  <a:pt x="190500" y="514255"/>
                </a:lnTo>
                <a:lnTo>
                  <a:pt x="311182" y="514255"/>
                </a:lnTo>
                <a:lnTo>
                  <a:pt x="311182" y="1365123"/>
                </a:lnTo>
                <a:lnTo>
                  <a:pt x="409575" y="1365123"/>
                </a:lnTo>
                <a:lnTo>
                  <a:pt x="409575" y="1136523"/>
                </a:lnTo>
                <a:lnTo>
                  <a:pt x="533400" y="1136523"/>
                </a:lnTo>
                <a:lnTo>
                  <a:pt x="533400" y="1066705"/>
                </a:lnTo>
                <a:lnTo>
                  <a:pt x="660368" y="1066705"/>
                </a:lnTo>
                <a:lnTo>
                  <a:pt x="660368" y="1126998"/>
                </a:lnTo>
                <a:lnTo>
                  <a:pt x="711137" y="1126998"/>
                </a:lnTo>
                <a:lnTo>
                  <a:pt x="711137" y="1009555"/>
                </a:lnTo>
                <a:lnTo>
                  <a:pt x="914305" y="1009555"/>
                </a:lnTo>
                <a:lnTo>
                  <a:pt x="914305" y="939737"/>
                </a:lnTo>
                <a:lnTo>
                  <a:pt x="996887" y="939737"/>
                </a:lnTo>
                <a:lnTo>
                  <a:pt x="996887" y="1000030"/>
                </a:lnTo>
                <a:lnTo>
                  <a:pt x="1047655" y="1000030"/>
                </a:lnTo>
                <a:lnTo>
                  <a:pt x="1047655" y="622173"/>
                </a:lnTo>
                <a:lnTo>
                  <a:pt x="1101662" y="622173"/>
                </a:lnTo>
                <a:lnTo>
                  <a:pt x="1101662" y="466630"/>
                </a:lnTo>
                <a:lnTo>
                  <a:pt x="1133380" y="441198"/>
                </a:lnTo>
                <a:lnTo>
                  <a:pt x="1168337" y="466630"/>
                </a:lnTo>
                <a:lnTo>
                  <a:pt x="1168337" y="603123"/>
                </a:lnTo>
                <a:lnTo>
                  <a:pt x="1203293" y="603123"/>
                </a:lnTo>
                <a:lnTo>
                  <a:pt x="1203293" y="530066"/>
                </a:lnTo>
                <a:lnTo>
                  <a:pt x="1356455" y="530066"/>
                </a:lnTo>
                <a:lnTo>
                  <a:pt x="1356455" y="604647"/>
                </a:lnTo>
                <a:lnTo>
                  <a:pt x="1399318" y="604647"/>
                </a:lnTo>
                <a:lnTo>
                  <a:pt x="1399318" y="1247585"/>
                </a:lnTo>
                <a:lnTo>
                  <a:pt x="1420749" y="1247585"/>
                </a:lnTo>
                <a:lnTo>
                  <a:pt x="1420749" y="730853"/>
                </a:lnTo>
                <a:lnTo>
                  <a:pt x="1518380" y="730853"/>
                </a:lnTo>
                <a:lnTo>
                  <a:pt x="1518380" y="633222"/>
                </a:lnTo>
                <a:lnTo>
                  <a:pt x="1666018" y="633222"/>
                </a:lnTo>
                <a:lnTo>
                  <a:pt x="1666018" y="711803"/>
                </a:lnTo>
                <a:lnTo>
                  <a:pt x="1689830" y="711803"/>
                </a:lnTo>
                <a:lnTo>
                  <a:pt x="1689830" y="1385697"/>
                </a:lnTo>
                <a:lnTo>
                  <a:pt x="2058924" y="1385697"/>
                </a:lnTo>
                <a:lnTo>
                  <a:pt x="2058924" y="1266635"/>
                </a:lnTo>
                <a:lnTo>
                  <a:pt x="2087499" y="1266635"/>
                </a:lnTo>
                <a:lnTo>
                  <a:pt x="2087499" y="178594"/>
                </a:lnTo>
                <a:lnTo>
                  <a:pt x="2125599" y="178594"/>
                </a:lnTo>
                <a:lnTo>
                  <a:pt x="2125599" y="138113"/>
                </a:lnTo>
                <a:lnTo>
                  <a:pt x="2197037" y="138113"/>
                </a:lnTo>
                <a:lnTo>
                  <a:pt x="2197037" y="0"/>
                </a:lnTo>
                <a:lnTo>
                  <a:pt x="2280380" y="0"/>
                </a:lnTo>
                <a:lnTo>
                  <a:pt x="2280380" y="19050"/>
                </a:lnTo>
                <a:lnTo>
                  <a:pt x="2335149" y="19050"/>
                </a:lnTo>
                <a:lnTo>
                  <a:pt x="2335149" y="130969"/>
                </a:lnTo>
                <a:lnTo>
                  <a:pt x="2373249" y="130969"/>
                </a:lnTo>
                <a:lnTo>
                  <a:pt x="2373249" y="997744"/>
                </a:lnTo>
                <a:lnTo>
                  <a:pt x="2451830" y="997744"/>
                </a:lnTo>
                <a:lnTo>
                  <a:pt x="2451830" y="931069"/>
                </a:lnTo>
                <a:lnTo>
                  <a:pt x="2539937" y="931069"/>
                </a:lnTo>
                <a:lnTo>
                  <a:pt x="2539937" y="895350"/>
                </a:lnTo>
                <a:lnTo>
                  <a:pt x="2694718" y="895350"/>
                </a:lnTo>
                <a:lnTo>
                  <a:pt x="2694718" y="1345406"/>
                </a:lnTo>
                <a:lnTo>
                  <a:pt x="2778062" y="1345406"/>
                </a:lnTo>
                <a:lnTo>
                  <a:pt x="2778062" y="845344"/>
                </a:lnTo>
                <a:lnTo>
                  <a:pt x="2878074" y="845344"/>
                </a:lnTo>
                <a:lnTo>
                  <a:pt x="2878074" y="762000"/>
                </a:lnTo>
                <a:lnTo>
                  <a:pt x="3016187" y="762000"/>
                </a:lnTo>
                <a:lnTo>
                  <a:pt x="3016187" y="831056"/>
                </a:lnTo>
                <a:lnTo>
                  <a:pt x="3056668" y="831056"/>
                </a:lnTo>
                <a:lnTo>
                  <a:pt x="3056668" y="1385888"/>
                </a:lnTo>
                <a:lnTo>
                  <a:pt x="3132868" y="1385888"/>
                </a:lnTo>
                <a:lnTo>
                  <a:pt x="3132868" y="602456"/>
                </a:lnTo>
                <a:lnTo>
                  <a:pt x="3218593" y="602456"/>
                </a:lnTo>
                <a:lnTo>
                  <a:pt x="3218593" y="485775"/>
                </a:lnTo>
                <a:lnTo>
                  <a:pt x="3366230" y="485775"/>
                </a:lnTo>
                <a:lnTo>
                  <a:pt x="3366230" y="592931"/>
                </a:lnTo>
                <a:lnTo>
                  <a:pt x="3390043" y="592931"/>
                </a:lnTo>
                <a:lnTo>
                  <a:pt x="3390043" y="1004888"/>
                </a:lnTo>
                <a:lnTo>
                  <a:pt x="3451955" y="1004888"/>
                </a:lnTo>
                <a:lnTo>
                  <a:pt x="3451955" y="835819"/>
                </a:lnTo>
                <a:lnTo>
                  <a:pt x="3516249" y="835819"/>
                </a:lnTo>
                <a:lnTo>
                  <a:pt x="3516249" y="728663"/>
                </a:lnTo>
                <a:lnTo>
                  <a:pt x="3559112" y="702469"/>
                </a:lnTo>
                <a:lnTo>
                  <a:pt x="3594830" y="728663"/>
                </a:lnTo>
                <a:lnTo>
                  <a:pt x="3594830" y="823913"/>
                </a:lnTo>
                <a:lnTo>
                  <a:pt x="3718655" y="823913"/>
                </a:lnTo>
                <a:lnTo>
                  <a:pt x="3718655" y="1064419"/>
                </a:lnTo>
                <a:lnTo>
                  <a:pt x="3747230" y="1064419"/>
                </a:lnTo>
                <a:lnTo>
                  <a:pt x="3747230" y="454819"/>
                </a:lnTo>
                <a:lnTo>
                  <a:pt x="4016312" y="454819"/>
                </a:lnTo>
                <a:lnTo>
                  <a:pt x="4016312" y="1338263"/>
                </a:lnTo>
                <a:lnTo>
                  <a:pt x="4111562" y="1338263"/>
                </a:lnTo>
                <a:lnTo>
                  <a:pt x="4111562" y="1133475"/>
                </a:lnTo>
                <a:lnTo>
                  <a:pt x="4166330" y="1133475"/>
                </a:lnTo>
                <a:lnTo>
                  <a:pt x="4166330" y="997744"/>
                </a:lnTo>
                <a:lnTo>
                  <a:pt x="4216337" y="997744"/>
                </a:lnTo>
                <a:lnTo>
                  <a:pt x="4216337" y="895350"/>
                </a:lnTo>
                <a:lnTo>
                  <a:pt x="4318731" y="895350"/>
                </a:lnTo>
                <a:lnTo>
                  <a:pt x="4318731" y="1004888"/>
                </a:lnTo>
                <a:lnTo>
                  <a:pt x="4430649" y="1004888"/>
                </a:lnTo>
                <a:lnTo>
                  <a:pt x="4430649" y="1373981"/>
                </a:lnTo>
                <a:lnTo>
                  <a:pt x="4485418" y="1373981"/>
                </a:lnTo>
                <a:lnTo>
                  <a:pt x="4485418" y="835819"/>
                </a:lnTo>
                <a:lnTo>
                  <a:pt x="4747356" y="835819"/>
                </a:lnTo>
                <a:lnTo>
                  <a:pt x="4747356" y="1373981"/>
                </a:lnTo>
                <a:lnTo>
                  <a:pt x="4842606" y="1373981"/>
                </a:lnTo>
                <a:lnTo>
                  <a:pt x="4842606" y="192881"/>
                </a:lnTo>
                <a:lnTo>
                  <a:pt x="4959287" y="192881"/>
                </a:lnTo>
                <a:lnTo>
                  <a:pt x="4959287" y="9525"/>
                </a:lnTo>
                <a:lnTo>
                  <a:pt x="5092637" y="9525"/>
                </a:lnTo>
                <a:lnTo>
                  <a:pt x="5092637" y="188119"/>
                </a:lnTo>
                <a:lnTo>
                  <a:pt x="5123593" y="188119"/>
                </a:lnTo>
                <a:lnTo>
                  <a:pt x="5123593" y="1376363"/>
                </a:lnTo>
                <a:lnTo>
                  <a:pt x="5147406" y="1376363"/>
                </a:lnTo>
                <a:lnTo>
                  <a:pt x="5147406" y="838200"/>
                </a:lnTo>
                <a:lnTo>
                  <a:pt x="5437918" y="838200"/>
                </a:lnTo>
                <a:lnTo>
                  <a:pt x="5437918" y="1343025"/>
                </a:lnTo>
                <a:lnTo>
                  <a:pt x="5528406" y="1343025"/>
                </a:lnTo>
                <a:lnTo>
                  <a:pt x="5528406" y="1259681"/>
                </a:lnTo>
                <a:lnTo>
                  <a:pt x="5685568" y="1259681"/>
                </a:lnTo>
                <a:lnTo>
                  <a:pt x="5685568" y="1297781"/>
                </a:lnTo>
                <a:lnTo>
                  <a:pt x="5802249" y="1297781"/>
                </a:lnTo>
                <a:lnTo>
                  <a:pt x="5802249" y="1402556"/>
                </a:lnTo>
                <a:lnTo>
                  <a:pt x="5852256" y="1402556"/>
                </a:lnTo>
                <a:lnTo>
                  <a:pt x="5852256" y="828675"/>
                </a:lnTo>
                <a:lnTo>
                  <a:pt x="5934361" y="746570"/>
                </a:lnTo>
                <a:lnTo>
                  <a:pt x="6083142" y="746570"/>
                </a:lnTo>
                <a:lnTo>
                  <a:pt x="6083142" y="1228725"/>
                </a:lnTo>
                <a:lnTo>
                  <a:pt x="6147435" y="1228725"/>
                </a:lnTo>
                <a:lnTo>
                  <a:pt x="6147435" y="1319213"/>
                </a:lnTo>
                <a:lnTo>
                  <a:pt x="6487954" y="1319213"/>
                </a:lnTo>
                <a:lnTo>
                  <a:pt x="6487954" y="1385888"/>
                </a:lnTo>
                <a:lnTo>
                  <a:pt x="6537960" y="1385888"/>
                </a:lnTo>
                <a:lnTo>
                  <a:pt x="6537960" y="1131094"/>
                </a:lnTo>
                <a:lnTo>
                  <a:pt x="6668929" y="1131094"/>
                </a:lnTo>
                <a:lnTo>
                  <a:pt x="6668929" y="1064419"/>
                </a:lnTo>
                <a:lnTo>
                  <a:pt x="6799898" y="1064419"/>
                </a:lnTo>
                <a:lnTo>
                  <a:pt x="6799898" y="1114425"/>
                </a:lnTo>
                <a:lnTo>
                  <a:pt x="6852285" y="1114425"/>
                </a:lnTo>
                <a:lnTo>
                  <a:pt x="6852285" y="588169"/>
                </a:lnTo>
                <a:lnTo>
                  <a:pt x="6916579" y="588169"/>
                </a:lnTo>
                <a:lnTo>
                  <a:pt x="6916579" y="535781"/>
                </a:lnTo>
                <a:lnTo>
                  <a:pt x="7042785" y="535781"/>
                </a:lnTo>
                <a:lnTo>
                  <a:pt x="7042785" y="1426369"/>
                </a:lnTo>
                <a:cubicBezTo>
                  <a:pt x="7042785" y="1426369"/>
                  <a:pt x="762" y="1434275"/>
                  <a:pt x="0" y="14351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5" name="Google Shape;275;p6"/>
          <p:cNvGrpSpPr/>
          <p:nvPr/>
        </p:nvGrpSpPr>
        <p:grpSpPr>
          <a:xfrm>
            <a:off x="-677425" y="-2209975"/>
            <a:ext cx="11602575" cy="4589525"/>
            <a:chOff x="-677425" y="-2209975"/>
            <a:chExt cx="11602575" cy="4589525"/>
          </a:xfrm>
        </p:grpSpPr>
        <p:sp>
          <p:nvSpPr>
            <p:cNvPr id="276" name="Google Shape;276;p6"/>
            <p:cNvSpPr/>
            <p:nvPr/>
          </p:nvSpPr>
          <p:spPr>
            <a:xfrm>
              <a:off x="7697450" y="-2209975"/>
              <a:ext cx="3227700" cy="32277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77" name="Google Shape;277;p6"/>
            <p:cNvSpPr/>
            <p:nvPr/>
          </p:nvSpPr>
          <p:spPr>
            <a:xfrm>
              <a:off x="-677425" y="1266250"/>
              <a:ext cx="1113300" cy="1113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78" name="Google Shape;27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9" name="Google Shape;279;p6"/>
          <p:cNvGrpSpPr/>
          <p:nvPr/>
        </p:nvGrpSpPr>
        <p:grpSpPr>
          <a:xfrm flipH="1">
            <a:off x="-1325595" y="2295191"/>
            <a:ext cx="1926687" cy="2862854"/>
            <a:chOff x="-2292229" y="-473861"/>
            <a:chExt cx="795035" cy="1181338"/>
          </a:xfrm>
        </p:grpSpPr>
        <p:sp>
          <p:nvSpPr>
            <p:cNvPr id="280" name="Google Shape;280;p6"/>
            <p:cNvSpPr/>
            <p:nvPr/>
          </p:nvSpPr>
          <p:spPr>
            <a:xfrm>
              <a:off x="-1971515" y="-469206"/>
              <a:ext cx="471488" cy="1173794"/>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6"/>
            <p:cNvSpPr/>
            <p:nvPr/>
          </p:nvSpPr>
          <p:spPr>
            <a:xfrm>
              <a:off x="-1974339" y="-472030"/>
              <a:ext cx="477145" cy="1179504"/>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2080878" y="-469206"/>
              <a:ext cx="109542" cy="1173846"/>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2083702" y="-473861"/>
              <a:ext cx="115200" cy="1181338"/>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1873292"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1876064"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1793637"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6"/>
            <p:cNvSpPr/>
            <p:nvPr/>
          </p:nvSpPr>
          <p:spPr>
            <a:xfrm>
              <a:off x="-1796409" y="-29781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6"/>
            <p:cNvSpPr/>
            <p:nvPr/>
          </p:nvSpPr>
          <p:spPr>
            <a:xfrm>
              <a:off x="-1873292"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6"/>
            <p:cNvSpPr/>
            <p:nvPr/>
          </p:nvSpPr>
          <p:spPr>
            <a:xfrm>
              <a:off x="-1876064"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6"/>
            <p:cNvSpPr/>
            <p:nvPr/>
          </p:nvSpPr>
          <p:spPr>
            <a:xfrm>
              <a:off x="-1793637"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6"/>
            <p:cNvSpPr/>
            <p:nvPr/>
          </p:nvSpPr>
          <p:spPr>
            <a:xfrm>
              <a:off x="-1796409" y="-14514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6"/>
            <p:cNvSpPr/>
            <p:nvPr/>
          </p:nvSpPr>
          <p:spPr>
            <a:xfrm>
              <a:off x="-1873292"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6"/>
            <p:cNvSpPr/>
            <p:nvPr/>
          </p:nvSpPr>
          <p:spPr>
            <a:xfrm>
              <a:off x="-1876064"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6"/>
            <p:cNvSpPr/>
            <p:nvPr/>
          </p:nvSpPr>
          <p:spPr>
            <a:xfrm>
              <a:off x="-1793637"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6"/>
            <p:cNvSpPr/>
            <p:nvPr/>
          </p:nvSpPr>
          <p:spPr>
            <a:xfrm>
              <a:off x="-1796409" y="7525"/>
              <a:ext cx="55478" cy="96288"/>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6"/>
            <p:cNvSpPr/>
            <p:nvPr/>
          </p:nvSpPr>
          <p:spPr>
            <a:xfrm>
              <a:off x="-1873292"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6"/>
            <p:cNvSpPr/>
            <p:nvPr/>
          </p:nvSpPr>
          <p:spPr>
            <a:xfrm>
              <a:off x="-1876064"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6"/>
            <p:cNvSpPr/>
            <p:nvPr/>
          </p:nvSpPr>
          <p:spPr>
            <a:xfrm>
              <a:off x="-1793637"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6"/>
            <p:cNvSpPr/>
            <p:nvPr/>
          </p:nvSpPr>
          <p:spPr>
            <a:xfrm>
              <a:off x="-1796409" y="160194"/>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6"/>
            <p:cNvSpPr/>
            <p:nvPr/>
          </p:nvSpPr>
          <p:spPr>
            <a:xfrm>
              <a:off x="-1873292"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6"/>
            <p:cNvSpPr/>
            <p:nvPr/>
          </p:nvSpPr>
          <p:spPr>
            <a:xfrm>
              <a:off x="-1876064"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6"/>
            <p:cNvSpPr/>
            <p:nvPr/>
          </p:nvSpPr>
          <p:spPr>
            <a:xfrm>
              <a:off x="-1793637"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6"/>
            <p:cNvSpPr/>
            <p:nvPr/>
          </p:nvSpPr>
          <p:spPr>
            <a:xfrm>
              <a:off x="-1796409" y="312862"/>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6"/>
            <p:cNvSpPr/>
            <p:nvPr/>
          </p:nvSpPr>
          <p:spPr>
            <a:xfrm>
              <a:off x="-1714766"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6"/>
            <p:cNvSpPr/>
            <p:nvPr/>
          </p:nvSpPr>
          <p:spPr>
            <a:xfrm>
              <a:off x="-1717590"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6"/>
            <p:cNvSpPr/>
            <p:nvPr/>
          </p:nvSpPr>
          <p:spPr>
            <a:xfrm>
              <a:off x="-1714766"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6"/>
            <p:cNvSpPr/>
            <p:nvPr/>
          </p:nvSpPr>
          <p:spPr>
            <a:xfrm>
              <a:off x="-1717590"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6"/>
            <p:cNvSpPr/>
            <p:nvPr/>
          </p:nvSpPr>
          <p:spPr>
            <a:xfrm>
              <a:off x="-1714766"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6"/>
            <p:cNvSpPr/>
            <p:nvPr/>
          </p:nvSpPr>
          <p:spPr>
            <a:xfrm>
              <a:off x="-1717590"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6"/>
            <p:cNvSpPr/>
            <p:nvPr/>
          </p:nvSpPr>
          <p:spPr>
            <a:xfrm>
              <a:off x="-1714766"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6"/>
            <p:cNvSpPr/>
            <p:nvPr/>
          </p:nvSpPr>
          <p:spPr>
            <a:xfrm>
              <a:off x="-1717590"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6"/>
            <p:cNvSpPr/>
            <p:nvPr/>
          </p:nvSpPr>
          <p:spPr>
            <a:xfrm>
              <a:off x="-1714766"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6"/>
            <p:cNvSpPr/>
            <p:nvPr/>
          </p:nvSpPr>
          <p:spPr>
            <a:xfrm>
              <a:off x="-1717590"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6"/>
            <p:cNvSpPr/>
            <p:nvPr/>
          </p:nvSpPr>
          <p:spPr>
            <a:xfrm>
              <a:off x="-1835739" y="475416"/>
              <a:ext cx="146056" cy="227676"/>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6"/>
            <p:cNvSpPr/>
            <p:nvPr/>
          </p:nvSpPr>
          <p:spPr>
            <a:xfrm>
              <a:off x="-1838564" y="472592"/>
              <a:ext cx="151714" cy="233334"/>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6"/>
            <p:cNvSpPr/>
            <p:nvPr/>
          </p:nvSpPr>
          <p:spPr>
            <a:xfrm>
              <a:off x="-1786837" y="475416"/>
              <a:ext cx="97073" cy="227676"/>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6"/>
            <p:cNvSpPr/>
            <p:nvPr/>
          </p:nvSpPr>
          <p:spPr>
            <a:xfrm>
              <a:off x="-1795415" y="472539"/>
              <a:ext cx="108546" cy="233386"/>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6"/>
            <p:cNvSpPr/>
            <p:nvPr/>
          </p:nvSpPr>
          <p:spPr>
            <a:xfrm>
              <a:off x="-2181402" y="281586"/>
              <a:ext cx="316525" cy="421824"/>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6"/>
            <p:cNvSpPr/>
            <p:nvPr/>
          </p:nvSpPr>
          <p:spPr>
            <a:xfrm>
              <a:off x="-2184278" y="278186"/>
              <a:ext cx="322235" cy="428058"/>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6"/>
            <p:cNvSpPr/>
            <p:nvPr/>
          </p:nvSpPr>
          <p:spPr>
            <a:xfrm>
              <a:off x="-2289405" y="281586"/>
              <a:ext cx="268853" cy="106294"/>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6"/>
            <p:cNvSpPr/>
            <p:nvPr/>
          </p:nvSpPr>
          <p:spPr>
            <a:xfrm>
              <a:off x="-2290974" y="278761"/>
              <a:ext cx="271995" cy="112004"/>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6"/>
            <p:cNvSpPr/>
            <p:nvPr/>
          </p:nvSpPr>
          <p:spPr>
            <a:xfrm>
              <a:off x="-2289405" y="387706"/>
              <a:ext cx="108180" cy="315477"/>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6"/>
            <p:cNvSpPr/>
            <p:nvPr/>
          </p:nvSpPr>
          <p:spPr>
            <a:xfrm>
              <a:off x="-2292229" y="384881"/>
              <a:ext cx="113838" cy="321135"/>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6"/>
            <p:cNvSpPr/>
            <p:nvPr/>
          </p:nvSpPr>
          <p:spPr>
            <a:xfrm>
              <a:off x="-209928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6"/>
            <p:cNvSpPr/>
            <p:nvPr/>
          </p:nvSpPr>
          <p:spPr>
            <a:xfrm>
              <a:off x="-210211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6"/>
            <p:cNvSpPr/>
            <p:nvPr/>
          </p:nvSpPr>
          <p:spPr>
            <a:xfrm>
              <a:off x="-2037572"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6"/>
            <p:cNvSpPr/>
            <p:nvPr/>
          </p:nvSpPr>
          <p:spPr>
            <a:xfrm>
              <a:off x="-2040396" y="437497"/>
              <a:ext cx="44320" cy="75909"/>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6"/>
            <p:cNvSpPr/>
            <p:nvPr/>
          </p:nvSpPr>
          <p:spPr>
            <a:xfrm>
              <a:off x="-197590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6"/>
            <p:cNvSpPr/>
            <p:nvPr/>
          </p:nvSpPr>
          <p:spPr>
            <a:xfrm>
              <a:off x="-197873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6"/>
            <p:cNvSpPr/>
            <p:nvPr/>
          </p:nvSpPr>
          <p:spPr>
            <a:xfrm>
              <a:off x="-209928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6"/>
            <p:cNvSpPr/>
            <p:nvPr/>
          </p:nvSpPr>
          <p:spPr>
            <a:xfrm>
              <a:off x="-210211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6"/>
            <p:cNvSpPr/>
            <p:nvPr/>
          </p:nvSpPr>
          <p:spPr>
            <a:xfrm>
              <a:off x="-2254677"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6"/>
            <p:cNvSpPr/>
            <p:nvPr/>
          </p:nvSpPr>
          <p:spPr>
            <a:xfrm>
              <a:off x="-2257501" y="437497"/>
              <a:ext cx="44320" cy="75909"/>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6"/>
            <p:cNvSpPr/>
            <p:nvPr/>
          </p:nvSpPr>
          <p:spPr>
            <a:xfrm>
              <a:off x="-2254677"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6"/>
            <p:cNvSpPr/>
            <p:nvPr/>
          </p:nvSpPr>
          <p:spPr>
            <a:xfrm>
              <a:off x="-2257501" y="531902"/>
              <a:ext cx="44320" cy="75909"/>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6"/>
            <p:cNvSpPr/>
            <p:nvPr/>
          </p:nvSpPr>
          <p:spPr>
            <a:xfrm>
              <a:off x="-2037572"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6"/>
            <p:cNvSpPr/>
            <p:nvPr/>
          </p:nvSpPr>
          <p:spPr>
            <a:xfrm>
              <a:off x="-2040396" y="531902"/>
              <a:ext cx="44320" cy="75909"/>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6"/>
            <p:cNvSpPr/>
            <p:nvPr/>
          </p:nvSpPr>
          <p:spPr>
            <a:xfrm>
              <a:off x="-197590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6"/>
            <p:cNvSpPr/>
            <p:nvPr/>
          </p:nvSpPr>
          <p:spPr>
            <a:xfrm>
              <a:off x="-197873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6"/>
            <p:cNvSpPr/>
            <p:nvPr/>
          </p:nvSpPr>
          <p:spPr>
            <a:xfrm>
              <a:off x="-2005459" y="677092"/>
              <a:ext cx="51340" cy="25670"/>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6"/>
            <p:cNvSpPr/>
            <p:nvPr/>
          </p:nvSpPr>
          <p:spPr>
            <a:xfrm>
              <a:off x="-1800959" y="6770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6"/>
            <p:cNvSpPr/>
            <p:nvPr/>
          </p:nvSpPr>
          <p:spPr>
            <a:xfrm>
              <a:off x="-1860531" y="651412"/>
              <a:ext cx="81724" cy="5133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6"/>
            <p:cNvSpPr/>
            <p:nvPr/>
          </p:nvSpPr>
          <p:spPr>
            <a:xfrm>
              <a:off x="-2039821" y="651412"/>
              <a:ext cx="81724" cy="5133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6"/>
            <p:cNvSpPr/>
            <p:nvPr/>
          </p:nvSpPr>
          <p:spPr>
            <a:xfrm>
              <a:off x="-2006767" y="594978"/>
              <a:ext cx="172145" cy="107918"/>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5"/>
        <p:cNvGrpSpPr/>
        <p:nvPr/>
      </p:nvGrpSpPr>
      <p:grpSpPr>
        <a:xfrm>
          <a:off x="0" y="0"/>
          <a:ext cx="0" cy="0"/>
          <a:chOff x="0" y="0"/>
          <a:chExt cx="0" cy="0"/>
        </a:xfrm>
      </p:grpSpPr>
      <p:sp>
        <p:nvSpPr>
          <p:cNvPr id="346" name="Google Shape;346;p7"/>
          <p:cNvSpPr/>
          <p:nvPr/>
        </p:nvSpPr>
        <p:spPr>
          <a:xfrm flipH="1">
            <a:off x="-14165827" y="-633951"/>
            <a:ext cx="24715160" cy="5775842"/>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7"/>
          <p:cNvSpPr txBox="1">
            <a:spLocks noGrp="1"/>
          </p:cNvSpPr>
          <p:nvPr>
            <p:ph type="title"/>
          </p:nvPr>
        </p:nvSpPr>
        <p:spPr>
          <a:xfrm>
            <a:off x="720000" y="882575"/>
            <a:ext cx="44193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48" name="Google Shape;348;p7"/>
          <p:cNvSpPr txBox="1">
            <a:spLocks noGrp="1"/>
          </p:cNvSpPr>
          <p:nvPr>
            <p:ph type="body" idx="1"/>
          </p:nvPr>
        </p:nvSpPr>
        <p:spPr>
          <a:xfrm>
            <a:off x="720000" y="1596325"/>
            <a:ext cx="44193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9" name="Google Shape;349;p7"/>
          <p:cNvGrpSpPr/>
          <p:nvPr/>
        </p:nvGrpSpPr>
        <p:grpSpPr>
          <a:xfrm>
            <a:off x="-839675" y="107125"/>
            <a:ext cx="2001600" cy="5671500"/>
            <a:chOff x="-839675" y="107125"/>
            <a:chExt cx="2001600" cy="5671500"/>
          </a:xfrm>
        </p:grpSpPr>
        <p:sp>
          <p:nvSpPr>
            <p:cNvPr id="350" name="Google Shape;350;p7"/>
            <p:cNvSpPr/>
            <p:nvPr/>
          </p:nvSpPr>
          <p:spPr>
            <a:xfrm>
              <a:off x="-839675" y="4349725"/>
              <a:ext cx="1428900" cy="14289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1" name="Google Shape;351;p7"/>
            <p:cNvSpPr/>
            <p:nvPr/>
          </p:nvSpPr>
          <p:spPr>
            <a:xfrm>
              <a:off x="589225" y="107125"/>
              <a:ext cx="572700" cy="5727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2"/>
        <p:cNvGrpSpPr/>
        <p:nvPr/>
      </p:nvGrpSpPr>
      <p:grpSpPr>
        <a:xfrm>
          <a:off x="0" y="0"/>
          <a:ext cx="0" cy="0"/>
          <a:chOff x="0" y="0"/>
          <a:chExt cx="0" cy="0"/>
        </a:xfrm>
      </p:grpSpPr>
      <p:sp>
        <p:nvSpPr>
          <p:cNvPr id="353" name="Google Shape;353;p8"/>
          <p:cNvSpPr/>
          <p:nvPr/>
        </p:nvSpPr>
        <p:spPr>
          <a:xfrm>
            <a:off x="-9925798" y="-1370476"/>
            <a:ext cx="29885640" cy="6760209"/>
          </a:xfrm>
          <a:custGeom>
            <a:avLst/>
            <a:gdLst/>
            <a:ahLst/>
            <a:cxnLst/>
            <a:rect l="l" t="t" r="r" b="b"/>
            <a:pathLst>
              <a:path w="7048500" h="1594389" extrusionOk="0">
                <a:moveTo>
                  <a:pt x="7048500" y="1594390"/>
                </a:moveTo>
                <a:lnTo>
                  <a:pt x="7048500" y="1143095"/>
                </a:lnTo>
                <a:lnTo>
                  <a:pt x="7030593" y="1143095"/>
                </a:lnTo>
                <a:lnTo>
                  <a:pt x="7030593" y="853726"/>
                </a:lnTo>
                <a:lnTo>
                  <a:pt x="6998399" y="853726"/>
                </a:lnTo>
                <a:lnTo>
                  <a:pt x="6998399" y="779907"/>
                </a:lnTo>
                <a:lnTo>
                  <a:pt x="6917436" y="779907"/>
                </a:lnTo>
                <a:lnTo>
                  <a:pt x="6917436" y="594170"/>
                </a:lnTo>
                <a:lnTo>
                  <a:pt x="6863906" y="594170"/>
                </a:lnTo>
                <a:lnTo>
                  <a:pt x="6863906" y="472726"/>
                </a:lnTo>
                <a:lnTo>
                  <a:pt x="6892481" y="472726"/>
                </a:lnTo>
                <a:lnTo>
                  <a:pt x="6892481" y="445294"/>
                </a:lnTo>
                <a:lnTo>
                  <a:pt x="6699599" y="445294"/>
                </a:lnTo>
                <a:lnTo>
                  <a:pt x="6699599" y="263176"/>
                </a:lnTo>
                <a:lnTo>
                  <a:pt x="6642449" y="263176"/>
                </a:lnTo>
                <a:lnTo>
                  <a:pt x="6642449" y="190595"/>
                </a:lnTo>
                <a:lnTo>
                  <a:pt x="6661499" y="190595"/>
                </a:lnTo>
                <a:lnTo>
                  <a:pt x="6661499" y="71533"/>
                </a:lnTo>
                <a:lnTo>
                  <a:pt x="6622256" y="42958"/>
                </a:lnTo>
                <a:lnTo>
                  <a:pt x="6573489" y="72676"/>
                </a:lnTo>
                <a:lnTo>
                  <a:pt x="6573489" y="191738"/>
                </a:lnTo>
                <a:lnTo>
                  <a:pt x="6594920" y="191738"/>
                </a:lnTo>
                <a:lnTo>
                  <a:pt x="6594920" y="263176"/>
                </a:lnTo>
                <a:lnTo>
                  <a:pt x="6544914" y="263176"/>
                </a:lnTo>
                <a:lnTo>
                  <a:pt x="6544914" y="136970"/>
                </a:lnTo>
                <a:lnTo>
                  <a:pt x="6406801" y="136970"/>
                </a:lnTo>
                <a:lnTo>
                  <a:pt x="6406801" y="263176"/>
                </a:lnTo>
                <a:lnTo>
                  <a:pt x="6372321" y="263176"/>
                </a:lnTo>
                <a:lnTo>
                  <a:pt x="6372321" y="969169"/>
                </a:lnTo>
                <a:lnTo>
                  <a:pt x="6177058" y="969169"/>
                </a:lnTo>
                <a:lnTo>
                  <a:pt x="6177058" y="1221581"/>
                </a:lnTo>
                <a:lnTo>
                  <a:pt x="6125814" y="1221581"/>
                </a:lnTo>
                <a:lnTo>
                  <a:pt x="6125814" y="1283494"/>
                </a:lnTo>
                <a:lnTo>
                  <a:pt x="6026944" y="1283494"/>
                </a:lnTo>
                <a:lnTo>
                  <a:pt x="6026944" y="1016794"/>
                </a:lnTo>
                <a:lnTo>
                  <a:pt x="6001989" y="1016794"/>
                </a:lnTo>
                <a:lnTo>
                  <a:pt x="6001989" y="960787"/>
                </a:lnTo>
                <a:lnTo>
                  <a:pt x="5917406" y="960787"/>
                </a:lnTo>
                <a:lnTo>
                  <a:pt x="5917406" y="1015555"/>
                </a:lnTo>
                <a:lnTo>
                  <a:pt x="5881688" y="1015555"/>
                </a:lnTo>
                <a:lnTo>
                  <a:pt x="5881688" y="986980"/>
                </a:lnTo>
                <a:lnTo>
                  <a:pt x="5865019" y="986980"/>
                </a:lnTo>
                <a:lnTo>
                  <a:pt x="5865019" y="952500"/>
                </a:lnTo>
                <a:lnTo>
                  <a:pt x="5828062" y="931069"/>
                </a:lnTo>
                <a:lnTo>
                  <a:pt x="5794724" y="947738"/>
                </a:lnTo>
                <a:lnTo>
                  <a:pt x="5766149" y="931069"/>
                </a:lnTo>
                <a:lnTo>
                  <a:pt x="5735193" y="944213"/>
                </a:lnTo>
                <a:lnTo>
                  <a:pt x="5735193" y="1018032"/>
                </a:lnTo>
                <a:lnTo>
                  <a:pt x="5719763" y="1018032"/>
                </a:lnTo>
                <a:lnTo>
                  <a:pt x="5719763" y="1287113"/>
                </a:lnTo>
                <a:lnTo>
                  <a:pt x="5699570" y="1287113"/>
                </a:lnTo>
                <a:lnTo>
                  <a:pt x="5699570" y="1147858"/>
                </a:lnTo>
                <a:lnTo>
                  <a:pt x="5673376" y="1147858"/>
                </a:lnTo>
                <a:lnTo>
                  <a:pt x="5673376" y="852583"/>
                </a:lnTo>
                <a:lnTo>
                  <a:pt x="5642420" y="852583"/>
                </a:lnTo>
                <a:lnTo>
                  <a:pt x="5642420" y="788289"/>
                </a:lnTo>
                <a:lnTo>
                  <a:pt x="5528120" y="788289"/>
                </a:lnTo>
                <a:lnTo>
                  <a:pt x="5528120" y="853821"/>
                </a:lnTo>
                <a:lnTo>
                  <a:pt x="5411439" y="853821"/>
                </a:lnTo>
                <a:lnTo>
                  <a:pt x="5411439" y="1311021"/>
                </a:lnTo>
                <a:lnTo>
                  <a:pt x="5357908" y="1311021"/>
                </a:lnTo>
                <a:lnTo>
                  <a:pt x="5357908" y="1144334"/>
                </a:lnTo>
                <a:lnTo>
                  <a:pt x="5336477" y="1144334"/>
                </a:lnTo>
                <a:lnTo>
                  <a:pt x="5336477" y="852678"/>
                </a:lnTo>
                <a:lnTo>
                  <a:pt x="5298377" y="852678"/>
                </a:lnTo>
                <a:lnTo>
                  <a:pt x="5298377" y="789623"/>
                </a:lnTo>
                <a:lnTo>
                  <a:pt x="5263896" y="789623"/>
                </a:lnTo>
                <a:lnTo>
                  <a:pt x="5263896" y="745617"/>
                </a:lnTo>
                <a:lnTo>
                  <a:pt x="5234178" y="730187"/>
                </a:lnTo>
                <a:lnTo>
                  <a:pt x="5197221" y="746855"/>
                </a:lnTo>
                <a:lnTo>
                  <a:pt x="5197221" y="780193"/>
                </a:lnTo>
                <a:lnTo>
                  <a:pt x="5157978" y="780193"/>
                </a:lnTo>
                <a:lnTo>
                  <a:pt x="5157978" y="852773"/>
                </a:lnTo>
                <a:lnTo>
                  <a:pt x="5088922" y="852773"/>
                </a:lnTo>
                <a:lnTo>
                  <a:pt x="5088922" y="869442"/>
                </a:lnTo>
                <a:lnTo>
                  <a:pt x="5060347" y="869442"/>
                </a:lnTo>
                <a:lnTo>
                  <a:pt x="5060347" y="1017080"/>
                </a:lnTo>
                <a:lnTo>
                  <a:pt x="5035392" y="1017080"/>
                </a:lnTo>
                <a:lnTo>
                  <a:pt x="5035392" y="252698"/>
                </a:lnTo>
                <a:lnTo>
                  <a:pt x="4994910" y="252698"/>
                </a:lnTo>
                <a:lnTo>
                  <a:pt x="4994910" y="220504"/>
                </a:lnTo>
                <a:lnTo>
                  <a:pt x="4902042" y="220504"/>
                </a:lnTo>
                <a:lnTo>
                  <a:pt x="4902042" y="137160"/>
                </a:lnTo>
                <a:lnTo>
                  <a:pt x="4849654" y="137160"/>
                </a:lnTo>
                <a:lnTo>
                  <a:pt x="4849654" y="85916"/>
                </a:lnTo>
                <a:lnTo>
                  <a:pt x="4806791" y="63246"/>
                </a:lnTo>
                <a:lnTo>
                  <a:pt x="4763929" y="84677"/>
                </a:lnTo>
                <a:lnTo>
                  <a:pt x="4763929" y="115633"/>
                </a:lnTo>
                <a:lnTo>
                  <a:pt x="4722209" y="115633"/>
                </a:lnTo>
                <a:lnTo>
                  <a:pt x="4722209" y="227552"/>
                </a:lnTo>
                <a:lnTo>
                  <a:pt x="4675728" y="227552"/>
                </a:lnTo>
                <a:lnTo>
                  <a:pt x="4675728" y="699040"/>
                </a:lnTo>
                <a:lnTo>
                  <a:pt x="4584097" y="699040"/>
                </a:lnTo>
                <a:lnTo>
                  <a:pt x="4584097" y="775240"/>
                </a:lnTo>
                <a:lnTo>
                  <a:pt x="4511516" y="775240"/>
                </a:lnTo>
                <a:lnTo>
                  <a:pt x="4511516" y="683609"/>
                </a:lnTo>
                <a:lnTo>
                  <a:pt x="4342448" y="784765"/>
                </a:lnTo>
                <a:lnTo>
                  <a:pt x="4301966" y="784765"/>
                </a:lnTo>
                <a:lnTo>
                  <a:pt x="4301966" y="1051465"/>
                </a:lnTo>
                <a:lnTo>
                  <a:pt x="4215098" y="1051465"/>
                </a:lnTo>
                <a:lnTo>
                  <a:pt x="4215098" y="1078897"/>
                </a:lnTo>
                <a:lnTo>
                  <a:pt x="4167473" y="1078897"/>
                </a:lnTo>
                <a:lnTo>
                  <a:pt x="4167473" y="1137190"/>
                </a:lnTo>
                <a:lnTo>
                  <a:pt x="4135279" y="1137190"/>
                </a:lnTo>
                <a:lnTo>
                  <a:pt x="4135279" y="1082421"/>
                </a:lnTo>
                <a:lnTo>
                  <a:pt x="4030504" y="1082421"/>
                </a:lnTo>
                <a:lnTo>
                  <a:pt x="4030504" y="1283589"/>
                </a:lnTo>
                <a:lnTo>
                  <a:pt x="4005548" y="1283589"/>
                </a:lnTo>
                <a:lnTo>
                  <a:pt x="4005548" y="1019270"/>
                </a:lnTo>
                <a:lnTo>
                  <a:pt x="3987641" y="1019270"/>
                </a:lnTo>
                <a:lnTo>
                  <a:pt x="3987641" y="853726"/>
                </a:lnTo>
                <a:lnTo>
                  <a:pt x="3967448" y="853726"/>
                </a:lnTo>
                <a:lnTo>
                  <a:pt x="3967448" y="734663"/>
                </a:lnTo>
                <a:lnTo>
                  <a:pt x="3934111" y="690658"/>
                </a:lnTo>
                <a:lnTo>
                  <a:pt x="3934111" y="610838"/>
                </a:lnTo>
                <a:lnTo>
                  <a:pt x="3903155" y="595408"/>
                </a:lnTo>
                <a:lnTo>
                  <a:pt x="3868674" y="614458"/>
                </a:lnTo>
                <a:lnTo>
                  <a:pt x="3868674" y="690658"/>
                </a:lnTo>
                <a:lnTo>
                  <a:pt x="3844862" y="735902"/>
                </a:lnTo>
                <a:lnTo>
                  <a:pt x="3844862" y="657320"/>
                </a:lnTo>
                <a:lnTo>
                  <a:pt x="3724656" y="657320"/>
                </a:lnTo>
                <a:lnTo>
                  <a:pt x="3724656" y="734663"/>
                </a:lnTo>
                <a:lnTo>
                  <a:pt x="3707987" y="734663"/>
                </a:lnTo>
                <a:lnTo>
                  <a:pt x="3707987" y="1016794"/>
                </a:lnTo>
                <a:lnTo>
                  <a:pt x="3688937" y="1016794"/>
                </a:lnTo>
                <a:lnTo>
                  <a:pt x="3688937" y="1141762"/>
                </a:lnTo>
                <a:lnTo>
                  <a:pt x="3663982" y="1141762"/>
                </a:lnTo>
                <a:lnTo>
                  <a:pt x="3663982" y="1016794"/>
                </a:lnTo>
                <a:lnTo>
                  <a:pt x="3650837" y="1016794"/>
                </a:lnTo>
                <a:lnTo>
                  <a:pt x="3650837" y="852488"/>
                </a:lnTo>
                <a:lnTo>
                  <a:pt x="3618643" y="852488"/>
                </a:lnTo>
                <a:lnTo>
                  <a:pt x="3618643" y="791718"/>
                </a:lnTo>
                <a:lnTo>
                  <a:pt x="3500819" y="791718"/>
                </a:lnTo>
                <a:lnTo>
                  <a:pt x="3500819" y="852488"/>
                </a:lnTo>
                <a:lnTo>
                  <a:pt x="3384137" y="851345"/>
                </a:lnTo>
                <a:lnTo>
                  <a:pt x="3384137" y="933450"/>
                </a:lnTo>
                <a:lnTo>
                  <a:pt x="3363945" y="946595"/>
                </a:lnTo>
                <a:lnTo>
                  <a:pt x="3363945" y="1016889"/>
                </a:lnTo>
                <a:lnTo>
                  <a:pt x="3304413" y="1016889"/>
                </a:lnTo>
                <a:lnTo>
                  <a:pt x="3304413" y="433483"/>
                </a:lnTo>
                <a:lnTo>
                  <a:pt x="3275838" y="433483"/>
                </a:lnTo>
                <a:lnTo>
                  <a:pt x="3275838" y="332327"/>
                </a:lnTo>
                <a:lnTo>
                  <a:pt x="3162681" y="332327"/>
                </a:lnTo>
                <a:lnTo>
                  <a:pt x="3162681" y="432340"/>
                </a:lnTo>
                <a:lnTo>
                  <a:pt x="3044762" y="432340"/>
                </a:lnTo>
                <a:lnTo>
                  <a:pt x="3044762" y="1027652"/>
                </a:lnTo>
                <a:lnTo>
                  <a:pt x="3005519" y="1027652"/>
                </a:lnTo>
                <a:lnTo>
                  <a:pt x="3005519" y="612172"/>
                </a:lnTo>
                <a:lnTo>
                  <a:pt x="3016187" y="612172"/>
                </a:lnTo>
                <a:lnTo>
                  <a:pt x="3016187" y="584740"/>
                </a:lnTo>
                <a:lnTo>
                  <a:pt x="2973324" y="584740"/>
                </a:lnTo>
                <a:lnTo>
                  <a:pt x="2973324" y="495395"/>
                </a:lnTo>
                <a:lnTo>
                  <a:pt x="2926842" y="495395"/>
                </a:lnTo>
                <a:lnTo>
                  <a:pt x="2926842" y="440627"/>
                </a:lnTo>
                <a:lnTo>
                  <a:pt x="2879217" y="419195"/>
                </a:lnTo>
                <a:lnTo>
                  <a:pt x="2836355" y="439388"/>
                </a:lnTo>
                <a:lnTo>
                  <a:pt x="2836355" y="495395"/>
                </a:lnTo>
                <a:lnTo>
                  <a:pt x="2776823" y="495395"/>
                </a:lnTo>
                <a:lnTo>
                  <a:pt x="2776823" y="588264"/>
                </a:lnTo>
                <a:lnTo>
                  <a:pt x="2685193" y="588264"/>
                </a:lnTo>
                <a:lnTo>
                  <a:pt x="2685193" y="613220"/>
                </a:lnTo>
                <a:lnTo>
                  <a:pt x="2642330" y="613220"/>
                </a:lnTo>
                <a:lnTo>
                  <a:pt x="2642330" y="1076325"/>
                </a:lnTo>
                <a:lnTo>
                  <a:pt x="2616137" y="1076325"/>
                </a:lnTo>
                <a:lnTo>
                  <a:pt x="2616137" y="851345"/>
                </a:lnTo>
                <a:lnTo>
                  <a:pt x="2569655" y="851345"/>
                </a:lnTo>
                <a:lnTo>
                  <a:pt x="2569655" y="810863"/>
                </a:lnTo>
                <a:lnTo>
                  <a:pt x="2587562" y="810863"/>
                </a:lnTo>
                <a:lnTo>
                  <a:pt x="2587562" y="745331"/>
                </a:lnTo>
                <a:lnTo>
                  <a:pt x="2555367" y="727424"/>
                </a:lnTo>
                <a:lnTo>
                  <a:pt x="2519648" y="745331"/>
                </a:lnTo>
                <a:lnTo>
                  <a:pt x="2519648" y="810863"/>
                </a:lnTo>
                <a:lnTo>
                  <a:pt x="2537555" y="810863"/>
                </a:lnTo>
                <a:lnTo>
                  <a:pt x="2537555" y="852583"/>
                </a:lnTo>
                <a:lnTo>
                  <a:pt x="2494693" y="852583"/>
                </a:lnTo>
                <a:lnTo>
                  <a:pt x="2494693" y="775240"/>
                </a:lnTo>
                <a:lnTo>
                  <a:pt x="2448211" y="775240"/>
                </a:lnTo>
                <a:lnTo>
                  <a:pt x="2448211" y="447770"/>
                </a:lnTo>
                <a:lnTo>
                  <a:pt x="2324386" y="447770"/>
                </a:lnTo>
                <a:lnTo>
                  <a:pt x="2324386" y="342995"/>
                </a:lnTo>
                <a:lnTo>
                  <a:pt x="2206466" y="342995"/>
                </a:lnTo>
                <a:lnTo>
                  <a:pt x="2206466" y="447770"/>
                </a:lnTo>
                <a:lnTo>
                  <a:pt x="2186273" y="447770"/>
                </a:lnTo>
                <a:lnTo>
                  <a:pt x="2186273" y="534638"/>
                </a:lnTo>
                <a:lnTo>
                  <a:pt x="2106454" y="534638"/>
                </a:lnTo>
                <a:lnTo>
                  <a:pt x="2106454" y="628745"/>
                </a:lnTo>
                <a:lnTo>
                  <a:pt x="2086261" y="628745"/>
                </a:lnTo>
                <a:lnTo>
                  <a:pt x="2086261" y="164402"/>
                </a:lnTo>
                <a:lnTo>
                  <a:pt x="2008918" y="164402"/>
                </a:lnTo>
                <a:lnTo>
                  <a:pt x="2008918" y="46482"/>
                </a:lnTo>
                <a:lnTo>
                  <a:pt x="1961293" y="0"/>
                </a:lnTo>
                <a:lnTo>
                  <a:pt x="1916049" y="46482"/>
                </a:lnTo>
                <a:lnTo>
                  <a:pt x="1916049" y="165545"/>
                </a:lnTo>
                <a:lnTo>
                  <a:pt x="1843468" y="165545"/>
                </a:lnTo>
                <a:lnTo>
                  <a:pt x="1843468" y="196501"/>
                </a:lnTo>
                <a:lnTo>
                  <a:pt x="1808988" y="196501"/>
                </a:lnTo>
                <a:lnTo>
                  <a:pt x="1808988" y="1283494"/>
                </a:lnTo>
                <a:lnTo>
                  <a:pt x="1637538" y="1283494"/>
                </a:lnTo>
                <a:lnTo>
                  <a:pt x="1637538" y="1019175"/>
                </a:lnTo>
                <a:lnTo>
                  <a:pt x="1612583" y="1019175"/>
                </a:lnTo>
                <a:lnTo>
                  <a:pt x="1612583" y="551307"/>
                </a:lnTo>
                <a:lnTo>
                  <a:pt x="1579245" y="551307"/>
                </a:lnTo>
                <a:lnTo>
                  <a:pt x="1579245" y="527495"/>
                </a:lnTo>
                <a:lnTo>
                  <a:pt x="1510189" y="527495"/>
                </a:lnTo>
                <a:lnTo>
                  <a:pt x="1510189" y="428625"/>
                </a:lnTo>
                <a:lnTo>
                  <a:pt x="1469708" y="428625"/>
                </a:lnTo>
                <a:lnTo>
                  <a:pt x="1469708" y="374428"/>
                </a:lnTo>
                <a:lnTo>
                  <a:pt x="1438751" y="351758"/>
                </a:lnTo>
                <a:lnTo>
                  <a:pt x="1406557" y="374428"/>
                </a:lnTo>
                <a:lnTo>
                  <a:pt x="1406557" y="441674"/>
                </a:lnTo>
                <a:lnTo>
                  <a:pt x="1370838" y="441674"/>
                </a:lnTo>
                <a:lnTo>
                  <a:pt x="1370838" y="529780"/>
                </a:lnTo>
                <a:lnTo>
                  <a:pt x="1322070" y="529780"/>
                </a:lnTo>
                <a:lnTo>
                  <a:pt x="1322070" y="1327499"/>
                </a:lnTo>
                <a:lnTo>
                  <a:pt x="1292352" y="1327499"/>
                </a:lnTo>
                <a:lnTo>
                  <a:pt x="1292352" y="1036987"/>
                </a:lnTo>
                <a:lnTo>
                  <a:pt x="1299496" y="1036987"/>
                </a:lnTo>
                <a:lnTo>
                  <a:pt x="1299496" y="1016794"/>
                </a:lnTo>
                <a:lnTo>
                  <a:pt x="1270921" y="1016794"/>
                </a:lnTo>
                <a:lnTo>
                  <a:pt x="1270921" y="962025"/>
                </a:lnTo>
                <a:lnTo>
                  <a:pt x="1181576" y="962025"/>
                </a:lnTo>
                <a:lnTo>
                  <a:pt x="1181576" y="1016794"/>
                </a:lnTo>
                <a:lnTo>
                  <a:pt x="1131570" y="1016794"/>
                </a:lnTo>
                <a:lnTo>
                  <a:pt x="1131570" y="959072"/>
                </a:lnTo>
                <a:cubicBezTo>
                  <a:pt x="1131570" y="959072"/>
                  <a:pt x="1127379" y="931069"/>
                  <a:pt x="1096423" y="931069"/>
                </a:cubicBezTo>
                <a:cubicBezTo>
                  <a:pt x="1065467" y="931069"/>
                  <a:pt x="1061942" y="949547"/>
                  <a:pt x="1061942" y="949547"/>
                </a:cubicBezTo>
                <a:cubicBezTo>
                  <a:pt x="1061942" y="949547"/>
                  <a:pt x="1056037" y="932307"/>
                  <a:pt x="1024414" y="932307"/>
                </a:cubicBezTo>
                <a:cubicBezTo>
                  <a:pt x="996982" y="932307"/>
                  <a:pt x="994696" y="959072"/>
                  <a:pt x="994696" y="959072"/>
                </a:cubicBezTo>
                <a:lnTo>
                  <a:pt x="994696" y="1018032"/>
                </a:lnTo>
                <a:lnTo>
                  <a:pt x="974503" y="1018032"/>
                </a:lnTo>
                <a:lnTo>
                  <a:pt x="974503" y="1034701"/>
                </a:lnTo>
                <a:lnTo>
                  <a:pt x="985171" y="1034701"/>
                </a:lnTo>
                <a:lnTo>
                  <a:pt x="985171" y="1454944"/>
                </a:lnTo>
                <a:lnTo>
                  <a:pt x="949452" y="1454944"/>
                </a:lnTo>
                <a:lnTo>
                  <a:pt x="949452" y="1034701"/>
                </a:lnTo>
                <a:lnTo>
                  <a:pt x="960120" y="1034701"/>
                </a:lnTo>
                <a:lnTo>
                  <a:pt x="960120" y="1018032"/>
                </a:lnTo>
                <a:lnTo>
                  <a:pt x="932688" y="1018032"/>
                </a:lnTo>
                <a:lnTo>
                  <a:pt x="932688" y="959739"/>
                </a:lnTo>
                <a:lnTo>
                  <a:pt x="845820" y="959739"/>
                </a:lnTo>
                <a:lnTo>
                  <a:pt x="845820" y="1010984"/>
                </a:lnTo>
                <a:lnTo>
                  <a:pt x="792290" y="1010984"/>
                </a:lnTo>
                <a:lnTo>
                  <a:pt x="792290" y="951452"/>
                </a:lnTo>
                <a:cubicBezTo>
                  <a:pt x="792290" y="951452"/>
                  <a:pt x="786384" y="932402"/>
                  <a:pt x="758952" y="932402"/>
                </a:cubicBezTo>
                <a:cubicBezTo>
                  <a:pt x="734568" y="932402"/>
                  <a:pt x="725615" y="951452"/>
                  <a:pt x="725615" y="951452"/>
                </a:cubicBezTo>
                <a:cubicBezTo>
                  <a:pt x="725615" y="951452"/>
                  <a:pt x="720852" y="931831"/>
                  <a:pt x="692849" y="931831"/>
                </a:cubicBezTo>
                <a:cubicBezTo>
                  <a:pt x="671417" y="931831"/>
                  <a:pt x="661321" y="950309"/>
                  <a:pt x="661321" y="950309"/>
                </a:cubicBezTo>
                <a:lnTo>
                  <a:pt x="661321" y="1016984"/>
                </a:lnTo>
                <a:lnTo>
                  <a:pt x="647033" y="1016984"/>
                </a:lnTo>
                <a:lnTo>
                  <a:pt x="647033" y="1284827"/>
                </a:lnTo>
                <a:lnTo>
                  <a:pt x="622078" y="1284827"/>
                </a:lnTo>
                <a:lnTo>
                  <a:pt x="622078" y="483584"/>
                </a:lnTo>
                <a:lnTo>
                  <a:pt x="631603" y="483584"/>
                </a:lnTo>
                <a:lnTo>
                  <a:pt x="631603" y="458629"/>
                </a:lnTo>
                <a:lnTo>
                  <a:pt x="592360" y="458629"/>
                </a:lnTo>
                <a:lnTo>
                  <a:pt x="592360" y="365760"/>
                </a:lnTo>
                <a:lnTo>
                  <a:pt x="455390" y="365760"/>
                </a:lnTo>
                <a:lnTo>
                  <a:pt x="455390" y="457391"/>
                </a:lnTo>
                <a:lnTo>
                  <a:pt x="317278" y="457391"/>
                </a:lnTo>
                <a:lnTo>
                  <a:pt x="317278" y="1284923"/>
                </a:lnTo>
                <a:lnTo>
                  <a:pt x="257747" y="1284923"/>
                </a:lnTo>
                <a:lnTo>
                  <a:pt x="257747" y="870585"/>
                </a:lnTo>
                <a:lnTo>
                  <a:pt x="267272" y="870585"/>
                </a:lnTo>
                <a:lnTo>
                  <a:pt x="267272" y="851535"/>
                </a:lnTo>
                <a:lnTo>
                  <a:pt x="233934" y="851535"/>
                </a:lnTo>
                <a:lnTo>
                  <a:pt x="233934" y="782479"/>
                </a:lnTo>
                <a:lnTo>
                  <a:pt x="130302" y="782479"/>
                </a:lnTo>
                <a:lnTo>
                  <a:pt x="130302" y="851535"/>
                </a:lnTo>
                <a:lnTo>
                  <a:pt x="85058" y="851535"/>
                </a:lnTo>
                <a:lnTo>
                  <a:pt x="85058" y="812292"/>
                </a:lnTo>
                <a:lnTo>
                  <a:pt x="96965" y="812292"/>
                </a:lnTo>
                <a:lnTo>
                  <a:pt x="96965" y="745617"/>
                </a:lnTo>
                <a:lnTo>
                  <a:pt x="66008" y="726567"/>
                </a:lnTo>
                <a:lnTo>
                  <a:pt x="27908" y="747998"/>
                </a:lnTo>
                <a:lnTo>
                  <a:pt x="27908" y="813530"/>
                </a:lnTo>
                <a:lnTo>
                  <a:pt x="39815" y="813530"/>
                </a:lnTo>
                <a:lnTo>
                  <a:pt x="39815" y="852773"/>
                </a:lnTo>
                <a:lnTo>
                  <a:pt x="0" y="852773"/>
                </a:lnTo>
                <a:lnTo>
                  <a:pt x="0" y="1593342"/>
                </a:lnTo>
                <a:lnTo>
                  <a:pt x="7047262" y="1593342"/>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4" name="Google Shape;354;p8"/>
          <p:cNvGrpSpPr/>
          <p:nvPr/>
        </p:nvGrpSpPr>
        <p:grpSpPr>
          <a:xfrm>
            <a:off x="150875" y="-259950"/>
            <a:ext cx="9691225" cy="3779150"/>
            <a:chOff x="150875" y="-259950"/>
            <a:chExt cx="9691225" cy="3779150"/>
          </a:xfrm>
        </p:grpSpPr>
        <p:sp>
          <p:nvSpPr>
            <p:cNvPr id="355" name="Google Shape;355;p8"/>
            <p:cNvSpPr/>
            <p:nvPr/>
          </p:nvSpPr>
          <p:spPr>
            <a:xfrm>
              <a:off x="510700" y="1914525"/>
              <a:ext cx="647100" cy="6471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6" name="Google Shape;356;p8"/>
            <p:cNvSpPr/>
            <p:nvPr/>
          </p:nvSpPr>
          <p:spPr>
            <a:xfrm>
              <a:off x="150875" y="304397"/>
              <a:ext cx="895200" cy="8955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7" name="Google Shape;357;p8"/>
            <p:cNvSpPr/>
            <p:nvPr/>
          </p:nvSpPr>
          <p:spPr>
            <a:xfrm>
              <a:off x="7522800" y="1199900"/>
              <a:ext cx="2319300" cy="2319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8" name="Google Shape;358;p8"/>
            <p:cNvSpPr/>
            <p:nvPr/>
          </p:nvSpPr>
          <p:spPr>
            <a:xfrm>
              <a:off x="7063175" y="-259950"/>
              <a:ext cx="895200" cy="8952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359" name="Google Shape;359;p8"/>
          <p:cNvGrpSpPr/>
          <p:nvPr/>
        </p:nvGrpSpPr>
        <p:grpSpPr>
          <a:xfrm>
            <a:off x="7364112" y="2376868"/>
            <a:ext cx="2478266" cy="2808006"/>
            <a:chOff x="6032340" y="2652313"/>
            <a:chExt cx="805076" cy="912223"/>
          </a:xfrm>
        </p:grpSpPr>
        <p:sp>
          <p:nvSpPr>
            <p:cNvPr id="360" name="Google Shape;360;p8"/>
            <p:cNvSpPr/>
            <p:nvPr/>
          </p:nvSpPr>
          <p:spPr>
            <a:xfrm>
              <a:off x="6382029" y="2655190"/>
              <a:ext cx="279173" cy="906513"/>
            </a:xfrm>
            <a:custGeom>
              <a:avLst/>
              <a:gdLst/>
              <a:ahLst/>
              <a:cxnLst/>
              <a:rect l="l" t="t" r="r" b="b"/>
              <a:pathLst>
                <a:path w="507587" h="1648206" extrusionOk="0">
                  <a:moveTo>
                    <a:pt x="507587" y="0"/>
                  </a:moveTo>
                  <a:lnTo>
                    <a:pt x="0" y="9430"/>
                  </a:lnTo>
                  <a:lnTo>
                    <a:pt x="0" y="1648206"/>
                  </a:lnTo>
                  <a:lnTo>
                    <a:pt x="507587" y="1648206"/>
                  </a:lnTo>
                  <a:lnTo>
                    <a:pt x="50758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8"/>
            <p:cNvSpPr/>
            <p:nvPr/>
          </p:nvSpPr>
          <p:spPr>
            <a:xfrm>
              <a:off x="6379205" y="2652313"/>
              <a:ext cx="284883" cy="912223"/>
            </a:xfrm>
            <a:custGeom>
              <a:avLst/>
              <a:gdLst/>
              <a:ahLst/>
              <a:cxnLst/>
              <a:rect l="l" t="t" r="r" b="b"/>
              <a:pathLst>
                <a:path w="517969" h="1658588" extrusionOk="0">
                  <a:moveTo>
                    <a:pt x="517970" y="1658588"/>
                  </a:moveTo>
                  <a:lnTo>
                    <a:pt x="0" y="1658588"/>
                  </a:lnTo>
                  <a:lnTo>
                    <a:pt x="0" y="9620"/>
                  </a:lnTo>
                  <a:lnTo>
                    <a:pt x="517970" y="0"/>
                  </a:lnTo>
                  <a:lnTo>
                    <a:pt x="517970" y="1658588"/>
                  </a:lnTo>
                  <a:close/>
                  <a:moveTo>
                    <a:pt x="10287" y="1648301"/>
                  </a:moveTo>
                  <a:lnTo>
                    <a:pt x="507588" y="1648301"/>
                  </a:lnTo>
                  <a:lnTo>
                    <a:pt x="507588" y="10573"/>
                  </a:lnTo>
                  <a:lnTo>
                    <a:pt x="10287" y="19812"/>
                  </a:lnTo>
                  <a:lnTo>
                    <a:pt x="10287" y="1648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8"/>
            <p:cNvSpPr/>
            <p:nvPr/>
          </p:nvSpPr>
          <p:spPr>
            <a:xfrm>
              <a:off x="6423400" y="2717900"/>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8"/>
            <p:cNvSpPr/>
            <p:nvPr/>
          </p:nvSpPr>
          <p:spPr>
            <a:xfrm>
              <a:off x="6420576" y="2715075"/>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8"/>
            <p:cNvSpPr/>
            <p:nvPr/>
          </p:nvSpPr>
          <p:spPr>
            <a:xfrm>
              <a:off x="6423400" y="2780975"/>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8"/>
            <p:cNvSpPr/>
            <p:nvPr/>
          </p:nvSpPr>
          <p:spPr>
            <a:xfrm>
              <a:off x="6420576" y="2778151"/>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8"/>
            <p:cNvSpPr/>
            <p:nvPr/>
          </p:nvSpPr>
          <p:spPr>
            <a:xfrm>
              <a:off x="6423400" y="2844052"/>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8"/>
            <p:cNvSpPr/>
            <p:nvPr/>
          </p:nvSpPr>
          <p:spPr>
            <a:xfrm>
              <a:off x="6420576" y="2841227"/>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8"/>
            <p:cNvSpPr/>
            <p:nvPr/>
          </p:nvSpPr>
          <p:spPr>
            <a:xfrm>
              <a:off x="6423400" y="290712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8"/>
            <p:cNvSpPr/>
            <p:nvPr/>
          </p:nvSpPr>
          <p:spPr>
            <a:xfrm>
              <a:off x="6420576" y="290430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8"/>
            <p:cNvSpPr/>
            <p:nvPr/>
          </p:nvSpPr>
          <p:spPr>
            <a:xfrm>
              <a:off x="6423400" y="2970204"/>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8"/>
            <p:cNvSpPr/>
            <p:nvPr/>
          </p:nvSpPr>
          <p:spPr>
            <a:xfrm>
              <a:off x="6420576" y="296737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8"/>
            <p:cNvSpPr/>
            <p:nvPr/>
          </p:nvSpPr>
          <p:spPr>
            <a:xfrm>
              <a:off x="6423400" y="303327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6420576" y="303045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6423400" y="309635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6420576" y="309353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6423400" y="315943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6420576" y="3156607"/>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6423400" y="322250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6420576" y="321968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6423400" y="3285583"/>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6420576" y="328275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6423400" y="334865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6420576" y="334583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6423400" y="341173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6420576" y="340891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6423400" y="347481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6420576" y="3471986"/>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6423400" y="353788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rgbClr val="AEB4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6420576" y="353506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6609850" y="2658750"/>
              <a:ext cx="48656" cy="902340"/>
            </a:xfrm>
            <a:custGeom>
              <a:avLst/>
              <a:gdLst/>
              <a:ahLst/>
              <a:cxnLst/>
              <a:rect l="l" t="t" r="r" b="b"/>
              <a:pathLst>
                <a:path w="92678" h="1648110" extrusionOk="0">
                  <a:moveTo>
                    <a:pt x="0" y="0"/>
                  </a:moveTo>
                  <a:lnTo>
                    <a:pt x="92678" y="0"/>
                  </a:lnTo>
                  <a:lnTo>
                    <a:pt x="92678" y="1648111"/>
                  </a:lnTo>
                  <a:lnTo>
                    <a:pt x="0" y="164811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6555357" y="2849543"/>
              <a:ext cx="279225" cy="711841"/>
            </a:xfrm>
            <a:custGeom>
              <a:avLst/>
              <a:gdLst/>
              <a:ahLst/>
              <a:cxnLst/>
              <a:rect l="l" t="t" r="r" b="b"/>
              <a:pathLst>
                <a:path w="507682" h="1294257" extrusionOk="0">
                  <a:moveTo>
                    <a:pt x="507682" y="74581"/>
                  </a:moveTo>
                  <a:lnTo>
                    <a:pt x="507682" y="1294257"/>
                  </a:lnTo>
                  <a:lnTo>
                    <a:pt x="0" y="1294257"/>
                  </a:lnTo>
                  <a:lnTo>
                    <a:pt x="0" y="7811"/>
                  </a:lnTo>
                  <a:lnTo>
                    <a:pt x="415004" y="0"/>
                  </a:lnTo>
                  <a:lnTo>
                    <a:pt x="417004" y="0"/>
                  </a:lnTo>
                  <a:lnTo>
                    <a:pt x="507682" y="74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6552481" y="2846666"/>
              <a:ext cx="284935" cy="717551"/>
            </a:xfrm>
            <a:custGeom>
              <a:avLst/>
              <a:gdLst/>
              <a:ahLst/>
              <a:cxnLst/>
              <a:rect l="l" t="t" r="r" b="b"/>
              <a:pathLst>
                <a:path w="518064" h="1304638" extrusionOk="0">
                  <a:moveTo>
                    <a:pt x="518065" y="1304639"/>
                  </a:moveTo>
                  <a:lnTo>
                    <a:pt x="0" y="1304639"/>
                  </a:lnTo>
                  <a:lnTo>
                    <a:pt x="0" y="8001"/>
                  </a:lnTo>
                  <a:lnTo>
                    <a:pt x="423958" y="0"/>
                  </a:lnTo>
                  <a:lnTo>
                    <a:pt x="517970" y="77343"/>
                  </a:lnTo>
                  <a:lnTo>
                    <a:pt x="517970" y="1304639"/>
                  </a:lnTo>
                  <a:close/>
                  <a:moveTo>
                    <a:pt x="10383" y="1294352"/>
                  </a:moveTo>
                  <a:lnTo>
                    <a:pt x="507778" y="1294352"/>
                  </a:lnTo>
                  <a:lnTo>
                    <a:pt x="507778" y="82296"/>
                  </a:lnTo>
                  <a:lnTo>
                    <a:pt x="420338" y="10478"/>
                  </a:lnTo>
                  <a:lnTo>
                    <a:pt x="10383" y="18097"/>
                  </a:lnTo>
                  <a:lnTo>
                    <a:pt x="10383" y="12943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6612785"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6609961"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6674501"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6671676"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6612785"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6609961"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6674501"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6671676"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6612785"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6609961"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6674501"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6671676"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6612785"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6609961"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6674501"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6671676"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6612785"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6609961"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6674501"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6671676"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6364665" y="2891175"/>
              <a:ext cx="101422" cy="670140"/>
            </a:xfrm>
            <a:custGeom>
              <a:avLst/>
              <a:gdLst/>
              <a:ahLst/>
              <a:cxnLst/>
              <a:rect l="l" t="t" r="r" b="b"/>
              <a:pathLst>
                <a:path w="184403" h="1218437" extrusionOk="0">
                  <a:moveTo>
                    <a:pt x="0" y="0"/>
                  </a:moveTo>
                  <a:lnTo>
                    <a:pt x="184404" y="95726"/>
                  </a:lnTo>
                  <a:lnTo>
                    <a:pt x="184404" y="1218438"/>
                  </a:lnTo>
                  <a:lnTo>
                    <a:pt x="0" y="121843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6361841" y="2886521"/>
              <a:ext cx="107080" cy="677632"/>
            </a:xfrm>
            <a:custGeom>
              <a:avLst/>
              <a:gdLst/>
              <a:ahLst/>
              <a:cxnLst/>
              <a:rect l="l" t="t" r="r" b="b"/>
              <a:pathLst>
                <a:path w="194691" h="1232058" extrusionOk="0">
                  <a:moveTo>
                    <a:pt x="194691" y="1232059"/>
                  </a:moveTo>
                  <a:lnTo>
                    <a:pt x="0" y="1232059"/>
                  </a:lnTo>
                  <a:lnTo>
                    <a:pt x="0" y="0"/>
                  </a:lnTo>
                  <a:lnTo>
                    <a:pt x="194691" y="101060"/>
                  </a:lnTo>
                  <a:lnTo>
                    <a:pt x="194691" y="1232059"/>
                  </a:lnTo>
                  <a:close/>
                  <a:moveTo>
                    <a:pt x="10287" y="1221772"/>
                  </a:moveTo>
                  <a:lnTo>
                    <a:pt x="184404" y="1221772"/>
                  </a:lnTo>
                  <a:lnTo>
                    <a:pt x="184404" y="107347"/>
                  </a:lnTo>
                  <a:lnTo>
                    <a:pt x="10287" y="16954"/>
                  </a:lnTo>
                  <a:lnTo>
                    <a:pt x="10287" y="12217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6035164" y="2891175"/>
              <a:ext cx="330041" cy="670140"/>
            </a:xfrm>
            <a:custGeom>
              <a:avLst/>
              <a:gdLst/>
              <a:ahLst/>
              <a:cxnLst/>
              <a:rect l="l" t="t" r="r" b="b"/>
              <a:pathLst>
                <a:path w="600075" h="1218437" extrusionOk="0">
                  <a:moveTo>
                    <a:pt x="0" y="0"/>
                  </a:moveTo>
                  <a:lnTo>
                    <a:pt x="600075" y="0"/>
                  </a:lnTo>
                  <a:lnTo>
                    <a:pt x="600075" y="1218438"/>
                  </a:lnTo>
                  <a:lnTo>
                    <a:pt x="0" y="12184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6032340" y="2888351"/>
              <a:ext cx="335699" cy="675798"/>
            </a:xfrm>
            <a:custGeom>
              <a:avLst/>
              <a:gdLst/>
              <a:ahLst/>
              <a:cxnLst/>
              <a:rect l="l" t="t" r="r" b="b"/>
              <a:pathLst>
                <a:path w="610361" h="1228724" extrusionOk="0">
                  <a:moveTo>
                    <a:pt x="610362" y="1228725"/>
                  </a:moveTo>
                  <a:lnTo>
                    <a:pt x="0" y="1228725"/>
                  </a:lnTo>
                  <a:lnTo>
                    <a:pt x="0" y="0"/>
                  </a:lnTo>
                  <a:lnTo>
                    <a:pt x="610362" y="0"/>
                  </a:lnTo>
                  <a:lnTo>
                    <a:pt x="610362" y="1228725"/>
                  </a:lnTo>
                  <a:close/>
                  <a:moveTo>
                    <a:pt x="10287" y="1218438"/>
                  </a:moveTo>
                  <a:lnTo>
                    <a:pt x="600075" y="1218438"/>
                  </a:lnTo>
                  <a:lnTo>
                    <a:pt x="600075" y="10287"/>
                  </a:lnTo>
                  <a:lnTo>
                    <a:pt x="10287" y="10287"/>
                  </a:lnTo>
                  <a:lnTo>
                    <a:pt x="10287" y="12184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6165448"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6162623"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6227111"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6224287"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8"/>
            <p:cNvSpPr/>
            <p:nvPr/>
          </p:nvSpPr>
          <p:spPr>
            <a:xfrm>
              <a:off x="6288827"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8"/>
            <p:cNvSpPr/>
            <p:nvPr/>
          </p:nvSpPr>
          <p:spPr>
            <a:xfrm>
              <a:off x="6286003" y="2961940"/>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6165448"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8"/>
            <p:cNvSpPr/>
            <p:nvPr/>
          </p:nvSpPr>
          <p:spPr>
            <a:xfrm>
              <a:off x="6162623"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8"/>
            <p:cNvSpPr/>
            <p:nvPr/>
          </p:nvSpPr>
          <p:spPr>
            <a:xfrm>
              <a:off x="6227111"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8"/>
            <p:cNvSpPr/>
            <p:nvPr/>
          </p:nvSpPr>
          <p:spPr>
            <a:xfrm>
              <a:off x="6224287"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8"/>
            <p:cNvSpPr/>
            <p:nvPr/>
          </p:nvSpPr>
          <p:spPr>
            <a:xfrm>
              <a:off x="6288827"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8"/>
            <p:cNvSpPr/>
            <p:nvPr/>
          </p:nvSpPr>
          <p:spPr>
            <a:xfrm>
              <a:off x="6286003" y="3080194"/>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6165448"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6162623"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6227111"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6224287"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6288827"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6286003" y="3198448"/>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6165448"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8"/>
            <p:cNvSpPr/>
            <p:nvPr/>
          </p:nvSpPr>
          <p:spPr>
            <a:xfrm>
              <a:off x="6162623"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8"/>
            <p:cNvSpPr/>
            <p:nvPr/>
          </p:nvSpPr>
          <p:spPr>
            <a:xfrm>
              <a:off x="6227111"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224287"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288827"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6286003" y="3316755"/>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6165448"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6162623"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6227111"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6224287"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8"/>
            <p:cNvSpPr/>
            <p:nvPr/>
          </p:nvSpPr>
          <p:spPr>
            <a:xfrm>
              <a:off x="6288827"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8"/>
            <p:cNvSpPr/>
            <p:nvPr/>
          </p:nvSpPr>
          <p:spPr>
            <a:xfrm>
              <a:off x="6286003" y="3435009"/>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6434802" y="3416808"/>
              <a:ext cx="5658" cy="143646"/>
            </a:xfrm>
            <a:custGeom>
              <a:avLst/>
              <a:gdLst/>
              <a:ahLst/>
              <a:cxnLst/>
              <a:rect l="l" t="t" r="r" b="b"/>
              <a:pathLst>
                <a:path w="10287" h="261175" extrusionOk="0">
                  <a:moveTo>
                    <a:pt x="0" y="0"/>
                  </a:moveTo>
                  <a:lnTo>
                    <a:pt x="10287" y="0"/>
                  </a:lnTo>
                  <a:lnTo>
                    <a:pt x="10287" y="261176"/>
                  </a:lnTo>
                  <a:lnTo>
                    <a:pt x="0" y="2611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6380343" y="3244212"/>
              <a:ext cx="114794" cy="284478"/>
            </a:xfrm>
            <a:custGeom>
              <a:avLst/>
              <a:gdLst/>
              <a:ahLst/>
              <a:cxnLst/>
              <a:rect l="l" t="t" r="r" b="b"/>
              <a:pathLst>
                <a:path w="208716" h="517232" extrusionOk="0">
                  <a:moveTo>
                    <a:pt x="110609" y="3049"/>
                  </a:moveTo>
                  <a:cubicBezTo>
                    <a:pt x="119086" y="13717"/>
                    <a:pt x="125944" y="24385"/>
                    <a:pt x="132422" y="35053"/>
                  </a:cubicBezTo>
                  <a:cubicBezTo>
                    <a:pt x="138899" y="45721"/>
                    <a:pt x="144613" y="56389"/>
                    <a:pt x="149852" y="67057"/>
                  </a:cubicBezTo>
                  <a:cubicBezTo>
                    <a:pt x="155091" y="77725"/>
                    <a:pt x="159853" y="88393"/>
                    <a:pt x="164330" y="99061"/>
                  </a:cubicBezTo>
                  <a:cubicBezTo>
                    <a:pt x="168617" y="109729"/>
                    <a:pt x="172712" y="120397"/>
                    <a:pt x="176332" y="131065"/>
                  </a:cubicBezTo>
                  <a:cubicBezTo>
                    <a:pt x="196810" y="191168"/>
                    <a:pt x="208716" y="257557"/>
                    <a:pt x="208716" y="321184"/>
                  </a:cubicBezTo>
                  <a:cubicBezTo>
                    <a:pt x="208716" y="367190"/>
                    <a:pt x="198620" y="412624"/>
                    <a:pt x="172903" y="451296"/>
                  </a:cubicBezTo>
                  <a:cubicBezTo>
                    <a:pt x="165759" y="461964"/>
                    <a:pt x="157472" y="472631"/>
                    <a:pt x="147471" y="483299"/>
                  </a:cubicBezTo>
                  <a:cubicBezTo>
                    <a:pt x="142423" y="488633"/>
                    <a:pt x="136993" y="493967"/>
                    <a:pt x="130993" y="499301"/>
                  </a:cubicBezTo>
                  <a:lnTo>
                    <a:pt x="126421" y="503302"/>
                  </a:lnTo>
                  <a:lnTo>
                    <a:pt x="121468" y="507303"/>
                  </a:lnTo>
                  <a:cubicBezTo>
                    <a:pt x="118229" y="509969"/>
                    <a:pt x="114515" y="512637"/>
                    <a:pt x="110609" y="515303"/>
                  </a:cubicBezTo>
                  <a:cubicBezTo>
                    <a:pt x="106704" y="517971"/>
                    <a:pt x="101751" y="517780"/>
                    <a:pt x="98036" y="515303"/>
                  </a:cubicBezTo>
                  <a:cubicBezTo>
                    <a:pt x="94131" y="512637"/>
                    <a:pt x="90511" y="509969"/>
                    <a:pt x="87178" y="507303"/>
                  </a:cubicBezTo>
                  <a:lnTo>
                    <a:pt x="82225" y="503302"/>
                  </a:lnTo>
                  <a:lnTo>
                    <a:pt x="77653" y="499301"/>
                  </a:lnTo>
                  <a:cubicBezTo>
                    <a:pt x="71652" y="493967"/>
                    <a:pt x="66223" y="488633"/>
                    <a:pt x="61174" y="483299"/>
                  </a:cubicBezTo>
                  <a:cubicBezTo>
                    <a:pt x="51173" y="472631"/>
                    <a:pt x="42886" y="461964"/>
                    <a:pt x="35743" y="451296"/>
                  </a:cubicBezTo>
                  <a:cubicBezTo>
                    <a:pt x="9073" y="411100"/>
                    <a:pt x="-548" y="362808"/>
                    <a:pt x="24" y="315088"/>
                  </a:cubicBezTo>
                  <a:cubicBezTo>
                    <a:pt x="786" y="253461"/>
                    <a:pt x="12882" y="189453"/>
                    <a:pt x="32314" y="131065"/>
                  </a:cubicBezTo>
                  <a:cubicBezTo>
                    <a:pt x="35838" y="120397"/>
                    <a:pt x="40029" y="109729"/>
                    <a:pt x="44315" y="99061"/>
                  </a:cubicBezTo>
                  <a:cubicBezTo>
                    <a:pt x="48792" y="88393"/>
                    <a:pt x="53554" y="77725"/>
                    <a:pt x="58793" y="67057"/>
                  </a:cubicBezTo>
                  <a:cubicBezTo>
                    <a:pt x="64032" y="56389"/>
                    <a:pt x="69747" y="45721"/>
                    <a:pt x="76224" y="35053"/>
                  </a:cubicBezTo>
                  <a:cubicBezTo>
                    <a:pt x="82701" y="24385"/>
                    <a:pt x="89559" y="13717"/>
                    <a:pt x="98036" y="3049"/>
                  </a:cubicBezTo>
                  <a:cubicBezTo>
                    <a:pt x="100799" y="-380"/>
                    <a:pt x="105846" y="-1047"/>
                    <a:pt x="109275" y="1715"/>
                  </a:cubicBezTo>
                  <a:cubicBezTo>
                    <a:pt x="109752" y="2096"/>
                    <a:pt x="110228" y="2572"/>
                    <a:pt x="110609" y="30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6537470" y="3534592"/>
              <a:ext cx="51340" cy="25670"/>
            </a:xfrm>
            <a:custGeom>
              <a:avLst/>
              <a:gdLst/>
              <a:ahLst/>
              <a:cxnLst/>
              <a:rect l="l" t="t" r="r" b="b"/>
              <a:pathLst>
                <a:path w="93345" h="46672" extrusionOk="0">
                  <a:moveTo>
                    <a:pt x="93345" y="46673"/>
                  </a:moveTo>
                  <a:lnTo>
                    <a:pt x="0" y="46673"/>
                  </a:lnTo>
                  <a:cubicBezTo>
                    <a:pt x="0" y="20955"/>
                    <a:pt x="20955" y="0"/>
                    <a:pt x="46673"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770318" y="35345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8" y="477"/>
                    <a:pt x="42767" y="0"/>
                    <a:pt x="46673"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6563151" y="3508912"/>
              <a:ext cx="81724" cy="51339"/>
            </a:xfrm>
            <a:custGeom>
              <a:avLst/>
              <a:gdLst/>
              <a:ahLst/>
              <a:cxnLst/>
              <a:rect l="l" t="t" r="r" b="b"/>
              <a:pathLst>
                <a:path w="148589"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7"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6617649" y="3474549"/>
              <a:ext cx="136888" cy="85758"/>
            </a:xfrm>
            <a:custGeom>
              <a:avLst/>
              <a:gdLst/>
              <a:ahLst/>
              <a:cxnLst/>
              <a:rect l="l" t="t" r="r" b="b"/>
              <a:pathLst>
                <a:path w="248888" h="155924" extrusionOk="0">
                  <a:moveTo>
                    <a:pt x="248888" y="124396"/>
                  </a:moveTo>
                  <a:cubicBezTo>
                    <a:pt x="248888" y="135350"/>
                    <a:pt x="247459" y="145828"/>
                    <a:pt x="244793" y="155924"/>
                  </a:cubicBezTo>
                  <a:lnTo>
                    <a:pt x="4096" y="155924"/>
                  </a:lnTo>
                  <a:cubicBezTo>
                    <a:pt x="1429" y="145828"/>
                    <a:pt x="0" y="135255"/>
                    <a:pt x="0" y="124396"/>
                  </a:cubicBezTo>
                  <a:cubicBezTo>
                    <a:pt x="0" y="120205"/>
                    <a:pt x="191" y="116110"/>
                    <a:pt x="571" y="112014"/>
                  </a:cubicBezTo>
                  <a:cubicBezTo>
                    <a:pt x="6858" y="49149"/>
                    <a:pt x="59817" y="0"/>
                    <a:pt x="124396" y="0"/>
                  </a:cubicBezTo>
                  <a:cubicBezTo>
                    <a:pt x="174879" y="0"/>
                    <a:pt x="218408" y="30194"/>
                    <a:pt x="237840" y="73438"/>
                  </a:cubicBezTo>
                  <a:cubicBezTo>
                    <a:pt x="244888" y="88964"/>
                    <a:pt x="248793" y="106299"/>
                    <a:pt x="248793" y="1243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6708497" y="3492332"/>
              <a:ext cx="98331" cy="67999"/>
            </a:xfrm>
            <a:custGeom>
              <a:avLst/>
              <a:gdLst/>
              <a:ahLst/>
              <a:cxnLst/>
              <a:rect l="l" t="t" r="r" b="b"/>
              <a:pathLst>
                <a:path w="178784" h="123634" extrusionOk="0">
                  <a:moveTo>
                    <a:pt x="178784" y="89345"/>
                  </a:moveTo>
                  <a:cubicBezTo>
                    <a:pt x="178784" y="101536"/>
                    <a:pt x="176308" y="113062"/>
                    <a:pt x="171926" y="123634"/>
                  </a:cubicBezTo>
                  <a:lnTo>
                    <a:pt x="6858" y="123634"/>
                  </a:lnTo>
                  <a:cubicBezTo>
                    <a:pt x="2477" y="113062"/>
                    <a:pt x="0" y="101536"/>
                    <a:pt x="0" y="89345"/>
                  </a:cubicBezTo>
                  <a:cubicBezTo>
                    <a:pt x="0" y="40005"/>
                    <a:pt x="40005" y="0"/>
                    <a:pt x="89345" y="0"/>
                  </a:cubicBezTo>
                  <a:cubicBezTo>
                    <a:pt x="138684" y="0"/>
                    <a:pt x="178689" y="40005"/>
                    <a:pt x="178689" y="893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8"/>
            <p:cNvSpPr/>
            <p:nvPr/>
          </p:nvSpPr>
          <p:spPr>
            <a:xfrm>
              <a:off x="6783225" y="2850700"/>
              <a:ext cx="48888" cy="706304"/>
            </a:xfrm>
            <a:custGeom>
              <a:avLst/>
              <a:gdLst/>
              <a:ahLst/>
              <a:cxnLst/>
              <a:rect l="l" t="t" r="r" b="b"/>
              <a:pathLst>
                <a:path w="92678" h="1295971" extrusionOk="0">
                  <a:moveTo>
                    <a:pt x="92679" y="76295"/>
                  </a:moveTo>
                  <a:lnTo>
                    <a:pt x="92679" y="1295972"/>
                  </a:lnTo>
                  <a:lnTo>
                    <a:pt x="0" y="1295972"/>
                  </a:lnTo>
                  <a:lnTo>
                    <a:pt x="0" y="0"/>
                  </a:lnTo>
                  <a:lnTo>
                    <a:pt x="2000" y="1714"/>
                  </a:lnTo>
                  <a:lnTo>
                    <a:pt x="92679" y="762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8"/>
          <p:cNvGrpSpPr/>
          <p:nvPr/>
        </p:nvGrpSpPr>
        <p:grpSpPr>
          <a:xfrm flipH="1">
            <a:off x="12" y="2287025"/>
            <a:ext cx="1932173" cy="2871005"/>
            <a:chOff x="-2292229" y="-473861"/>
            <a:chExt cx="795035" cy="1181338"/>
          </a:xfrm>
        </p:grpSpPr>
        <p:sp>
          <p:nvSpPr>
            <p:cNvPr id="456" name="Google Shape;456;p8"/>
            <p:cNvSpPr/>
            <p:nvPr/>
          </p:nvSpPr>
          <p:spPr>
            <a:xfrm>
              <a:off x="-1971515" y="-469206"/>
              <a:ext cx="471488" cy="1173794"/>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a:off x="-1974339" y="-472030"/>
              <a:ext cx="477145" cy="1179504"/>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8"/>
            <p:cNvSpPr/>
            <p:nvPr/>
          </p:nvSpPr>
          <p:spPr>
            <a:xfrm>
              <a:off x="-2080878" y="-469206"/>
              <a:ext cx="109542" cy="1173846"/>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a:off x="-2083702" y="-473861"/>
              <a:ext cx="115200" cy="1181338"/>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8"/>
            <p:cNvSpPr/>
            <p:nvPr/>
          </p:nvSpPr>
          <p:spPr>
            <a:xfrm>
              <a:off x="-1873292"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8"/>
            <p:cNvSpPr/>
            <p:nvPr/>
          </p:nvSpPr>
          <p:spPr>
            <a:xfrm>
              <a:off x="-1876064"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8"/>
            <p:cNvSpPr/>
            <p:nvPr/>
          </p:nvSpPr>
          <p:spPr>
            <a:xfrm>
              <a:off x="-1793637"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8"/>
            <p:cNvSpPr/>
            <p:nvPr/>
          </p:nvSpPr>
          <p:spPr>
            <a:xfrm>
              <a:off x="-1796409" y="-29781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a:off x="-1873292"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a:off x="-1876064"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a:off x="-1793637"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a:off x="-1796409" y="-14514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a:off x="-1873292"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a:off x="-1876064"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1793637"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a:off x="-1796409" y="7525"/>
              <a:ext cx="55478" cy="96288"/>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a:off x="-1873292"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8"/>
            <p:cNvSpPr/>
            <p:nvPr/>
          </p:nvSpPr>
          <p:spPr>
            <a:xfrm>
              <a:off x="-1876064"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8"/>
            <p:cNvSpPr/>
            <p:nvPr/>
          </p:nvSpPr>
          <p:spPr>
            <a:xfrm>
              <a:off x="-1793637"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8"/>
            <p:cNvSpPr/>
            <p:nvPr/>
          </p:nvSpPr>
          <p:spPr>
            <a:xfrm>
              <a:off x="-1796409" y="160194"/>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8"/>
            <p:cNvSpPr/>
            <p:nvPr/>
          </p:nvSpPr>
          <p:spPr>
            <a:xfrm>
              <a:off x="-1873292"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8"/>
            <p:cNvSpPr/>
            <p:nvPr/>
          </p:nvSpPr>
          <p:spPr>
            <a:xfrm>
              <a:off x="-1876064"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8"/>
            <p:cNvSpPr/>
            <p:nvPr/>
          </p:nvSpPr>
          <p:spPr>
            <a:xfrm>
              <a:off x="-1793637"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8"/>
            <p:cNvSpPr/>
            <p:nvPr/>
          </p:nvSpPr>
          <p:spPr>
            <a:xfrm>
              <a:off x="-1796409" y="312862"/>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8"/>
            <p:cNvSpPr/>
            <p:nvPr/>
          </p:nvSpPr>
          <p:spPr>
            <a:xfrm>
              <a:off x="-1714766"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8"/>
            <p:cNvSpPr/>
            <p:nvPr/>
          </p:nvSpPr>
          <p:spPr>
            <a:xfrm>
              <a:off x="-1717590"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8"/>
            <p:cNvSpPr/>
            <p:nvPr/>
          </p:nvSpPr>
          <p:spPr>
            <a:xfrm>
              <a:off x="-1714766"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8"/>
            <p:cNvSpPr/>
            <p:nvPr/>
          </p:nvSpPr>
          <p:spPr>
            <a:xfrm>
              <a:off x="-1717590"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8"/>
            <p:cNvSpPr/>
            <p:nvPr/>
          </p:nvSpPr>
          <p:spPr>
            <a:xfrm>
              <a:off x="-1714766"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8"/>
            <p:cNvSpPr/>
            <p:nvPr/>
          </p:nvSpPr>
          <p:spPr>
            <a:xfrm>
              <a:off x="-1717590"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8"/>
            <p:cNvSpPr/>
            <p:nvPr/>
          </p:nvSpPr>
          <p:spPr>
            <a:xfrm>
              <a:off x="-1714766"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8"/>
            <p:cNvSpPr/>
            <p:nvPr/>
          </p:nvSpPr>
          <p:spPr>
            <a:xfrm>
              <a:off x="-1717590"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8"/>
            <p:cNvSpPr/>
            <p:nvPr/>
          </p:nvSpPr>
          <p:spPr>
            <a:xfrm>
              <a:off x="-1714766"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8"/>
            <p:cNvSpPr/>
            <p:nvPr/>
          </p:nvSpPr>
          <p:spPr>
            <a:xfrm>
              <a:off x="-1717590"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8"/>
            <p:cNvSpPr/>
            <p:nvPr/>
          </p:nvSpPr>
          <p:spPr>
            <a:xfrm>
              <a:off x="-1835739" y="475416"/>
              <a:ext cx="146056" cy="227676"/>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8"/>
            <p:cNvSpPr/>
            <p:nvPr/>
          </p:nvSpPr>
          <p:spPr>
            <a:xfrm>
              <a:off x="-1838564" y="472592"/>
              <a:ext cx="151714" cy="233334"/>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8"/>
            <p:cNvSpPr/>
            <p:nvPr/>
          </p:nvSpPr>
          <p:spPr>
            <a:xfrm>
              <a:off x="-1786837" y="475416"/>
              <a:ext cx="97073" cy="227676"/>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8"/>
            <p:cNvSpPr/>
            <p:nvPr/>
          </p:nvSpPr>
          <p:spPr>
            <a:xfrm>
              <a:off x="-1795415" y="472539"/>
              <a:ext cx="108546" cy="233386"/>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8"/>
            <p:cNvSpPr/>
            <p:nvPr/>
          </p:nvSpPr>
          <p:spPr>
            <a:xfrm>
              <a:off x="-2181402" y="281586"/>
              <a:ext cx="316525" cy="421824"/>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8"/>
            <p:cNvSpPr/>
            <p:nvPr/>
          </p:nvSpPr>
          <p:spPr>
            <a:xfrm>
              <a:off x="-2184278" y="278186"/>
              <a:ext cx="322235" cy="428058"/>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8"/>
            <p:cNvSpPr/>
            <p:nvPr/>
          </p:nvSpPr>
          <p:spPr>
            <a:xfrm>
              <a:off x="-2289405" y="281586"/>
              <a:ext cx="268853" cy="106294"/>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8"/>
            <p:cNvSpPr/>
            <p:nvPr/>
          </p:nvSpPr>
          <p:spPr>
            <a:xfrm>
              <a:off x="-2290974" y="278761"/>
              <a:ext cx="271995" cy="112004"/>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8"/>
            <p:cNvSpPr/>
            <p:nvPr/>
          </p:nvSpPr>
          <p:spPr>
            <a:xfrm>
              <a:off x="-2289405" y="387706"/>
              <a:ext cx="108180" cy="315477"/>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8"/>
            <p:cNvSpPr/>
            <p:nvPr/>
          </p:nvSpPr>
          <p:spPr>
            <a:xfrm>
              <a:off x="-2292229" y="384881"/>
              <a:ext cx="113838" cy="321135"/>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8"/>
            <p:cNvSpPr/>
            <p:nvPr/>
          </p:nvSpPr>
          <p:spPr>
            <a:xfrm>
              <a:off x="-209928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8"/>
            <p:cNvSpPr/>
            <p:nvPr/>
          </p:nvSpPr>
          <p:spPr>
            <a:xfrm>
              <a:off x="-210211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8"/>
            <p:cNvSpPr/>
            <p:nvPr/>
          </p:nvSpPr>
          <p:spPr>
            <a:xfrm>
              <a:off x="-2037572"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8"/>
            <p:cNvSpPr/>
            <p:nvPr/>
          </p:nvSpPr>
          <p:spPr>
            <a:xfrm>
              <a:off x="-2040396" y="437497"/>
              <a:ext cx="44320" cy="75909"/>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8"/>
            <p:cNvSpPr/>
            <p:nvPr/>
          </p:nvSpPr>
          <p:spPr>
            <a:xfrm>
              <a:off x="-197590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8"/>
            <p:cNvSpPr/>
            <p:nvPr/>
          </p:nvSpPr>
          <p:spPr>
            <a:xfrm>
              <a:off x="-197873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8"/>
            <p:cNvSpPr/>
            <p:nvPr/>
          </p:nvSpPr>
          <p:spPr>
            <a:xfrm>
              <a:off x="-209928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8"/>
            <p:cNvSpPr/>
            <p:nvPr/>
          </p:nvSpPr>
          <p:spPr>
            <a:xfrm>
              <a:off x="-210211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8"/>
            <p:cNvSpPr/>
            <p:nvPr/>
          </p:nvSpPr>
          <p:spPr>
            <a:xfrm>
              <a:off x="-2254677"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8"/>
            <p:cNvSpPr/>
            <p:nvPr/>
          </p:nvSpPr>
          <p:spPr>
            <a:xfrm>
              <a:off x="-2257501" y="437497"/>
              <a:ext cx="44320" cy="75909"/>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8"/>
            <p:cNvSpPr/>
            <p:nvPr/>
          </p:nvSpPr>
          <p:spPr>
            <a:xfrm>
              <a:off x="-2254677"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8"/>
            <p:cNvSpPr/>
            <p:nvPr/>
          </p:nvSpPr>
          <p:spPr>
            <a:xfrm>
              <a:off x="-2257501" y="531902"/>
              <a:ext cx="44320" cy="75909"/>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8"/>
            <p:cNvSpPr/>
            <p:nvPr/>
          </p:nvSpPr>
          <p:spPr>
            <a:xfrm>
              <a:off x="-2037572"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8"/>
            <p:cNvSpPr/>
            <p:nvPr/>
          </p:nvSpPr>
          <p:spPr>
            <a:xfrm>
              <a:off x="-2040396" y="531902"/>
              <a:ext cx="44320" cy="75909"/>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8"/>
            <p:cNvSpPr/>
            <p:nvPr/>
          </p:nvSpPr>
          <p:spPr>
            <a:xfrm>
              <a:off x="-197590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8"/>
            <p:cNvSpPr/>
            <p:nvPr/>
          </p:nvSpPr>
          <p:spPr>
            <a:xfrm>
              <a:off x="-197873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8"/>
            <p:cNvSpPr/>
            <p:nvPr/>
          </p:nvSpPr>
          <p:spPr>
            <a:xfrm>
              <a:off x="-2005459" y="677092"/>
              <a:ext cx="51340" cy="25670"/>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8"/>
            <p:cNvSpPr/>
            <p:nvPr/>
          </p:nvSpPr>
          <p:spPr>
            <a:xfrm>
              <a:off x="-1800959" y="6770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8"/>
            <p:cNvSpPr/>
            <p:nvPr/>
          </p:nvSpPr>
          <p:spPr>
            <a:xfrm>
              <a:off x="-1860531" y="651412"/>
              <a:ext cx="81724" cy="5133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8"/>
            <p:cNvSpPr/>
            <p:nvPr/>
          </p:nvSpPr>
          <p:spPr>
            <a:xfrm>
              <a:off x="-2039821" y="651412"/>
              <a:ext cx="81724" cy="5133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8"/>
            <p:cNvSpPr/>
            <p:nvPr/>
          </p:nvSpPr>
          <p:spPr>
            <a:xfrm>
              <a:off x="-2006767" y="594978"/>
              <a:ext cx="172145" cy="107918"/>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1" name="Google Shape;52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2"/>
        <p:cNvGrpSpPr/>
        <p:nvPr/>
      </p:nvGrpSpPr>
      <p:grpSpPr>
        <a:xfrm>
          <a:off x="0" y="0"/>
          <a:ext cx="0" cy="0"/>
          <a:chOff x="0" y="0"/>
          <a:chExt cx="0" cy="0"/>
        </a:xfrm>
      </p:grpSpPr>
      <p:sp>
        <p:nvSpPr>
          <p:cNvPr id="523" name="Google Shape;523;p9"/>
          <p:cNvSpPr/>
          <p:nvPr/>
        </p:nvSpPr>
        <p:spPr>
          <a:xfrm>
            <a:off x="-9270346" y="-2077"/>
            <a:ext cx="25248384" cy="5144945"/>
          </a:xfrm>
          <a:custGeom>
            <a:avLst/>
            <a:gdLst/>
            <a:ahLst/>
            <a:cxnLst/>
            <a:rect l="l" t="t" r="r" b="b"/>
            <a:pathLst>
              <a:path w="7042785" h="1435131" extrusionOk="0">
                <a:moveTo>
                  <a:pt x="0" y="1435132"/>
                </a:moveTo>
                <a:lnTo>
                  <a:pt x="0" y="517493"/>
                </a:lnTo>
                <a:lnTo>
                  <a:pt x="73057" y="517493"/>
                </a:lnTo>
                <a:lnTo>
                  <a:pt x="73057" y="406337"/>
                </a:lnTo>
                <a:lnTo>
                  <a:pt x="190500" y="406337"/>
                </a:lnTo>
                <a:lnTo>
                  <a:pt x="190500" y="514255"/>
                </a:lnTo>
                <a:lnTo>
                  <a:pt x="311182" y="514255"/>
                </a:lnTo>
                <a:lnTo>
                  <a:pt x="311182" y="1365123"/>
                </a:lnTo>
                <a:lnTo>
                  <a:pt x="409575" y="1365123"/>
                </a:lnTo>
                <a:lnTo>
                  <a:pt x="409575" y="1136523"/>
                </a:lnTo>
                <a:lnTo>
                  <a:pt x="533400" y="1136523"/>
                </a:lnTo>
                <a:lnTo>
                  <a:pt x="533400" y="1066705"/>
                </a:lnTo>
                <a:lnTo>
                  <a:pt x="660368" y="1066705"/>
                </a:lnTo>
                <a:lnTo>
                  <a:pt x="660368" y="1126998"/>
                </a:lnTo>
                <a:lnTo>
                  <a:pt x="711137" y="1126998"/>
                </a:lnTo>
                <a:lnTo>
                  <a:pt x="711137" y="1009555"/>
                </a:lnTo>
                <a:lnTo>
                  <a:pt x="914305" y="1009555"/>
                </a:lnTo>
                <a:lnTo>
                  <a:pt x="914305" y="939737"/>
                </a:lnTo>
                <a:lnTo>
                  <a:pt x="996887" y="939737"/>
                </a:lnTo>
                <a:lnTo>
                  <a:pt x="996887" y="1000030"/>
                </a:lnTo>
                <a:lnTo>
                  <a:pt x="1047655" y="1000030"/>
                </a:lnTo>
                <a:lnTo>
                  <a:pt x="1047655" y="622173"/>
                </a:lnTo>
                <a:lnTo>
                  <a:pt x="1101662" y="622173"/>
                </a:lnTo>
                <a:lnTo>
                  <a:pt x="1101662" y="466630"/>
                </a:lnTo>
                <a:lnTo>
                  <a:pt x="1133380" y="441198"/>
                </a:lnTo>
                <a:lnTo>
                  <a:pt x="1168337" y="466630"/>
                </a:lnTo>
                <a:lnTo>
                  <a:pt x="1168337" y="603123"/>
                </a:lnTo>
                <a:lnTo>
                  <a:pt x="1203293" y="603123"/>
                </a:lnTo>
                <a:lnTo>
                  <a:pt x="1203293" y="530066"/>
                </a:lnTo>
                <a:lnTo>
                  <a:pt x="1356455" y="530066"/>
                </a:lnTo>
                <a:lnTo>
                  <a:pt x="1356455" y="604647"/>
                </a:lnTo>
                <a:lnTo>
                  <a:pt x="1399318" y="604647"/>
                </a:lnTo>
                <a:lnTo>
                  <a:pt x="1399318" y="1247585"/>
                </a:lnTo>
                <a:lnTo>
                  <a:pt x="1420749" y="1247585"/>
                </a:lnTo>
                <a:lnTo>
                  <a:pt x="1420749" y="730853"/>
                </a:lnTo>
                <a:lnTo>
                  <a:pt x="1518380" y="730853"/>
                </a:lnTo>
                <a:lnTo>
                  <a:pt x="1518380" y="633222"/>
                </a:lnTo>
                <a:lnTo>
                  <a:pt x="1666018" y="633222"/>
                </a:lnTo>
                <a:lnTo>
                  <a:pt x="1666018" y="711803"/>
                </a:lnTo>
                <a:lnTo>
                  <a:pt x="1689830" y="711803"/>
                </a:lnTo>
                <a:lnTo>
                  <a:pt x="1689830" y="1385697"/>
                </a:lnTo>
                <a:lnTo>
                  <a:pt x="2058924" y="1385697"/>
                </a:lnTo>
                <a:lnTo>
                  <a:pt x="2058924" y="1266635"/>
                </a:lnTo>
                <a:lnTo>
                  <a:pt x="2087499" y="1266635"/>
                </a:lnTo>
                <a:lnTo>
                  <a:pt x="2087499" y="178594"/>
                </a:lnTo>
                <a:lnTo>
                  <a:pt x="2125599" y="178594"/>
                </a:lnTo>
                <a:lnTo>
                  <a:pt x="2125599" y="138113"/>
                </a:lnTo>
                <a:lnTo>
                  <a:pt x="2197037" y="138113"/>
                </a:lnTo>
                <a:lnTo>
                  <a:pt x="2197037" y="0"/>
                </a:lnTo>
                <a:lnTo>
                  <a:pt x="2280380" y="0"/>
                </a:lnTo>
                <a:lnTo>
                  <a:pt x="2280380" y="19050"/>
                </a:lnTo>
                <a:lnTo>
                  <a:pt x="2335149" y="19050"/>
                </a:lnTo>
                <a:lnTo>
                  <a:pt x="2335149" y="130969"/>
                </a:lnTo>
                <a:lnTo>
                  <a:pt x="2373249" y="130969"/>
                </a:lnTo>
                <a:lnTo>
                  <a:pt x="2373249" y="997744"/>
                </a:lnTo>
                <a:lnTo>
                  <a:pt x="2451830" y="997744"/>
                </a:lnTo>
                <a:lnTo>
                  <a:pt x="2451830" y="931069"/>
                </a:lnTo>
                <a:lnTo>
                  <a:pt x="2539937" y="931069"/>
                </a:lnTo>
                <a:lnTo>
                  <a:pt x="2539937" y="895350"/>
                </a:lnTo>
                <a:lnTo>
                  <a:pt x="2694718" y="895350"/>
                </a:lnTo>
                <a:lnTo>
                  <a:pt x="2694718" y="1345406"/>
                </a:lnTo>
                <a:lnTo>
                  <a:pt x="2778062" y="1345406"/>
                </a:lnTo>
                <a:lnTo>
                  <a:pt x="2778062" y="845344"/>
                </a:lnTo>
                <a:lnTo>
                  <a:pt x="2878074" y="845344"/>
                </a:lnTo>
                <a:lnTo>
                  <a:pt x="2878074" y="762000"/>
                </a:lnTo>
                <a:lnTo>
                  <a:pt x="3016187" y="762000"/>
                </a:lnTo>
                <a:lnTo>
                  <a:pt x="3016187" y="831056"/>
                </a:lnTo>
                <a:lnTo>
                  <a:pt x="3056668" y="831056"/>
                </a:lnTo>
                <a:lnTo>
                  <a:pt x="3056668" y="1385888"/>
                </a:lnTo>
                <a:lnTo>
                  <a:pt x="3132868" y="1385888"/>
                </a:lnTo>
                <a:lnTo>
                  <a:pt x="3132868" y="602456"/>
                </a:lnTo>
                <a:lnTo>
                  <a:pt x="3218593" y="602456"/>
                </a:lnTo>
                <a:lnTo>
                  <a:pt x="3218593" y="485775"/>
                </a:lnTo>
                <a:lnTo>
                  <a:pt x="3366230" y="485775"/>
                </a:lnTo>
                <a:lnTo>
                  <a:pt x="3366230" y="592931"/>
                </a:lnTo>
                <a:lnTo>
                  <a:pt x="3390043" y="592931"/>
                </a:lnTo>
                <a:lnTo>
                  <a:pt x="3390043" y="1004888"/>
                </a:lnTo>
                <a:lnTo>
                  <a:pt x="3451955" y="1004888"/>
                </a:lnTo>
                <a:lnTo>
                  <a:pt x="3451955" y="835819"/>
                </a:lnTo>
                <a:lnTo>
                  <a:pt x="3516249" y="835819"/>
                </a:lnTo>
                <a:lnTo>
                  <a:pt x="3516249" y="728663"/>
                </a:lnTo>
                <a:lnTo>
                  <a:pt x="3559112" y="702469"/>
                </a:lnTo>
                <a:lnTo>
                  <a:pt x="3594830" y="728663"/>
                </a:lnTo>
                <a:lnTo>
                  <a:pt x="3594830" y="823913"/>
                </a:lnTo>
                <a:lnTo>
                  <a:pt x="3718655" y="823913"/>
                </a:lnTo>
                <a:lnTo>
                  <a:pt x="3718655" y="1064419"/>
                </a:lnTo>
                <a:lnTo>
                  <a:pt x="3747230" y="1064419"/>
                </a:lnTo>
                <a:lnTo>
                  <a:pt x="3747230" y="454819"/>
                </a:lnTo>
                <a:lnTo>
                  <a:pt x="4016312" y="454819"/>
                </a:lnTo>
                <a:lnTo>
                  <a:pt x="4016312" y="1338263"/>
                </a:lnTo>
                <a:lnTo>
                  <a:pt x="4111562" y="1338263"/>
                </a:lnTo>
                <a:lnTo>
                  <a:pt x="4111562" y="1133475"/>
                </a:lnTo>
                <a:lnTo>
                  <a:pt x="4166330" y="1133475"/>
                </a:lnTo>
                <a:lnTo>
                  <a:pt x="4166330" y="997744"/>
                </a:lnTo>
                <a:lnTo>
                  <a:pt x="4216337" y="997744"/>
                </a:lnTo>
                <a:lnTo>
                  <a:pt x="4216337" y="895350"/>
                </a:lnTo>
                <a:lnTo>
                  <a:pt x="4318731" y="895350"/>
                </a:lnTo>
                <a:lnTo>
                  <a:pt x="4318731" y="1004888"/>
                </a:lnTo>
                <a:lnTo>
                  <a:pt x="4430649" y="1004888"/>
                </a:lnTo>
                <a:lnTo>
                  <a:pt x="4430649" y="1373981"/>
                </a:lnTo>
                <a:lnTo>
                  <a:pt x="4485418" y="1373981"/>
                </a:lnTo>
                <a:lnTo>
                  <a:pt x="4485418" y="835819"/>
                </a:lnTo>
                <a:lnTo>
                  <a:pt x="4747356" y="835819"/>
                </a:lnTo>
                <a:lnTo>
                  <a:pt x="4747356" y="1373981"/>
                </a:lnTo>
                <a:lnTo>
                  <a:pt x="4842606" y="1373981"/>
                </a:lnTo>
                <a:lnTo>
                  <a:pt x="4842606" y="192881"/>
                </a:lnTo>
                <a:lnTo>
                  <a:pt x="4959287" y="192881"/>
                </a:lnTo>
                <a:lnTo>
                  <a:pt x="4959287" y="9525"/>
                </a:lnTo>
                <a:lnTo>
                  <a:pt x="5092637" y="9525"/>
                </a:lnTo>
                <a:lnTo>
                  <a:pt x="5092637" y="188119"/>
                </a:lnTo>
                <a:lnTo>
                  <a:pt x="5123593" y="188119"/>
                </a:lnTo>
                <a:lnTo>
                  <a:pt x="5123593" y="1376363"/>
                </a:lnTo>
                <a:lnTo>
                  <a:pt x="5147406" y="1376363"/>
                </a:lnTo>
                <a:lnTo>
                  <a:pt x="5147406" y="838200"/>
                </a:lnTo>
                <a:lnTo>
                  <a:pt x="5437918" y="838200"/>
                </a:lnTo>
                <a:lnTo>
                  <a:pt x="5437918" y="1343025"/>
                </a:lnTo>
                <a:lnTo>
                  <a:pt x="5528406" y="1343025"/>
                </a:lnTo>
                <a:lnTo>
                  <a:pt x="5528406" y="1259681"/>
                </a:lnTo>
                <a:lnTo>
                  <a:pt x="5685568" y="1259681"/>
                </a:lnTo>
                <a:lnTo>
                  <a:pt x="5685568" y="1297781"/>
                </a:lnTo>
                <a:lnTo>
                  <a:pt x="5802249" y="1297781"/>
                </a:lnTo>
                <a:lnTo>
                  <a:pt x="5802249" y="1402556"/>
                </a:lnTo>
                <a:lnTo>
                  <a:pt x="5852256" y="1402556"/>
                </a:lnTo>
                <a:lnTo>
                  <a:pt x="5852256" y="828675"/>
                </a:lnTo>
                <a:lnTo>
                  <a:pt x="5934361" y="746570"/>
                </a:lnTo>
                <a:lnTo>
                  <a:pt x="6083142" y="746570"/>
                </a:lnTo>
                <a:lnTo>
                  <a:pt x="6083142" y="1228725"/>
                </a:lnTo>
                <a:lnTo>
                  <a:pt x="6147435" y="1228725"/>
                </a:lnTo>
                <a:lnTo>
                  <a:pt x="6147435" y="1319213"/>
                </a:lnTo>
                <a:lnTo>
                  <a:pt x="6487954" y="1319213"/>
                </a:lnTo>
                <a:lnTo>
                  <a:pt x="6487954" y="1385888"/>
                </a:lnTo>
                <a:lnTo>
                  <a:pt x="6537960" y="1385888"/>
                </a:lnTo>
                <a:lnTo>
                  <a:pt x="6537960" y="1131094"/>
                </a:lnTo>
                <a:lnTo>
                  <a:pt x="6668929" y="1131094"/>
                </a:lnTo>
                <a:lnTo>
                  <a:pt x="6668929" y="1064419"/>
                </a:lnTo>
                <a:lnTo>
                  <a:pt x="6799898" y="1064419"/>
                </a:lnTo>
                <a:lnTo>
                  <a:pt x="6799898" y="1114425"/>
                </a:lnTo>
                <a:lnTo>
                  <a:pt x="6852285" y="1114425"/>
                </a:lnTo>
                <a:lnTo>
                  <a:pt x="6852285" y="588169"/>
                </a:lnTo>
                <a:lnTo>
                  <a:pt x="6916579" y="588169"/>
                </a:lnTo>
                <a:lnTo>
                  <a:pt x="6916579" y="535781"/>
                </a:lnTo>
                <a:lnTo>
                  <a:pt x="7042785" y="535781"/>
                </a:lnTo>
                <a:lnTo>
                  <a:pt x="7042785" y="1426369"/>
                </a:lnTo>
                <a:cubicBezTo>
                  <a:pt x="7042785" y="1426369"/>
                  <a:pt x="762" y="1434275"/>
                  <a:pt x="0" y="14351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5" name="Google Shape;52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26" name="Google Shape;526;p9"/>
          <p:cNvGrpSpPr/>
          <p:nvPr/>
        </p:nvGrpSpPr>
        <p:grpSpPr>
          <a:xfrm>
            <a:off x="-677425" y="-2209975"/>
            <a:ext cx="11602575" cy="4589525"/>
            <a:chOff x="-677425" y="-2209975"/>
            <a:chExt cx="11602575" cy="4589525"/>
          </a:xfrm>
        </p:grpSpPr>
        <p:sp>
          <p:nvSpPr>
            <p:cNvPr id="527" name="Google Shape;527;p9"/>
            <p:cNvSpPr/>
            <p:nvPr/>
          </p:nvSpPr>
          <p:spPr>
            <a:xfrm>
              <a:off x="7697450" y="-2209975"/>
              <a:ext cx="3227700" cy="32277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8" name="Google Shape;528;p9"/>
            <p:cNvSpPr/>
            <p:nvPr/>
          </p:nvSpPr>
          <p:spPr>
            <a:xfrm>
              <a:off x="-677425" y="1266250"/>
              <a:ext cx="1113300" cy="11133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29" name="Google Shape;529;p9"/>
          <p:cNvGrpSpPr/>
          <p:nvPr/>
        </p:nvGrpSpPr>
        <p:grpSpPr>
          <a:xfrm flipH="1">
            <a:off x="-1084120" y="2295191"/>
            <a:ext cx="1926687" cy="2862854"/>
            <a:chOff x="-2292229" y="-473861"/>
            <a:chExt cx="795035" cy="1181338"/>
          </a:xfrm>
        </p:grpSpPr>
        <p:sp>
          <p:nvSpPr>
            <p:cNvPr id="530" name="Google Shape;530;p9"/>
            <p:cNvSpPr/>
            <p:nvPr/>
          </p:nvSpPr>
          <p:spPr>
            <a:xfrm>
              <a:off x="-1971515" y="-469206"/>
              <a:ext cx="471488" cy="1173794"/>
            </a:xfrm>
            <a:custGeom>
              <a:avLst/>
              <a:gdLst/>
              <a:ahLst/>
              <a:cxnLst/>
              <a:rect l="l" t="t" r="r" b="b"/>
              <a:pathLst>
                <a:path w="857250" h="2134171" extrusionOk="0">
                  <a:moveTo>
                    <a:pt x="0" y="0"/>
                  </a:moveTo>
                  <a:lnTo>
                    <a:pt x="857250" y="0"/>
                  </a:lnTo>
                  <a:lnTo>
                    <a:pt x="857250" y="2134172"/>
                  </a:lnTo>
                  <a:lnTo>
                    <a:pt x="0" y="21341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1974339" y="-472030"/>
              <a:ext cx="477145" cy="1179504"/>
            </a:xfrm>
            <a:custGeom>
              <a:avLst/>
              <a:gdLst/>
              <a:ahLst/>
              <a:cxnLst/>
              <a:rect l="l" t="t" r="r" b="b"/>
              <a:pathLst>
                <a:path w="867536" h="2144553" extrusionOk="0">
                  <a:moveTo>
                    <a:pt x="867537" y="2144554"/>
                  </a:moveTo>
                  <a:lnTo>
                    <a:pt x="0" y="2144554"/>
                  </a:lnTo>
                  <a:lnTo>
                    <a:pt x="0" y="0"/>
                  </a:lnTo>
                  <a:lnTo>
                    <a:pt x="867537" y="0"/>
                  </a:lnTo>
                  <a:lnTo>
                    <a:pt x="867537" y="2144554"/>
                  </a:lnTo>
                  <a:close/>
                  <a:moveTo>
                    <a:pt x="10287" y="2134267"/>
                  </a:moveTo>
                  <a:lnTo>
                    <a:pt x="857154" y="2134267"/>
                  </a:lnTo>
                  <a:lnTo>
                    <a:pt x="857154" y="10382"/>
                  </a:lnTo>
                  <a:lnTo>
                    <a:pt x="10287" y="10382"/>
                  </a:lnTo>
                  <a:lnTo>
                    <a:pt x="10287" y="21342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2080878" y="-469206"/>
              <a:ext cx="109542" cy="1173846"/>
            </a:xfrm>
            <a:custGeom>
              <a:avLst/>
              <a:gdLst/>
              <a:ahLst/>
              <a:cxnLst/>
              <a:rect l="l" t="t" r="r" b="b"/>
              <a:pathLst>
                <a:path w="199167" h="2134266" extrusionOk="0">
                  <a:moveTo>
                    <a:pt x="199168" y="0"/>
                  </a:moveTo>
                  <a:lnTo>
                    <a:pt x="0" y="103442"/>
                  </a:lnTo>
                  <a:lnTo>
                    <a:pt x="0" y="2134267"/>
                  </a:lnTo>
                  <a:lnTo>
                    <a:pt x="199168" y="2134267"/>
                  </a:lnTo>
                  <a:lnTo>
                    <a:pt x="19916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2083702" y="-473861"/>
              <a:ext cx="115200" cy="1181338"/>
            </a:xfrm>
            <a:custGeom>
              <a:avLst/>
              <a:gdLst/>
              <a:ahLst/>
              <a:cxnLst/>
              <a:rect l="l" t="t" r="r" b="b"/>
              <a:pathLst>
                <a:path w="209454" h="2147887" extrusionOk="0">
                  <a:moveTo>
                    <a:pt x="209455" y="2147887"/>
                  </a:moveTo>
                  <a:lnTo>
                    <a:pt x="0" y="2147887"/>
                  </a:lnTo>
                  <a:lnTo>
                    <a:pt x="0" y="108775"/>
                  </a:lnTo>
                  <a:lnTo>
                    <a:pt x="209455" y="0"/>
                  </a:lnTo>
                  <a:lnTo>
                    <a:pt x="209455" y="2147887"/>
                  </a:lnTo>
                  <a:close/>
                  <a:moveTo>
                    <a:pt x="10382" y="2137601"/>
                  </a:moveTo>
                  <a:lnTo>
                    <a:pt x="199168" y="2137601"/>
                  </a:lnTo>
                  <a:lnTo>
                    <a:pt x="199168" y="17050"/>
                  </a:lnTo>
                  <a:lnTo>
                    <a:pt x="10382" y="115062"/>
                  </a:lnTo>
                  <a:lnTo>
                    <a:pt x="10382" y="21376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1873292"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1876064"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1793637"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1796409" y="-29781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1873292"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1876064"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1793637"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1796409" y="-145144"/>
              <a:ext cx="55478" cy="96288"/>
            </a:xfrm>
            <a:custGeom>
              <a:avLst/>
              <a:gdLst/>
              <a:ahLst/>
              <a:cxnLst/>
              <a:rect l="l" t="t" r="r" b="b"/>
              <a:pathLst>
                <a:path w="100870" h="175069" extrusionOk="0">
                  <a:moveTo>
                    <a:pt x="95726" y="175069"/>
                  </a:moveTo>
                  <a:lnTo>
                    <a:pt x="5143" y="175069"/>
                  </a:lnTo>
                  <a:lnTo>
                    <a:pt x="0" y="169926"/>
                  </a:lnTo>
                  <a:lnTo>
                    <a:pt x="0" y="5143"/>
                  </a:lnTo>
                  <a:lnTo>
                    <a:pt x="5143" y="0"/>
                  </a:lnTo>
                  <a:lnTo>
                    <a:pt x="95726" y="0"/>
                  </a:lnTo>
                  <a:lnTo>
                    <a:pt x="100870" y="5143"/>
                  </a:lnTo>
                  <a:lnTo>
                    <a:pt x="100870"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1873292"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9"/>
            <p:cNvSpPr/>
            <p:nvPr/>
          </p:nvSpPr>
          <p:spPr>
            <a:xfrm>
              <a:off x="-1876064"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2" y="164783"/>
                  </a:lnTo>
                  <a:lnTo>
                    <a:pt x="90582"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9"/>
            <p:cNvSpPr/>
            <p:nvPr/>
          </p:nvSpPr>
          <p:spPr>
            <a:xfrm>
              <a:off x="-1793637"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1796409" y="7525"/>
              <a:ext cx="55478" cy="96288"/>
            </a:xfrm>
            <a:custGeom>
              <a:avLst/>
              <a:gdLst/>
              <a:ahLst/>
              <a:cxnLst/>
              <a:rect l="l" t="t" r="r" b="b"/>
              <a:pathLst>
                <a:path w="100870" h="175069" extrusionOk="0">
                  <a:moveTo>
                    <a:pt x="95726" y="175070"/>
                  </a:moveTo>
                  <a:lnTo>
                    <a:pt x="5143" y="175070"/>
                  </a:lnTo>
                  <a:lnTo>
                    <a:pt x="0" y="169926"/>
                  </a:lnTo>
                  <a:lnTo>
                    <a:pt x="0" y="5144"/>
                  </a:lnTo>
                  <a:lnTo>
                    <a:pt x="5143" y="0"/>
                  </a:lnTo>
                  <a:lnTo>
                    <a:pt x="95726" y="0"/>
                  </a:lnTo>
                  <a:lnTo>
                    <a:pt x="100870" y="5144"/>
                  </a:lnTo>
                  <a:lnTo>
                    <a:pt x="100870"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1873292"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9"/>
            <p:cNvSpPr/>
            <p:nvPr/>
          </p:nvSpPr>
          <p:spPr>
            <a:xfrm>
              <a:off x="-1876064"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1793637"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1796409" y="160194"/>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1873292"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1876064"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2" y="164782"/>
                  </a:lnTo>
                  <a:lnTo>
                    <a:pt x="90582"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1793637"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1796409" y="312862"/>
              <a:ext cx="55478" cy="96288"/>
            </a:xfrm>
            <a:custGeom>
              <a:avLst/>
              <a:gdLst/>
              <a:ahLst/>
              <a:cxnLst/>
              <a:rect l="l" t="t" r="r" b="b"/>
              <a:pathLst>
                <a:path w="100870" h="175069" extrusionOk="0">
                  <a:moveTo>
                    <a:pt x="95726" y="175070"/>
                  </a:moveTo>
                  <a:lnTo>
                    <a:pt x="5143" y="175070"/>
                  </a:lnTo>
                  <a:lnTo>
                    <a:pt x="0" y="169926"/>
                  </a:lnTo>
                  <a:lnTo>
                    <a:pt x="0" y="5143"/>
                  </a:lnTo>
                  <a:lnTo>
                    <a:pt x="5143" y="0"/>
                  </a:lnTo>
                  <a:lnTo>
                    <a:pt x="95726" y="0"/>
                  </a:lnTo>
                  <a:lnTo>
                    <a:pt x="100870" y="5143"/>
                  </a:lnTo>
                  <a:lnTo>
                    <a:pt x="100870"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1714766" y="-29498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9"/>
            <p:cNvSpPr/>
            <p:nvPr/>
          </p:nvSpPr>
          <p:spPr>
            <a:xfrm>
              <a:off x="-1717590" y="-29781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9"/>
            <p:cNvSpPr/>
            <p:nvPr/>
          </p:nvSpPr>
          <p:spPr>
            <a:xfrm>
              <a:off x="-1714766" y="-142320"/>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1717590" y="-145144"/>
              <a:ext cx="55478" cy="96288"/>
            </a:xfrm>
            <a:custGeom>
              <a:avLst/>
              <a:gdLst/>
              <a:ahLst/>
              <a:cxnLst/>
              <a:rect l="l" t="t" r="r" b="b"/>
              <a:pathLst>
                <a:path w="100869" h="175069" extrusionOk="0">
                  <a:moveTo>
                    <a:pt x="95726" y="175069"/>
                  </a:moveTo>
                  <a:lnTo>
                    <a:pt x="5143" y="175069"/>
                  </a:lnTo>
                  <a:lnTo>
                    <a:pt x="0" y="169926"/>
                  </a:lnTo>
                  <a:lnTo>
                    <a:pt x="0" y="5143"/>
                  </a:lnTo>
                  <a:lnTo>
                    <a:pt x="5143" y="0"/>
                  </a:lnTo>
                  <a:lnTo>
                    <a:pt x="95726" y="0"/>
                  </a:lnTo>
                  <a:lnTo>
                    <a:pt x="100869" y="5143"/>
                  </a:lnTo>
                  <a:lnTo>
                    <a:pt x="100869" y="169926"/>
                  </a:lnTo>
                  <a:lnTo>
                    <a:pt x="95726" y="175069"/>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9"/>
            <p:cNvSpPr/>
            <p:nvPr/>
          </p:nvSpPr>
          <p:spPr>
            <a:xfrm>
              <a:off x="-1714766" y="10349"/>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9"/>
            <p:cNvSpPr/>
            <p:nvPr/>
          </p:nvSpPr>
          <p:spPr>
            <a:xfrm>
              <a:off x="-1717590" y="7525"/>
              <a:ext cx="55478" cy="96288"/>
            </a:xfrm>
            <a:custGeom>
              <a:avLst/>
              <a:gdLst/>
              <a:ahLst/>
              <a:cxnLst/>
              <a:rect l="l" t="t" r="r" b="b"/>
              <a:pathLst>
                <a:path w="100869" h="175069" extrusionOk="0">
                  <a:moveTo>
                    <a:pt x="95726" y="175070"/>
                  </a:moveTo>
                  <a:lnTo>
                    <a:pt x="5143" y="175070"/>
                  </a:lnTo>
                  <a:lnTo>
                    <a:pt x="0" y="169926"/>
                  </a:lnTo>
                  <a:lnTo>
                    <a:pt x="0" y="5144"/>
                  </a:lnTo>
                  <a:lnTo>
                    <a:pt x="5143" y="0"/>
                  </a:lnTo>
                  <a:lnTo>
                    <a:pt x="95726" y="0"/>
                  </a:lnTo>
                  <a:lnTo>
                    <a:pt x="100869" y="5144"/>
                  </a:lnTo>
                  <a:lnTo>
                    <a:pt x="100869" y="169926"/>
                  </a:lnTo>
                  <a:lnTo>
                    <a:pt x="95726" y="175070"/>
                  </a:lnTo>
                  <a:close/>
                  <a:moveTo>
                    <a:pt x="10287" y="164783"/>
                  </a:moveTo>
                  <a:lnTo>
                    <a:pt x="90583" y="164783"/>
                  </a:lnTo>
                  <a:lnTo>
                    <a:pt x="90583" y="10383"/>
                  </a:lnTo>
                  <a:lnTo>
                    <a:pt x="10287" y="10383"/>
                  </a:lnTo>
                  <a:lnTo>
                    <a:pt x="10287" y="1647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1714766" y="163018"/>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1717590" y="160194"/>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1714766" y="315687"/>
              <a:ext cx="49820" cy="90630"/>
            </a:xfrm>
            <a:custGeom>
              <a:avLst/>
              <a:gdLst/>
              <a:ahLst/>
              <a:cxnLst/>
              <a:rect l="l" t="t" r="r" b="b"/>
              <a:pathLst>
                <a:path w="90582" h="164782" extrusionOk="0">
                  <a:moveTo>
                    <a:pt x="0" y="0"/>
                  </a:moveTo>
                  <a:lnTo>
                    <a:pt x="90583" y="0"/>
                  </a:lnTo>
                  <a:lnTo>
                    <a:pt x="90583" y="164782"/>
                  </a:lnTo>
                  <a:lnTo>
                    <a:pt x="0" y="1647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1717590" y="312862"/>
              <a:ext cx="55478" cy="96288"/>
            </a:xfrm>
            <a:custGeom>
              <a:avLst/>
              <a:gdLst/>
              <a:ahLst/>
              <a:cxnLst/>
              <a:rect l="l" t="t" r="r" b="b"/>
              <a:pathLst>
                <a:path w="100869" h="175069" extrusionOk="0">
                  <a:moveTo>
                    <a:pt x="95726" y="175070"/>
                  </a:moveTo>
                  <a:lnTo>
                    <a:pt x="5143" y="175070"/>
                  </a:lnTo>
                  <a:lnTo>
                    <a:pt x="0" y="169926"/>
                  </a:lnTo>
                  <a:lnTo>
                    <a:pt x="0" y="5143"/>
                  </a:lnTo>
                  <a:lnTo>
                    <a:pt x="5143" y="0"/>
                  </a:lnTo>
                  <a:lnTo>
                    <a:pt x="95726" y="0"/>
                  </a:lnTo>
                  <a:lnTo>
                    <a:pt x="100869" y="5143"/>
                  </a:lnTo>
                  <a:lnTo>
                    <a:pt x="100869" y="169926"/>
                  </a:lnTo>
                  <a:lnTo>
                    <a:pt x="95726" y="175070"/>
                  </a:lnTo>
                  <a:close/>
                  <a:moveTo>
                    <a:pt x="10287" y="164782"/>
                  </a:moveTo>
                  <a:lnTo>
                    <a:pt x="90583" y="164782"/>
                  </a:lnTo>
                  <a:lnTo>
                    <a:pt x="90583" y="10382"/>
                  </a:lnTo>
                  <a:lnTo>
                    <a:pt x="10287" y="10382"/>
                  </a:lnTo>
                  <a:lnTo>
                    <a:pt x="10287" y="164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9"/>
            <p:cNvSpPr/>
            <p:nvPr/>
          </p:nvSpPr>
          <p:spPr>
            <a:xfrm>
              <a:off x="-1835739" y="475416"/>
              <a:ext cx="146056" cy="227676"/>
            </a:xfrm>
            <a:custGeom>
              <a:avLst/>
              <a:gdLst/>
              <a:ahLst/>
              <a:cxnLst/>
              <a:rect l="l" t="t" r="r" b="b"/>
              <a:pathLst>
                <a:path w="265557" h="413956" extrusionOk="0">
                  <a:moveTo>
                    <a:pt x="132779" y="0"/>
                  </a:moveTo>
                  <a:cubicBezTo>
                    <a:pt x="59436" y="0"/>
                    <a:pt x="0" y="59436"/>
                    <a:pt x="0" y="132779"/>
                  </a:cubicBezTo>
                  <a:lnTo>
                    <a:pt x="0" y="413957"/>
                  </a:lnTo>
                  <a:lnTo>
                    <a:pt x="265557" y="413957"/>
                  </a:lnTo>
                  <a:lnTo>
                    <a:pt x="265557" y="132779"/>
                  </a:lnTo>
                  <a:cubicBezTo>
                    <a:pt x="265557" y="59436"/>
                    <a:pt x="206121" y="0"/>
                    <a:pt x="13277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9"/>
            <p:cNvSpPr/>
            <p:nvPr/>
          </p:nvSpPr>
          <p:spPr>
            <a:xfrm>
              <a:off x="-1838564" y="472592"/>
              <a:ext cx="151714" cy="233334"/>
            </a:xfrm>
            <a:custGeom>
              <a:avLst/>
              <a:gdLst/>
              <a:ahLst/>
              <a:cxnLst/>
              <a:rect l="l" t="t" r="r" b="b"/>
              <a:pathLst>
                <a:path w="275844" h="424243" extrusionOk="0">
                  <a:moveTo>
                    <a:pt x="270700" y="424243"/>
                  </a:moveTo>
                  <a:lnTo>
                    <a:pt x="5143" y="424243"/>
                  </a:lnTo>
                  <a:lnTo>
                    <a:pt x="0" y="419100"/>
                  </a:lnTo>
                  <a:lnTo>
                    <a:pt x="0" y="137922"/>
                  </a:lnTo>
                  <a:cubicBezTo>
                    <a:pt x="0" y="61913"/>
                    <a:pt x="61913" y="0"/>
                    <a:pt x="137922" y="0"/>
                  </a:cubicBezTo>
                  <a:cubicBezTo>
                    <a:pt x="213932" y="0"/>
                    <a:pt x="275844" y="61913"/>
                    <a:pt x="275844" y="137922"/>
                  </a:cubicBezTo>
                  <a:lnTo>
                    <a:pt x="275844" y="419100"/>
                  </a:lnTo>
                  <a:lnTo>
                    <a:pt x="270700" y="424243"/>
                  </a:lnTo>
                  <a:close/>
                  <a:moveTo>
                    <a:pt x="10287" y="413957"/>
                  </a:moveTo>
                  <a:lnTo>
                    <a:pt x="265462" y="413957"/>
                  </a:lnTo>
                  <a:lnTo>
                    <a:pt x="265462" y="137922"/>
                  </a:lnTo>
                  <a:cubicBezTo>
                    <a:pt x="265462" y="67533"/>
                    <a:pt x="208216" y="10287"/>
                    <a:pt x="137826" y="10287"/>
                  </a:cubicBezTo>
                  <a:cubicBezTo>
                    <a:pt x="67437" y="10287"/>
                    <a:pt x="10192" y="67533"/>
                    <a:pt x="10192" y="137922"/>
                  </a:cubicBezTo>
                  <a:lnTo>
                    <a:pt x="10192" y="4139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1786837" y="475416"/>
              <a:ext cx="97073" cy="227676"/>
            </a:xfrm>
            <a:custGeom>
              <a:avLst/>
              <a:gdLst/>
              <a:ahLst/>
              <a:cxnLst/>
              <a:rect l="l" t="t" r="r" b="b"/>
              <a:pathLst>
                <a:path w="176497" h="413956" extrusionOk="0">
                  <a:moveTo>
                    <a:pt x="0" y="7430"/>
                  </a:moveTo>
                  <a:cubicBezTo>
                    <a:pt x="51911" y="25432"/>
                    <a:pt x="89059" y="74772"/>
                    <a:pt x="89059" y="132779"/>
                  </a:cubicBezTo>
                  <a:lnTo>
                    <a:pt x="89059" y="413957"/>
                  </a:lnTo>
                  <a:lnTo>
                    <a:pt x="176498" y="413957"/>
                  </a:lnTo>
                  <a:lnTo>
                    <a:pt x="176498" y="132779"/>
                  </a:lnTo>
                  <a:cubicBezTo>
                    <a:pt x="176498" y="59436"/>
                    <a:pt x="117062" y="0"/>
                    <a:pt x="43719" y="0"/>
                  </a:cubicBezTo>
                  <a:cubicBezTo>
                    <a:pt x="28384" y="0"/>
                    <a:pt x="13621" y="2572"/>
                    <a:pt x="0" y="74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1795415" y="472539"/>
              <a:ext cx="108546" cy="233386"/>
            </a:xfrm>
            <a:custGeom>
              <a:avLst/>
              <a:gdLst/>
              <a:ahLst/>
              <a:cxnLst/>
              <a:rect l="l" t="t" r="r" b="b"/>
              <a:pathLst>
                <a:path w="197357" h="424338" extrusionOk="0">
                  <a:moveTo>
                    <a:pt x="197358" y="424339"/>
                  </a:moveTo>
                  <a:lnTo>
                    <a:pt x="99536" y="424339"/>
                  </a:lnTo>
                  <a:lnTo>
                    <a:pt x="99536" y="138017"/>
                  </a:lnTo>
                  <a:cubicBezTo>
                    <a:pt x="99536" y="83725"/>
                    <a:pt x="65151" y="35338"/>
                    <a:pt x="13907" y="17526"/>
                  </a:cubicBezTo>
                  <a:lnTo>
                    <a:pt x="0" y="12668"/>
                  </a:lnTo>
                  <a:lnTo>
                    <a:pt x="13907" y="7715"/>
                  </a:lnTo>
                  <a:cubicBezTo>
                    <a:pt x="28384" y="2572"/>
                    <a:pt x="43719" y="0"/>
                    <a:pt x="59341" y="0"/>
                  </a:cubicBezTo>
                  <a:cubicBezTo>
                    <a:pt x="135445" y="0"/>
                    <a:pt x="197263" y="61913"/>
                    <a:pt x="197263" y="137922"/>
                  </a:cubicBezTo>
                  <a:lnTo>
                    <a:pt x="197263" y="424244"/>
                  </a:lnTo>
                  <a:close/>
                  <a:moveTo>
                    <a:pt x="109918" y="414052"/>
                  </a:moveTo>
                  <a:lnTo>
                    <a:pt x="187071" y="414052"/>
                  </a:lnTo>
                  <a:lnTo>
                    <a:pt x="187071" y="138017"/>
                  </a:lnTo>
                  <a:cubicBezTo>
                    <a:pt x="187071" y="67628"/>
                    <a:pt x="129826" y="10383"/>
                    <a:pt x="59436" y="10383"/>
                  </a:cubicBezTo>
                  <a:cubicBezTo>
                    <a:pt x="49911" y="10383"/>
                    <a:pt x="40481" y="11430"/>
                    <a:pt x="31337" y="13525"/>
                  </a:cubicBezTo>
                  <a:cubicBezTo>
                    <a:pt x="78867" y="36100"/>
                    <a:pt x="109918" y="84391"/>
                    <a:pt x="109918" y="138017"/>
                  </a:cubicBezTo>
                  <a:lnTo>
                    <a:pt x="109918" y="414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2181402" y="281586"/>
              <a:ext cx="316525" cy="421824"/>
            </a:xfrm>
            <a:custGeom>
              <a:avLst/>
              <a:gdLst/>
              <a:ahLst/>
              <a:cxnLst/>
              <a:rect l="l" t="t" r="r" b="b"/>
              <a:pathLst>
                <a:path w="575500" h="766953" extrusionOk="0">
                  <a:moveTo>
                    <a:pt x="292132" y="0"/>
                  </a:moveTo>
                  <a:lnTo>
                    <a:pt x="0" y="193263"/>
                  </a:lnTo>
                  <a:lnTo>
                    <a:pt x="0" y="766953"/>
                  </a:lnTo>
                  <a:lnTo>
                    <a:pt x="575501" y="766953"/>
                  </a:lnTo>
                  <a:lnTo>
                    <a:pt x="575501" y="193263"/>
                  </a:lnTo>
                  <a:lnTo>
                    <a:pt x="2921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2184278" y="278186"/>
              <a:ext cx="322235" cy="428058"/>
            </a:xfrm>
            <a:custGeom>
              <a:avLst/>
              <a:gdLst/>
              <a:ahLst/>
              <a:cxnLst/>
              <a:rect l="l" t="t" r="r" b="b"/>
              <a:pathLst>
                <a:path w="585882" h="778287" extrusionOk="0">
                  <a:moveTo>
                    <a:pt x="585883" y="778287"/>
                  </a:moveTo>
                  <a:lnTo>
                    <a:pt x="0" y="778287"/>
                  </a:lnTo>
                  <a:lnTo>
                    <a:pt x="0" y="196786"/>
                  </a:lnTo>
                  <a:lnTo>
                    <a:pt x="297371" y="0"/>
                  </a:lnTo>
                  <a:lnTo>
                    <a:pt x="585883" y="196786"/>
                  </a:lnTo>
                  <a:lnTo>
                    <a:pt x="585883" y="778287"/>
                  </a:lnTo>
                  <a:close/>
                  <a:moveTo>
                    <a:pt x="10382" y="768001"/>
                  </a:moveTo>
                  <a:lnTo>
                    <a:pt x="575596" y="768001"/>
                  </a:lnTo>
                  <a:lnTo>
                    <a:pt x="575596" y="202311"/>
                  </a:lnTo>
                  <a:lnTo>
                    <a:pt x="297371" y="12478"/>
                  </a:lnTo>
                  <a:lnTo>
                    <a:pt x="10382" y="202311"/>
                  </a:lnTo>
                  <a:lnTo>
                    <a:pt x="10382" y="7680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9"/>
            <p:cNvSpPr/>
            <p:nvPr/>
          </p:nvSpPr>
          <p:spPr>
            <a:xfrm>
              <a:off x="-2289405" y="281586"/>
              <a:ext cx="268853" cy="106294"/>
            </a:xfrm>
            <a:custGeom>
              <a:avLst/>
              <a:gdLst/>
              <a:ahLst/>
              <a:cxnLst/>
              <a:rect l="l" t="t" r="r" b="b"/>
              <a:pathLst>
                <a:path w="488823" h="193262" extrusionOk="0">
                  <a:moveTo>
                    <a:pt x="0" y="193263"/>
                  </a:moveTo>
                  <a:lnTo>
                    <a:pt x="288798" y="0"/>
                  </a:lnTo>
                  <a:lnTo>
                    <a:pt x="488823" y="0"/>
                  </a:lnTo>
                  <a:lnTo>
                    <a:pt x="196691" y="193263"/>
                  </a:lnTo>
                  <a:lnTo>
                    <a:pt x="0" y="1932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2290974" y="278761"/>
              <a:ext cx="271995" cy="112004"/>
            </a:xfrm>
            <a:custGeom>
              <a:avLst/>
              <a:gdLst/>
              <a:ahLst/>
              <a:cxnLst/>
              <a:rect l="l" t="t" r="r" b="b"/>
              <a:pathLst>
                <a:path w="494537" h="203644" extrusionOk="0">
                  <a:moveTo>
                    <a:pt x="199549" y="203645"/>
                  </a:moveTo>
                  <a:lnTo>
                    <a:pt x="2857" y="203645"/>
                  </a:lnTo>
                  <a:lnTo>
                    <a:pt x="0" y="194215"/>
                  </a:lnTo>
                  <a:lnTo>
                    <a:pt x="288798" y="858"/>
                  </a:lnTo>
                  <a:lnTo>
                    <a:pt x="291655" y="0"/>
                  </a:lnTo>
                  <a:lnTo>
                    <a:pt x="491680" y="0"/>
                  </a:lnTo>
                  <a:lnTo>
                    <a:pt x="494538" y="9430"/>
                  </a:lnTo>
                  <a:lnTo>
                    <a:pt x="202406" y="202692"/>
                  </a:lnTo>
                  <a:lnTo>
                    <a:pt x="199549" y="203549"/>
                  </a:lnTo>
                  <a:close/>
                  <a:moveTo>
                    <a:pt x="19907" y="193357"/>
                  </a:moveTo>
                  <a:lnTo>
                    <a:pt x="198025" y="193357"/>
                  </a:lnTo>
                  <a:lnTo>
                    <a:pt x="474536" y="10383"/>
                  </a:lnTo>
                  <a:lnTo>
                    <a:pt x="293180" y="10383"/>
                  </a:lnTo>
                  <a:lnTo>
                    <a:pt x="19812" y="193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2289405" y="387706"/>
              <a:ext cx="108180" cy="315477"/>
            </a:xfrm>
            <a:custGeom>
              <a:avLst/>
              <a:gdLst/>
              <a:ahLst/>
              <a:cxnLst/>
              <a:rect l="l" t="t" r="r" b="b"/>
              <a:pathLst>
                <a:path w="196691" h="573595" extrusionOk="0">
                  <a:moveTo>
                    <a:pt x="0" y="0"/>
                  </a:moveTo>
                  <a:lnTo>
                    <a:pt x="196691" y="0"/>
                  </a:lnTo>
                  <a:lnTo>
                    <a:pt x="196691" y="573595"/>
                  </a:lnTo>
                  <a:lnTo>
                    <a:pt x="0" y="573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2292229" y="384881"/>
              <a:ext cx="113838" cy="321135"/>
            </a:xfrm>
            <a:custGeom>
              <a:avLst/>
              <a:gdLst/>
              <a:ahLst/>
              <a:cxnLst/>
              <a:rect l="l" t="t" r="r" b="b"/>
              <a:pathLst>
                <a:path w="206978" h="583882" extrusionOk="0">
                  <a:moveTo>
                    <a:pt x="206978" y="583883"/>
                  </a:moveTo>
                  <a:lnTo>
                    <a:pt x="0" y="583883"/>
                  </a:lnTo>
                  <a:lnTo>
                    <a:pt x="0" y="0"/>
                  </a:lnTo>
                  <a:lnTo>
                    <a:pt x="206978" y="0"/>
                  </a:lnTo>
                  <a:lnTo>
                    <a:pt x="206978" y="583883"/>
                  </a:lnTo>
                  <a:close/>
                  <a:moveTo>
                    <a:pt x="10287" y="573596"/>
                  </a:moveTo>
                  <a:lnTo>
                    <a:pt x="196691" y="573596"/>
                  </a:lnTo>
                  <a:lnTo>
                    <a:pt x="196691" y="10287"/>
                  </a:lnTo>
                  <a:lnTo>
                    <a:pt x="10287" y="10287"/>
                  </a:lnTo>
                  <a:lnTo>
                    <a:pt x="10287" y="5735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209928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210211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2" y="18098"/>
                    <a:pt x="80582" y="40291"/>
                  </a:cubicBezTo>
                  <a:lnTo>
                    <a:pt x="80582"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2037572"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2040396" y="437497"/>
              <a:ext cx="44320" cy="75909"/>
            </a:xfrm>
            <a:custGeom>
              <a:avLst/>
              <a:gdLst/>
              <a:ahLst/>
              <a:cxnLst/>
              <a:rect l="l" t="t" r="r" b="b"/>
              <a:pathLst>
                <a:path w="80581" h="138017" extrusionOk="0">
                  <a:moveTo>
                    <a:pt x="75343" y="138018"/>
                  </a:moveTo>
                  <a:lnTo>
                    <a:pt x="5143" y="138018"/>
                  </a:lnTo>
                  <a:lnTo>
                    <a:pt x="0" y="132874"/>
                  </a:lnTo>
                  <a:lnTo>
                    <a:pt x="0" y="40291"/>
                  </a:lnTo>
                  <a:cubicBezTo>
                    <a:pt x="0" y="18098"/>
                    <a:pt x="18097"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1975908"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1978733" y="437497"/>
              <a:ext cx="44320" cy="75909"/>
            </a:xfrm>
            <a:custGeom>
              <a:avLst/>
              <a:gdLst/>
              <a:ahLst/>
              <a:cxnLst/>
              <a:rect l="l" t="t" r="r" b="b"/>
              <a:pathLst>
                <a:path w="80581" h="138017" extrusionOk="0">
                  <a:moveTo>
                    <a:pt x="75343" y="138018"/>
                  </a:moveTo>
                  <a:lnTo>
                    <a:pt x="5144" y="138018"/>
                  </a:lnTo>
                  <a:lnTo>
                    <a:pt x="0" y="132874"/>
                  </a:lnTo>
                  <a:lnTo>
                    <a:pt x="0" y="40291"/>
                  </a:lnTo>
                  <a:cubicBezTo>
                    <a:pt x="0" y="18098"/>
                    <a:pt x="18098" y="0"/>
                    <a:pt x="40291" y="0"/>
                  </a:cubicBezTo>
                  <a:cubicBezTo>
                    <a:pt x="62484" y="0"/>
                    <a:pt x="80581" y="18098"/>
                    <a:pt x="80581" y="40291"/>
                  </a:cubicBezTo>
                  <a:lnTo>
                    <a:pt x="80581" y="132874"/>
                  </a:lnTo>
                  <a:lnTo>
                    <a:pt x="75438" y="138018"/>
                  </a:lnTo>
                  <a:close/>
                  <a:moveTo>
                    <a:pt x="10287" y="127731"/>
                  </a:moveTo>
                  <a:lnTo>
                    <a:pt x="70199" y="127731"/>
                  </a:lnTo>
                  <a:lnTo>
                    <a:pt x="70199" y="40386"/>
                  </a:lnTo>
                  <a:cubicBezTo>
                    <a:pt x="70199" y="23908"/>
                    <a:pt x="56769" y="10478"/>
                    <a:pt x="40291" y="10478"/>
                  </a:cubicBezTo>
                  <a:cubicBezTo>
                    <a:pt x="23813" y="10478"/>
                    <a:pt x="10383" y="23908"/>
                    <a:pt x="10383" y="40386"/>
                  </a:cubicBezTo>
                  <a:lnTo>
                    <a:pt x="10383"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9"/>
            <p:cNvSpPr/>
            <p:nvPr/>
          </p:nvSpPr>
          <p:spPr>
            <a:xfrm>
              <a:off x="-209928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9"/>
            <p:cNvSpPr/>
            <p:nvPr/>
          </p:nvSpPr>
          <p:spPr>
            <a:xfrm>
              <a:off x="-210211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2" y="18097"/>
                    <a:pt x="80582" y="40291"/>
                  </a:cubicBezTo>
                  <a:lnTo>
                    <a:pt x="80582"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9"/>
            <p:cNvSpPr/>
            <p:nvPr/>
          </p:nvSpPr>
          <p:spPr>
            <a:xfrm>
              <a:off x="-2254677" y="440322"/>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9"/>
            <p:cNvSpPr/>
            <p:nvPr/>
          </p:nvSpPr>
          <p:spPr>
            <a:xfrm>
              <a:off x="-2257501" y="437497"/>
              <a:ext cx="44320" cy="75909"/>
            </a:xfrm>
            <a:custGeom>
              <a:avLst/>
              <a:gdLst/>
              <a:ahLst/>
              <a:cxnLst/>
              <a:rect l="l" t="t" r="r" b="b"/>
              <a:pathLst>
                <a:path w="80581" h="138017" extrusionOk="0">
                  <a:moveTo>
                    <a:pt x="80486" y="138018"/>
                  </a:moveTo>
                  <a:lnTo>
                    <a:pt x="0" y="138018"/>
                  </a:lnTo>
                  <a:lnTo>
                    <a:pt x="0" y="40291"/>
                  </a:lnTo>
                  <a:cubicBezTo>
                    <a:pt x="0" y="18098"/>
                    <a:pt x="18097" y="0"/>
                    <a:pt x="40291" y="0"/>
                  </a:cubicBezTo>
                  <a:cubicBezTo>
                    <a:pt x="62484" y="0"/>
                    <a:pt x="80581" y="18098"/>
                    <a:pt x="80581" y="40291"/>
                  </a:cubicBezTo>
                  <a:lnTo>
                    <a:pt x="80581" y="138018"/>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9"/>
            <p:cNvSpPr/>
            <p:nvPr/>
          </p:nvSpPr>
          <p:spPr>
            <a:xfrm>
              <a:off x="-2254677"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9"/>
            <p:cNvSpPr/>
            <p:nvPr/>
          </p:nvSpPr>
          <p:spPr>
            <a:xfrm>
              <a:off x="-2257501" y="531902"/>
              <a:ext cx="44320" cy="75909"/>
            </a:xfrm>
            <a:custGeom>
              <a:avLst/>
              <a:gdLst/>
              <a:ahLst/>
              <a:cxnLst/>
              <a:rect l="l" t="t" r="r" b="b"/>
              <a:pathLst>
                <a:path w="80581" h="138017" extrusionOk="0">
                  <a:moveTo>
                    <a:pt x="80486" y="138017"/>
                  </a:moveTo>
                  <a:lnTo>
                    <a:pt x="0" y="138017"/>
                  </a:lnTo>
                  <a:lnTo>
                    <a:pt x="0" y="40291"/>
                  </a:lnTo>
                  <a:cubicBezTo>
                    <a:pt x="0" y="18097"/>
                    <a:pt x="18097" y="0"/>
                    <a:pt x="40291" y="0"/>
                  </a:cubicBezTo>
                  <a:cubicBezTo>
                    <a:pt x="62484" y="0"/>
                    <a:pt x="80581" y="18097"/>
                    <a:pt x="80581" y="40291"/>
                  </a:cubicBezTo>
                  <a:lnTo>
                    <a:pt x="80581"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9"/>
            <p:cNvSpPr/>
            <p:nvPr/>
          </p:nvSpPr>
          <p:spPr>
            <a:xfrm>
              <a:off x="-2037572"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9"/>
            <p:cNvSpPr/>
            <p:nvPr/>
          </p:nvSpPr>
          <p:spPr>
            <a:xfrm>
              <a:off x="-2040396" y="531902"/>
              <a:ext cx="44320" cy="75909"/>
            </a:xfrm>
            <a:custGeom>
              <a:avLst/>
              <a:gdLst/>
              <a:ahLst/>
              <a:cxnLst/>
              <a:rect l="l" t="t" r="r" b="b"/>
              <a:pathLst>
                <a:path w="80581" h="138017" extrusionOk="0">
                  <a:moveTo>
                    <a:pt x="75343" y="138017"/>
                  </a:moveTo>
                  <a:lnTo>
                    <a:pt x="5143" y="138017"/>
                  </a:lnTo>
                  <a:lnTo>
                    <a:pt x="0" y="132873"/>
                  </a:lnTo>
                  <a:lnTo>
                    <a:pt x="0" y="40291"/>
                  </a:lnTo>
                  <a:cubicBezTo>
                    <a:pt x="0" y="18097"/>
                    <a:pt x="18097"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2" y="23907"/>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9"/>
            <p:cNvSpPr/>
            <p:nvPr/>
          </p:nvSpPr>
          <p:spPr>
            <a:xfrm>
              <a:off x="-1975908" y="534726"/>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9"/>
            <p:cNvSpPr/>
            <p:nvPr/>
          </p:nvSpPr>
          <p:spPr>
            <a:xfrm>
              <a:off x="-1978733" y="531902"/>
              <a:ext cx="44320" cy="75909"/>
            </a:xfrm>
            <a:custGeom>
              <a:avLst/>
              <a:gdLst/>
              <a:ahLst/>
              <a:cxnLst/>
              <a:rect l="l" t="t" r="r" b="b"/>
              <a:pathLst>
                <a:path w="80581" h="138017" extrusionOk="0">
                  <a:moveTo>
                    <a:pt x="75343" y="138017"/>
                  </a:moveTo>
                  <a:lnTo>
                    <a:pt x="5144" y="138017"/>
                  </a:lnTo>
                  <a:lnTo>
                    <a:pt x="0" y="132873"/>
                  </a:lnTo>
                  <a:lnTo>
                    <a:pt x="0" y="40291"/>
                  </a:lnTo>
                  <a:cubicBezTo>
                    <a:pt x="0" y="18097"/>
                    <a:pt x="18098" y="0"/>
                    <a:pt x="40291" y="0"/>
                  </a:cubicBezTo>
                  <a:cubicBezTo>
                    <a:pt x="62484" y="0"/>
                    <a:pt x="80581" y="18097"/>
                    <a:pt x="80581" y="40291"/>
                  </a:cubicBezTo>
                  <a:lnTo>
                    <a:pt x="80581" y="132873"/>
                  </a:lnTo>
                  <a:lnTo>
                    <a:pt x="75438" y="138017"/>
                  </a:lnTo>
                  <a:close/>
                  <a:moveTo>
                    <a:pt x="10287" y="127730"/>
                  </a:moveTo>
                  <a:lnTo>
                    <a:pt x="70199" y="127730"/>
                  </a:lnTo>
                  <a:lnTo>
                    <a:pt x="70199" y="40386"/>
                  </a:lnTo>
                  <a:cubicBezTo>
                    <a:pt x="70199" y="23907"/>
                    <a:pt x="56769" y="10477"/>
                    <a:pt x="40291" y="10477"/>
                  </a:cubicBezTo>
                  <a:cubicBezTo>
                    <a:pt x="23813" y="10477"/>
                    <a:pt x="10383" y="23907"/>
                    <a:pt x="10383" y="40386"/>
                  </a:cubicBezTo>
                  <a:lnTo>
                    <a:pt x="10383"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9"/>
            <p:cNvSpPr/>
            <p:nvPr/>
          </p:nvSpPr>
          <p:spPr>
            <a:xfrm>
              <a:off x="-2005459" y="677092"/>
              <a:ext cx="51340" cy="25670"/>
            </a:xfrm>
            <a:custGeom>
              <a:avLst/>
              <a:gdLst/>
              <a:ahLst/>
              <a:cxnLst/>
              <a:rect l="l" t="t" r="r" b="b"/>
              <a:pathLst>
                <a:path w="93345" h="46672" extrusionOk="0">
                  <a:moveTo>
                    <a:pt x="93345" y="46673"/>
                  </a:moveTo>
                  <a:lnTo>
                    <a:pt x="0" y="46673"/>
                  </a:lnTo>
                  <a:cubicBezTo>
                    <a:pt x="0" y="20955"/>
                    <a:pt x="20955" y="0"/>
                    <a:pt x="46672"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9"/>
            <p:cNvSpPr/>
            <p:nvPr/>
          </p:nvSpPr>
          <p:spPr>
            <a:xfrm>
              <a:off x="-1800959" y="6770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7" y="477"/>
                    <a:pt x="42767" y="0"/>
                    <a:pt x="46672"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9"/>
            <p:cNvSpPr/>
            <p:nvPr/>
          </p:nvSpPr>
          <p:spPr>
            <a:xfrm>
              <a:off x="-1860531" y="651412"/>
              <a:ext cx="81724" cy="51339"/>
            </a:xfrm>
            <a:custGeom>
              <a:avLst/>
              <a:gdLst/>
              <a:ahLst/>
              <a:cxnLst/>
              <a:rect l="l" t="t" r="r" b="b"/>
              <a:pathLst>
                <a:path w="148590" h="93344" extrusionOk="0">
                  <a:moveTo>
                    <a:pt x="148590" y="74390"/>
                  </a:moveTo>
                  <a:cubicBezTo>
                    <a:pt x="148590" y="80963"/>
                    <a:pt x="147733" y="87344"/>
                    <a:pt x="146114" y="93345"/>
                  </a:cubicBezTo>
                  <a:lnTo>
                    <a:pt x="2477" y="93345"/>
                  </a:lnTo>
                  <a:cubicBezTo>
                    <a:pt x="858"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9"/>
            <p:cNvSpPr/>
            <p:nvPr/>
          </p:nvSpPr>
          <p:spPr>
            <a:xfrm>
              <a:off x="-2039821" y="651412"/>
              <a:ext cx="81724" cy="51339"/>
            </a:xfrm>
            <a:custGeom>
              <a:avLst/>
              <a:gdLst/>
              <a:ahLst/>
              <a:cxnLst/>
              <a:rect l="l" t="t" r="r" b="b"/>
              <a:pathLst>
                <a:path w="148590"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8" y="48101"/>
                  </a:cubicBezTo>
                  <a:cubicBezTo>
                    <a:pt x="146971" y="56292"/>
                    <a:pt x="148590" y="65151"/>
                    <a:pt x="148590" y="74390"/>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9"/>
            <p:cNvSpPr/>
            <p:nvPr/>
          </p:nvSpPr>
          <p:spPr>
            <a:xfrm>
              <a:off x="-2006767" y="594978"/>
              <a:ext cx="172145" cy="107918"/>
            </a:xfrm>
            <a:custGeom>
              <a:avLst/>
              <a:gdLst/>
              <a:ahLst/>
              <a:cxnLst/>
              <a:rect l="l" t="t" r="r" b="b"/>
              <a:pathLst>
                <a:path w="312991" h="196214" extrusionOk="0">
                  <a:moveTo>
                    <a:pt x="312992" y="156496"/>
                  </a:moveTo>
                  <a:cubicBezTo>
                    <a:pt x="312992" y="170212"/>
                    <a:pt x="311277" y="183451"/>
                    <a:pt x="307848" y="196215"/>
                  </a:cubicBezTo>
                  <a:lnTo>
                    <a:pt x="5144" y="196215"/>
                  </a:lnTo>
                  <a:cubicBezTo>
                    <a:pt x="1810" y="183546"/>
                    <a:pt x="0" y="170307"/>
                    <a:pt x="0" y="156496"/>
                  </a:cubicBezTo>
                  <a:cubicBezTo>
                    <a:pt x="0" y="151257"/>
                    <a:pt x="286" y="146018"/>
                    <a:pt x="762" y="140875"/>
                  </a:cubicBezTo>
                  <a:cubicBezTo>
                    <a:pt x="8668" y="61817"/>
                    <a:pt x="75247" y="0"/>
                    <a:pt x="156496" y="0"/>
                  </a:cubicBezTo>
                  <a:cubicBezTo>
                    <a:pt x="220028" y="0"/>
                    <a:pt x="274701" y="37909"/>
                    <a:pt x="299276" y="92392"/>
                  </a:cubicBezTo>
                  <a:cubicBezTo>
                    <a:pt x="308134" y="111919"/>
                    <a:pt x="312992" y="133731"/>
                    <a:pt x="312992" y="156496"/>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8"/>
        <p:cNvGrpSpPr/>
        <p:nvPr/>
      </p:nvGrpSpPr>
      <p:grpSpPr>
        <a:xfrm>
          <a:off x="0" y="0"/>
          <a:ext cx="0" cy="0"/>
          <a:chOff x="0" y="0"/>
          <a:chExt cx="0" cy="0"/>
        </a:xfrm>
      </p:grpSpPr>
      <p:sp>
        <p:nvSpPr>
          <p:cNvPr id="599" name="Google Shape;599;p11"/>
          <p:cNvSpPr/>
          <p:nvPr/>
        </p:nvSpPr>
        <p:spPr>
          <a:xfrm flipH="1">
            <a:off x="-14165827" y="-633951"/>
            <a:ext cx="24715160" cy="5775842"/>
          </a:xfrm>
          <a:custGeom>
            <a:avLst/>
            <a:gdLst/>
            <a:ahLst/>
            <a:cxnLst/>
            <a:rect l="l" t="t" r="r" b="b"/>
            <a:pathLst>
              <a:path w="7041356" h="1645539" extrusionOk="0">
                <a:moveTo>
                  <a:pt x="0" y="1645348"/>
                </a:moveTo>
                <a:lnTo>
                  <a:pt x="0" y="649986"/>
                </a:lnTo>
                <a:lnTo>
                  <a:pt x="45244" y="649986"/>
                </a:lnTo>
                <a:lnTo>
                  <a:pt x="45244" y="542830"/>
                </a:lnTo>
                <a:lnTo>
                  <a:pt x="192881" y="542830"/>
                </a:lnTo>
                <a:lnTo>
                  <a:pt x="192881" y="649986"/>
                </a:lnTo>
                <a:lnTo>
                  <a:pt x="252412" y="649986"/>
                </a:lnTo>
                <a:lnTo>
                  <a:pt x="252412" y="540448"/>
                </a:lnTo>
                <a:lnTo>
                  <a:pt x="338138" y="540448"/>
                </a:lnTo>
                <a:lnTo>
                  <a:pt x="338138" y="464248"/>
                </a:lnTo>
                <a:lnTo>
                  <a:pt x="483394" y="464248"/>
                </a:lnTo>
                <a:lnTo>
                  <a:pt x="483394" y="540448"/>
                </a:lnTo>
                <a:lnTo>
                  <a:pt x="507206" y="540448"/>
                </a:lnTo>
                <a:lnTo>
                  <a:pt x="507206" y="649986"/>
                </a:lnTo>
                <a:lnTo>
                  <a:pt x="552450" y="649986"/>
                </a:lnTo>
                <a:lnTo>
                  <a:pt x="552450" y="845248"/>
                </a:lnTo>
                <a:lnTo>
                  <a:pt x="611981" y="845248"/>
                </a:lnTo>
                <a:lnTo>
                  <a:pt x="611981" y="921448"/>
                </a:lnTo>
                <a:lnTo>
                  <a:pt x="647700" y="921448"/>
                </a:lnTo>
                <a:lnTo>
                  <a:pt x="647700" y="1350073"/>
                </a:lnTo>
                <a:lnTo>
                  <a:pt x="690563" y="1350073"/>
                </a:lnTo>
                <a:lnTo>
                  <a:pt x="690563" y="1090517"/>
                </a:lnTo>
                <a:lnTo>
                  <a:pt x="711994" y="1090517"/>
                </a:lnTo>
                <a:lnTo>
                  <a:pt x="711994" y="1016698"/>
                </a:lnTo>
                <a:lnTo>
                  <a:pt x="809625" y="1016698"/>
                </a:lnTo>
                <a:lnTo>
                  <a:pt x="809625" y="1078611"/>
                </a:lnTo>
                <a:lnTo>
                  <a:pt x="833438" y="1078611"/>
                </a:lnTo>
                <a:lnTo>
                  <a:pt x="833438" y="1023842"/>
                </a:lnTo>
                <a:lnTo>
                  <a:pt x="873919" y="1023842"/>
                </a:lnTo>
                <a:lnTo>
                  <a:pt x="873919" y="985742"/>
                </a:lnTo>
                <a:lnTo>
                  <a:pt x="964406" y="985742"/>
                </a:lnTo>
                <a:lnTo>
                  <a:pt x="964406" y="1088136"/>
                </a:lnTo>
                <a:lnTo>
                  <a:pt x="1009650" y="1088136"/>
                </a:lnTo>
                <a:lnTo>
                  <a:pt x="1009650" y="864298"/>
                </a:lnTo>
                <a:lnTo>
                  <a:pt x="1169194" y="864298"/>
                </a:lnTo>
                <a:lnTo>
                  <a:pt x="1169194" y="1054798"/>
                </a:lnTo>
                <a:lnTo>
                  <a:pt x="1195388" y="1054798"/>
                </a:lnTo>
                <a:lnTo>
                  <a:pt x="1195388" y="378523"/>
                </a:lnTo>
                <a:lnTo>
                  <a:pt x="1233488" y="378523"/>
                </a:lnTo>
                <a:lnTo>
                  <a:pt x="1233488" y="185642"/>
                </a:lnTo>
                <a:lnTo>
                  <a:pt x="1314450" y="185642"/>
                </a:lnTo>
                <a:lnTo>
                  <a:pt x="1314450" y="378523"/>
                </a:lnTo>
                <a:lnTo>
                  <a:pt x="1345406" y="378523"/>
                </a:lnTo>
                <a:lnTo>
                  <a:pt x="1345406" y="1347692"/>
                </a:lnTo>
                <a:lnTo>
                  <a:pt x="1376363" y="1347692"/>
                </a:lnTo>
                <a:lnTo>
                  <a:pt x="1376363" y="671417"/>
                </a:lnTo>
                <a:lnTo>
                  <a:pt x="1404938" y="671417"/>
                </a:lnTo>
                <a:lnTo>
                  <a:pt x="1404938" y="578548"/>
                </a:lnTo>
                <a:lnTo>
                  <a:pt x="1519238" y="578548"/>
                </a:lnTo>
                <a:lnTo>
                  <a:pt x="1519238" y="669036"/>
                </a:lnTo>
                <a:lnTo>
                  <a:pt x="1562100" y="669036"/>
                </a:lnTo>
                <a:lnTo>
                  <a:pt x="1562100" y="523780"/>
                </a:lnTo>
                <a:lnTo>
                  <a:pt x="1583531" y="502348"/>
                </a:lnTo>
                <a:lnTo>
                  <a:pt x="1610963" y="529780"/>
                </a:lnTo>
                <a:lnTo>
                  <a:pt x="1610963" y="669036"/>
                </a:lnTo>
                <a:lnTo>
                  <a:pt x="1640681" y="669036"/>
                </a:lnTo>
                <a:lnTo>
                  <a:pt x="1640681" y="869061"/>
                </a:lnTo>
                <a:lnTo>
                  <a:pt x="1690688" y="869061"/>
                </a:lnTo>
                <a:lnTo>
                  <a:pt x="1690688" y="952405"/>
                </a:lnTo>
                <a:lnTo>
                  <a:pt x="1728788" y="952405"/>
                </a:lnTo>
                <a:lnTo>
                  <a:pt x="1728788" y="873823"/>
                </a:lnTo>
                <a:lnTo>
                  <a:pt x="1790700" y="873823"/>
                </a:lnTo>
                <a:lnTo>
                  <a:pt x="1790700" y="816673"/>
                </a:lnTo>
                <a:lnTo>
                  <a:pt x="1938338" y="816673"/>
                </a:lnTo>
                <a:lnTo>
                  <a:pt x="1938338" y="1381030"/>
                </a:lnTo>
                <a:lnTo>
                  <a:pt x="2021681" y="1381030"/>
                </a:lnTo>
                <a:lnTo>
                  <a:pt x="2021681" y="1335786"/>
                </a:lnTo>
                <a:lnTo>
                  <a:pt x="2095500" y="1335786"/>
                </a:lnTo>
                <a:lnTo>
                  <a:pt x="2095500" y="1278636"/>
                </a:lnTo>
                <a:lnTo>
                  <a:pt x="2221706" y="1278636"/>
                </a:lnTo>
                <a:lnTo>
                  <a:pt x="2221706" y="1350073"/>
                </a:lnTo>
                <a:lnTo>
                  <a:pt x="2283619" y="1350073"/>
                </a:lnTo>
                <a:lnTo>
                  <a:pt x="2283619" y="1540573"/>
                </a:lnTo>
                <a:lnTo>
                  <a:pt x="2362200" y="1540573"/>
                </a:lnTo>
                <a:lnTo>
                  <a:pt x="2362200" y="1352455"/>
                </a:lnTo>
                <a:lnTo>
                  <a:pt x="2474119" y="1352455"/>
                </a:lnTo>
                <a:lnTo>
                  <a:pt x="2474119" y="1290542"/>
                </a:lnTo>
                <a:lnTo>
                  <a:pt x="2538413" y="1290542"/>
                </a:lnTo>
                <a:lnTo>
                  <a:pt x="2538413" y="1150048"/>
                </a:lnTo>
                <a:lnTo>
                  <a:pt x="2712244" y="1150048"/>
                </a:lnTo>
                <a:lnTo>
                  <a:pt x="2712244" y="797623"/>
                </a:lnTo>
                <a:lnTo>
                  <a:pt x="2752725" y="797623"/>
                </a:lnTo>
                <a:lnTo>
                  <a:pt x="2752725" y="759523"/>
                </a:lnTo>
                <a:lnTo>
                  <a:pt x="2826544" y="759523"/>
                </a:lnTo>
                <a:lnTo>
                  <a:pt x="2826544" y="699992"/>
                </a:lnTo>
                <a:lnTo>
                  <a:pt x="2881313" y="699992"/>
                </a:lnTo>
                <a:lnTo>
                  <a:pt x="2881313" y="654748"/>
                </a:lnTo>
                <a:lnTo>
                  <a:pt x="2921794" y="630936"/>
                </a:lnTo>
                <a:lnTo>
                  <a:pt x="2947988" y="654748"/>
                </a:lnTo>
                <a:lnTo>
                  <a:pt x="2947988" y="604742"/>
                </a:lnTo>
                <a:lnTo>
                  <a:pt x="2976563" y="576167"/>
                </a:lnTo>
                <a:lnTo>
                  <a:pt x="3012281" y="607123"/>
                </a:lnTo>
                <a:lnTo>
                  <a:pt x="3012281" y="1207198"/>
                </a:lnTo>
                <a:lnTo>
                  <a:pt x="3057525" y="1207198"/>
                </a:lnTo>
                <a:lnTo>
                  <a:pt x="3057525" y="1004792"/>
                </a:lnTo>
                <a:lnTo>
                  <a:pt x="3219450" y="1004792"/>
                </a:lnTo>
                <a:lnTo>
                  <a:pt x="3219450" y="1085755"/>
                </a:lnTo>
                <a:lnTo>
                  <a:pt x="3255169" y="1085755"/>
                </a:lnTo>
                <a:lnTo>
                  <a:pt x="3255169" y="1028605"/>
                </a:lnTo>
                <a:lnTo>
                  <a:pt x="3350419" y="1028605"/>
                </a:lnTo>
                <a:lnTo>
                  <a:pt x="3350419" y="914305"/>
                </a:lnTo>
                <a:lnTo>
                  <a:pt x="3552825" y="914305"/>
                </a:lnTo>
                <a:lnTo>
                  <a:pt x="3552825" y="814292"/>
                </a:lnTo>
                <a:lnTo>
                  <a:pt x="3767138" y="814292"/>
                </a:lnTo>
                <a:lnTo>
                  <a:pt x="3767138" y="916686"/>
                </a:lnTo>
                <a:lnTo>
                  <a:pt x="3819525" y="916686"/>
                </a:lnTo>
                <a:lnTo>
                  <a:pt x="3819525" y="811911"/>
                </a:lnTo>
                <a:lnTo>
                  <a:pt x="3855244" y="785717"/>
                </a:lnTo>
                <a:lnTo>
                  <a:pt x="3888581" y="811911"/>
                </a:lnTo>
                <a:lnTo>
                  <a:pt x="3888581" y="852392"/>
                </a:lnTo>
                <a:lnTo>
                  <a:pt x="4005263" y="852392"/>
                </a:lnTo>
                <a:lnTo>
                  <a:pt x="4005263" y="919067"/>
                </a:lnTo>
                <a:lnTo>
                  <a:pt x="4029075" y="919067"/>
                </a:lnTo>
                <a:lnTo>
                  <a:pt x="4029075" y="1345311"/>
                </a:lnTo>
                <a:lnTo>
                  <a:pt x="4079081" y="1345311"/>
                </a:lnTo>
                <a:lnTo>
                  <a:pt x="4079081" y="528542"/>
                </a:lnTo>
                <a:lnTo>
                  <a:pt x="4124325" y="528542"/>
                </a:lnTo>
                <a:lnTo>
                  <a:pt x="4124325" y="469011"/>
                </a:lnTo>
                <a:lnTo>
                  <a:pt x="4105275" y="469011"/>
                </a:lnTo>
                <a:lnTo>
                  <a:pt x="4105275" y="368998"/>
                </a:lnTo>
                <a:lnTo>
                  <a:pt x="4148138" y="340423"/>
                </a:lnTo>
                <a:lnTo>
                  <a:pt x="4188619" y="368998"/>
                </a:lnTo>
                <a:lnTo>
                  <a:pt x="4188619" y="469011"/>
                </a:lnTo>
                <a:lnTo>
                  <a:pt x="4169569" y="469011"/>
                </a:lnTo>
                <a:lnTo>
                  <a:pt x="4169569" y="526161"/>
                </a:lnTo>
                <a:lnTo>
                  <a:pt x="4229100" y="526161"/>
                </a:lnTo>
                <a:lnTo>
                  <a:pt x="4229100" y="426148"/>
                </a:lnTo>
                <a:lnTo>
                  <a:pt x="4362450" y="426148"/>
                </a:lnTo>
                <a:lnTo>
                  <a:pt x="4362450" y="526161"/>
                </a:lnTo>
                <a:lnTo>
                  <a:pt x="4395788" y="526161"/>
                </a:lnTo>
                <a:lnTo>
                  <a:pt x="4395788" y="559498"/>
                </a:lnTo>
                <a:lnTo>
                  <a:pt x="4379119" y="559498"/>
                </a:lnTo>
                <a:lnTo>
                  <a:pt x="4379119" y="1426273"/>
                </a:lnTo>
                <a:lnTo>
                  <a:pt x="4410075" y="1426273"/>
                </a:lnTo>
                <a:lnTo>
                  <a:pt x="4410075" y="1088136"/>
                </a:lnTo>
                <a:lnTo>
                  <a:pt x="4607719" y="1088136"/>
                </a:lnTo>
                <a:lnTo>
                  <a:pt x="4607719" y="1023842"/>
                </a:lnTo>
                <a:lnTo>
                  <a:pt x="4695825" y="1023842"/>
                </a:lnTo>
                <a:lnTo>
                  <a:pt x="4695825" y="1085755"/>
                </a:lnTo>
                <a:lnTo>
                  <a:pt x="4717257" y="1085755"/>
                </a:lnTo>
                <a:lnTo>
                  <a:pt x="4717257" y="1116711"/>
                </a:lnTo>
                <a:lnTo>
                  <a:pt x="4702969" y="1116711"/>
                </a:lnTo>
                <a:lnTo>
                  <a:pt x="4702969" y="1557242"/>
                </a:lnTo>
                <a:lnTo>
                  <a:pt x="4748213" y="1557242"/>
                </a:lnTo>
                <a:lnTo>
                  <a:pt x="4748213" y="1083373"/>
                </a:lnTo>
                <a:lnTo>
                  <a:pt x="4938713" y="1083373"/>
                </a:lnTo>
                <a:lnTo>
                  <a:pt x="4938713" y="1028605"/>
                </a:lnTo>
                <a:lnTo>
                  <a:pt x="5029200" y="1028605"/>
                </a:lnTo>
                <a:lnTo>
                  <a:pt x="5029200" y="1085755"/>
                </a:lnTo>
                <a:lnTo>
                  <a:pt x="5103019" y="1085755"/>
                </a:lnTo>
                <a:lnTo>
                  <a:pt x="5103019" y="599980"/>
                </a:lnTo>
                <a:lnTo>
                  <a:pt x="5131594" y="599980"/>
                </a:lnTo>
                <a:lnTo>
                  <a:pt x="5131594" y="511873"/>
                </a:lnTo>
                <a:lnTo>
                  <a:pt x="5169694" y="511873"/>
                </a:lnTo>
                <a:lnTo>
                  <a:pt x="5169694" y="445198"/>
                </a:lnTo>
                <a:lnTo>
                  <a:pt x="5198269" y="416623"/>
                </a:lnTo>
                <a:lnTo>
                  <a:pt x="5227987" y="446341"/>
                </a:lnTo>
                <a:lnTo>
                  <a:pt x="5227987" y="497586"/>
                </a:lnTo>
                <a:lnTo>
                  <a:pt x="5274469" y="497586"/>
                </a:lnTo>
                <a:lnTo>
                  <a:pt x="5274469" y="599980"/>
                </a:lnTo>
                <a:lnTo>
                  <a:pt x="5379244" y="599980"/>
                </a:lnTo>
                <a:lnTo>
                  <a:pt x="5379244" y="1390555"/>
                </a:lnTo>
                <a:lnTo>
                  <a:pt x="5572125" y="1390555"/>
                </a:lnTo>
                <a:lnTo>
                  <a:pt x="5572125" y="268986"/>
                </a:lnTo>
                <a:lnTo>
                  <a:pt x="5605463" y="268986"/>
                </a:lnTo>
                <a:lnTo>
                  <a:pt x="5605463" y="234505"/>
                </a:lnTo>
                <a:lnTo>
                  <a:pt x="5674519" y="234505"/>
                </a:lnTo>
                <a:lnTo>
                  <a:pt x="5674519" y="104775"/>
                </a:lnTo>
                <a:lnTo>
                  <a:pt x="5712619" y="104775"/>
                </a:lnTo>
                <a:lnTo>
                  <a:pt x="5712619" y="28575"/>
                </a:lnTo>
                <a:lnTo>
                  <a:pt x="5741194" y="0"/>
                </a:lnTo>
                <a:lnTo>
                  <a:pt x="5775675" y="34480"/>
                </a:lnTo>
                <a:lnTo>
                  <a:pt x="5775675" y="104775"/>
                </a:lnTo>
                <a:lnTo>
                  <a:pt x="5810155" y="104775"/>
                </a:lnTo>
                <a:lnTo>
                  <a:pt x="5810155" y="234505"/>
                </a:lnTo>
                <a:lnTo>
                  <a:pt x="5848255" y="234505"/>
                </a:lnTo>
                <a:lnTo>
                  <a:pt x="5848255" y="695325"/>
                </a:lnTo>
                <a:lnTo>
                  <a:pt x="5945886" y="695325"/>
                </a:lnTo>
                <a:lnTo>
                  <a:pt x="5945886" y="526256"/>
                </a:lnTo>
                <a:lnTo>
                  <a:pt x="5972080" y="526256"/>
                </a:lnTo>
                <a:lnTo>
                  <a:pt x="5972080" y="416719"/>
                </a:lnTo>
                <a:lnTo>
                  <a:pt x="6086380" y="416719"/>
                </a:lnTo>
                <a:lnTo>
                  <a:pt x="6086380" y="521494"/>
                </a:lnTo>
                <a:lnTo>
                  <a:pt x="6122099" y="521494"/>
                </a:lnTo>
                <a:lnTo>
                  <a:pt x="6122099" y="352425"/>
                </a:lnTo>
                <a:lnTo>
                  <a:pt x="6148292" y="326231"/>
                </a:lnTo>
                <a:lnTo>
                  <a:pt x="6175725" y="353663"/>
                </a:lnTo>
                <a:lnTo>
                  <a:pt x="6175725" y="514445"/>
                </a:lnTo>
                <a:lnTo>
                  <a:pt x="6212682" y="514445"/>
                </a:lnTo>
                <a:lnTo>
                  <a:pt x="6212682" y="850202"/>
                </a:lnTo>
                <a:lnTo>
                  <a:pt x="6257925" y="850202"/>
                </a:lnTo>
                <a:lnTo>
                  <a:pt x="6257925" y="921639"/>
                </a:lnTo>
                <a:lnTo>
                  <a:pt x="6398419" y="921639"/>
                </a:lnTo>
                <a:lnTo>
                  <a:pt x="6398419" y="678752"/>
                </a:lnTo>
                <a:lnTo>
                  <a:pt x="6548438" y="678752"/>
                </a:lnTo>
                <a:lnTo>
                  <a:pt x="6548438" y="559689"/>
                </a:lnTo>
                <a:lnTo>
                  <a:pt x="6736557" y="559689"/>
                </a:lnTo>
                <a:lnTo>
                  <a:pt x="6736557" y="650177"/>
                </a:lnTo>
                <a:lnTo>
                  <a:pt x="6786563" y="650177"/>
                </a:lnTo>
                <a:lnTo>
                  <a:pt x="6786563" y="1178814"/>
                </a:lnTo>
                <a:lnTo>
                  <a:pt x="6819900" y="1178814"/>
                </a:lnTo>
                <a:lnTo>
                  <a:pt x="6819900" y="507302"/>
                </a:lnTo>
                <a:lnTo>
                  <a:pt x="6927057" y="507302"/>
                </a:lnTo>
                <a:lnTo>
                  <a:pt x="6927057" y="397764"/>
                </a:lnTo>
                <a:lnTo>
                  <a:pt x="7041357" y="397764"/>
                </a:lnTo>
                <a:lnTo>
                  <a:pt x="7041357" y="1645539"/>
                </a:lnTo>
                <a:cubicBezTo>
                  <a:pt x="7041357" y="1645539"/>
                  <a:pt x="0" y="1642967"/>
                  <a:pt x="0" y="164534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1"/>
          <p:cNvSpPr txBox="1">
            <a:spLocks noGrp="1"/>
          </p:cNvSpPr>
          <p:nvPr>
            <p:ph type="title" hasCustomPrompt="1"/>
          </p:nvPr>
        </p:nvSpPr>
        <p:spPr>
          <a:xfrm>
            <a:off x="3895125" y="1366350"/>
            <a:ext cx="4533900" cy="15111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01" name="Google Shape;601;p11"/>
          <p:cNvSpPr txBox="1">
            <a:spLocks noGrp="1"/>
          </p:cNvSpPr>
          <p:nvPr>
            <p:ph type="subTitle" idx="1"/>
          </p:nvPr>
        </p:nvSpPr>
        <p:spPr>
          <a:xfrm>
            <a:off x="3895125" y="3063775"/>
            <a:ext cx="45339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02" name="Google Shape;602;p11"/>
          <p:cNvGrpSpPr/>
          <p:nvPr/>
        </p:nvGrpSpPr>
        <p:grpSpPr>
          <a:xfrm>
            <a:off x="-705275" y="280200"/>
            <a:ext cx="10817900" cy="2491800"/>
            <a:chOff x="-705275" y="280200"/>
            <a:chExt cx="10817900" cy="2491800"/>
          </a:xfrm>
        </p:grpSpPr>
        <p:sp>
          <p:nvSpPr>
            <p:cNvPr id="603" name="Google Shape;603;p11"/>
            <p:cNvSpPr/>
            <p:nvPr/>
          </p:nvSpPr>
          <p:spPr>
            <a:xfrm>
              <a:off x="8625225" y="1091525"/>
              <a:ext cx="1487400" cy="1487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04" name="Google Shape;604;p11"/>
            <p:cNvSpPr/>
            <p:nvPr/>
          </p:nvSpPr>
          <p:spPr>
            <a:xfrm>
              <a:off x="8072200" y="280200"/>
              <a:ext cx="713400" cy="7134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05" name="Google Shape;605;p11"/>
            <p:cNvSpPr/>
            <p:nvPr/>
          </p:nvSpPr>
          <p:spPr>
            <a:xfrm>
              <a:off x="-705275" y="1471800"/>
              <a:ext cx="1300200" cy="13002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26"/>
        <p:cNvGrpSpPr/>
        <p:nvPr/>
      </p:nvGrpSpPr>
      <p:grpSpPr>
        <a:xfrm>
          <a:off x="0" y="0"/>
          <a:ext cx="0" cy="0"/>
          <a:chOff x="0" y="0"/>
          <a:chExt cx="0" cy="0"/>
        </a:xfrm>
      </p:grpSpPr>
      <p:sp>
        <p:nvSpPr>
          <p:cNvPr id="627" name="Google Shape;627;p14"/>
          <p:cNvSpPr/>
          <p:nvPr/>
        </p:nvSpPr>
        <p:spPr>
          <a:xfrm flipH="1">
            <a:off x="8" y="-626473"/>
            <a:ext cx="9143895" cy="5769971"/>
          </a:xfrm>
          <a:custGeom>
            <a:avLst/>
            <a:gdLst/>
            <a:ahLst/>
            <a:cxnLst/>
            <a:rect l="l" t="t" r="r" b="b"/>
            <a:pathLst>
              <a:path w="5558599" h="3507581" extrusionOk="0">
                <a:moveTo>
                  <a:pt x="0" y="3507581"/>
                </a:moveTo>
                <a:lnTo>
                  <a:pt x="0" y="1783747"/>
                </a:lnTo>
                <a:lnTo>
                  <a:pt x="184404" y="1599343"/>
                </a:lnTo>
                <a:lnTo>
                  <a:pt x="387191" y="1599343"/>
                </a:lnTo>
                <a:lnTo>
                  <a:pt x="387191" y="861917"/>
                </a:lnTo>
                <a:lnTo>
                  <a:pt x="507016" y="742093"/>
                </a:lnTo>
                <a:lnTo>
                  <a:pt x="507016" y="327279"/>
                </a:lnTo>
                <a:lnTo>
                  <a:pt x="1115473" y="327279"/>
                </a:lnTo>
                <a:lnTo>
                  <a:pt x="1115473" y="679704"/>
                </a:lnTo>
                <a:lnTo>
                  <a:pt x="1276731" y="840962"/>
                </a:lnTo>
                <a:lnTo>
                  <a:pt x="1276731" y="2189321"/>
                </a:lnTo>
                <a:lnTo>
                  <a:pt x="1465707" y="2189321"/>
                </a:lnTo>
                <a:lnTo>
                  <a:pt x="1465707" y="787622"/>
                </a:lnTo>
                <a:lnTo>
                  <a:pt x="2115598" y="592074"/>
                </a:lnTo>
                <a:lnTo>
                  <a:pt x="2115598" y="2226183"/>
                </a:lnTo>
                <a:lnTo>
                  <a:pt x="2339150" y="2002631"/>
                </a:lnTo>
                <a:lnTo>
                  <a:pt x="2339150" y="843058"/>
                </a:lnTo>
                <a:lnTo>
                  <a:pt x="3060478" y="843058"/>
                </a:lnTo>
                <a:lnTo>
                  <a:pt x="3060478" y="2788539"/>
                </a:lnTo>
                <a:lnTo>
                  <a:pt x="3290983" y="2788539"/>
                </a:lnTo>
                <a:lnTo>
                  <a:pt x="3290983" y="566928"/>
                </a:lnTo>
                <a:lnTo>
                  <a:pt x="3438430" y="419386"/>
                </a:lnTo>
                <a:lnTo>
                  <a:pt x="3438430" y="0"/>
                </a:lnTo>
                <a:lnTo>
                  <a:pt x="4341781" y="0"/>
                </a:lnTo>
                <a:lnTo>
                  <a:pt x="4341781" y="880301"/>
                </a:lnTo>
                <a:lnTo>
                  <a:pt x="4466273" y="1004792"/>
                </a:lnTo>
                <a:lnTo>
                  <a:pt x="4466273" y="2060258"/>
                </a:lnTo>
                <a:lnTo>
                  <a:pt x="4719733" y="2060258"/>
                </a:lnTo>
                <a:lnTo>
                  <a:pt x="4719733" y="1359694"/>
                </a:lnTo>
                <a:lnTo>
                  <a:pt x="5374291" y="2014157"/>
                </a:lnTo>
                <a:lnTo>
                  <a:pt x="5374291" y="2290763"/>
                </a:lnTo>
                <a:lnTo>
                  <a:pt x="5558600" y="2290763"/>
                </a:lnTo>
                <a:lnTo>
                  <a:pt x="5558600" y="3507581"/>
                </a:lnTo>
                <a:lnTo>
                  <a:pt x="0" y="3507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4"/>
          <p:cNvSpPr txBox="1">
            <a:spLocks noGrp="1"/>
          </p:cNvSpPr>
          <p:nvPr>
            <p:ph type="subTitle" idx="1"/>
          </p:nvPr>
        </p:nvSpPr>
        <p:spPr>
          <a:xfrm>
            <a:off x="4663950" y="2203538"/>
            <a:ext cx="3765000" cy="18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629" name="Google Shape;629;p14"/>
          <p:cNvSpPr txBox="1">
            <a:spLocks noGrp="1"/>
          </p:cNvSpPr>
          <p:nvPr>
            <p:ph type="title"/>
          </p:nvPr>
        </p:nvSpPr>
        <p:spPr>
          <a:xfrm>
            <a:off x="4663950" y="1127963"/>
            <a:ext cx="3765000" cy="102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30" name="Google Shape;630;p14"/>
          <p:cNvGrpSpPr/>
          <p:nvPr/>
        </p:nvGrpSpPr>
        <p:grpSpPr>
          <a:xfrm>
            <a:off x="-600950" y="-12325"/>
            <a:ext cx="9979950" cy="5297525"/>
            <a:chOff x="-600950" y="-12325"/>
            <a:chExt cx="9979950" cy="5297525"/>
          </a:xfrm>
        </p:grpSpPr>
        <p:sp>
          <p:nvSpPr>
            <p:cNvPr id="631" name="Google Shape;631;p14"/>
            <p:cNvSpPr/>
            <p:nvPr/>
          </p:nvSpPr>
          <p:spPr>
            <a:xfrm>
              <a:off x="75150" y="3146650"/>
              <a:ext cx="1774200" cy="17742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2" name="Google Shape;632;p14"/>
            <p:cNvSpPr/>
            <p:nvPr/>
          </p:nvSpPr>
          <p:spPr>
            <a:xfrm>
              <a:off x="8428900" y="4335100"/>
              <a:ext cx="950100" cy="9501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3" name="Google Shape;633;p14"/>
            <p:cNvSpPr/>
            <p:nvPr/>
          </p:nvSpPr>
          <p:spPr>
            <a:xfrm>
              <a:off x="-600950" y="-12325"/>
              <a:ext cx="909000" cy="9090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1pPr>
            <a:lvl2pPr lvl="1"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2pPr>
            <a:lvl3pPr lvl="2"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3pPr>
            <a:lvl4pPr lvl="3"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4pPr>
            <a:lvl5pPr lvl="4"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5pPr>
            <a:lvl6pPr lvl="5"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6pPr>
            <a:lvl7pPr lvl="6"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7pPr>
            <a:lvl8pPr lvl="7"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8pPr>
            <a:lvl9pPr lvl="8" rtl="0">
              <a:spcBef>
                <a:spcPts val="0"/>
              </a:spcBef>
              <a:spcAft>
                <a:spcPts val="0"/>
              </a:spcAft>
              <a:buClr>
                <a:schemeClr val="dk1"/>
              </a:buClr>
              <a:buSzPts val="3000"/>
              <a:buFont typeface="Prompt"/>
              <a:buNone/>
              <a:defRPr sz="3000" b="1">
                <a:solidFill>
                  <a:schemeClr val="dk1"/>
                </a:solidFill>
                <a:latin typeface="Prompt"/>
                <a:ea typeface="Prompt"/>
                <a:cs typeface="Prompt"/>
                <a:sym typeface="Promp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7" r:id="rId7"/>
    <p:sldLayoutId id="2147483658" r:id="rId8"/>
    <p:sldLayoutId id="2147483660" r:id="rId9"/>
    <p:sldLayoutId id="2147483662" r:id="rId10"/>
    <p:sldLayoutId id="2147483664" r:id="rId11"/>
    <p:sldLayoutId id="2147483665"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27"/>
          <p:cNvSpPr txBox="1">
            <a:spLocks noGrp="1"/>
          </p:cNvSpPr>
          <p:nvPr>
            <p:ph type="ctrTitle"/>
          </p:nvPr>
        </p:nvSpPr>
        <p:spPr>
          <a:xfrm>
            <a:off x="715150" y="752800"/>
            <a:ext cx="4913100" cy="27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Website Development Packages</a:t>
            </a:r>
            <a:endParaRPr dirty="0"/>
          </a:p>
        </p:txBody>
      </p:sp>
      <p:grpSp>
        <p:nvGrpSpPr>
          <p:cNvPr id="1217" name="Google Shape;1217;p27"/>
          <p:cNvGrpSpPr/>
          <p:nvPr/>
        </p:nvGrpSpPr>
        <p:grpSpPr>
          <a:xfrm>
            <a:off x="6617080" y="2321971"/>
            <a:ext cx="2526571" cy="2862831"/>
            <a:chOff x="6032340" y="2652313"/>
            <a:chExt cx="805076" cy="912223"/>
          </a:xfrm>
        </p:grpSpPr>
        <p:sp>
          <p:nvSpPr>
            <p:cNvPr id="1218" name="Google Shape;1218;p27"/>
            <p:cNvSpPr/>
            <p:nvPr/>
          </p:nvSpPr>
          <p:spPr>
            <a:xfrm>
              <a:off x="6382029" y="2655190"/>
              <a:ext cx="279173" cy="906513"/>
            </a:xfrm>
            <a:custGeom>
              <a:avLst/>
              <a:gdLst/>
              <a:ahLst/>
              <a:cxnLst/>
              <a:rect l="l" t="t" r="r" b="b"/>
              <a:pathLst>
                <a:path w="507587" h="1648206" extrusionOk="0">
                  <a:moveTo>
                    <a:pt x="507587" y="0"/>
                  </a:moveTo>
                  <a:lnTo>
                    <a:pt x="0" y="9430"/>
                  </a:lnTo>
                  <a:lnTo>
                    <a:pt x="0" y="1648206"/>
                  </a:lnTo>
                  <a:lnTo>
                    <a:pt x="507587" y="1648206"/>
                  </a:lnTo>
                  <a:lnTo>
                    <a:pt x="50758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6379205" y="2652313"/>
              <a:ext cx="284883" cy="912223"/>
            </a:xfrm>
            <a:custGeom>
              <a:avLst/>
              <a:gdLst/>
              <a:ahLst/>
              <a:cxnLst/>
              <a:rect l="l" t="t" r="r" b="b"/>
              <a:pathLst>
                <a:path w="517969" h="1658588" extrusionOk="0">
                  <a:moveTo>
                    <a:pt x="517970" y="1658588"/>
                  </a:moveTo>
                  <a:lnTo>
                    <a:pt x="0" y="1658588"/>
                  </a:lnTo>
                  <a:lnTo>
                    <a:pt x="0" y="9620"/>
                  </a:lnTo>
                  <a:lnTo>
                    <a:pt x="517970" y="0"/>
                  </a:lnTo>
                  <a:lnTo>
                    <a:pt x="517970" y="1658588"/>
                  </a:lnTo>
                  <a:close/>
                  <a:moveTo>
                    <a:pt x="10287" y="1648301"/>
                  </a:moveTo>
                  <a:lnTo>
                    <a:pt x="507588" y="1648301"/>
                  </a:lnTo>
                  <a:lnTo>
                    <a:pt x="507588" y="10573"/>
                  </a:lnTo>
                  <a:lnTo>
                    <a:pt x="10287" y="19812"/>
                  </a:lnTo>
                  <a:lnTo>
                    <a:pt x="10287" y="1648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6423400" y="2717900"/>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6420576" y="2715075"/>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6423400" y="2780975"/>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6420576" y="2778151"/>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6423400" y="2844052"/>
              <a:ext cx="134950" cy="21060"/>
            </a:xfrm>
            <a:custGeom>
              <a:avLst/>
              <a:gdLst/>
              <a:ahLst/>
              <a:cxnLst/>
              <a:rect l="l" t="t" r="r" b="b"/>
              <a:pathLst>
                <a:path w="245363" h="38290" extrusionOk="0">
                  <a:moveTo>
                    <a:pt x="0" y="0"/>
                  </a:moveTo>
                  <a:lnTo>
                    <a:pt x="245364" y="0"/>
                  </a:lnTo>
                  <a:lnTo>
                    <a:pt x="245364" y="38290"/>
                  </a:lnTo>
                  <a:lnTo>
                    <a:pt x="0" y="382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6420576" y="2841227"/>
              <a:ext cx="140607" cy="26717"/>
            </a:xfrm>
            <a:custGeom>
              <a:avLst/>
              <a:gdLst/>
              <a:ahLst/>
              <a:cxnLst/>
              <a:rect l="l" t="t" r="r" b="b"/>
              <a:pathLst>
                <a:path w="255650" h="48577" extrusionOk="0">
                  <a:moveTo>
                    <a:pt x="255651" y="48578"/>
                  </a:moveTo>
                  <a:lnTo>
                    <a:pt x="0" y="48578"/>
                  </a:lnTo>
                  <a:lnTo>
                    <a:pt x="0" y="0"/>
                  </a:lnTo>
                  <a:lnTo>
                    <a:pt x="255651" y="0"/>
                  </a:lnTo>
                  <a:lnTo>
                    <a:pt x="255651" y="48578"/>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6423400" y="290712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6420576" y="290430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7"/>
            <p:cNvSpPr/>
            <p:nvPr/>
          </p:nvSpPr>
          <p:spPr>
            <a:xfrm>
              <a:off x="6423400" y="2970204"/>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7"/>
            <p:cNvSpPr/>
            <p:nvPr/>
          </p:nvSpPr>
          <p:spPr>
            <a:xfrm>
              <a:off x="6420576" y="296737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6423400" y="303327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6420576" y="303045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6423400" y="309635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6420576" y="309353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6423400" y="315943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6420576" y="3156607"/>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6423400" y="322250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6420576" y="321968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6423400" y="3285583"/>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6420576" y="3282759"/>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0"/>
                  </a:moveTo>
                  <a:lnTo>
                    <a:pt x="245364" y="38290"/>
                  </a:lnTo>
                  <a:lnTo>
                    <a:pt x="245364" y="10287"/>
                  </a:lnTo>
                  <a:lnTo>
                    <a:pt x="10287" y="10287"/>
                  </a:lnTo>
                  <a:lnTo>
                    <a:pt x="10287" y="382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6423400" y="3348659"/>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6420576" y="3345835"/>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6423400" y="3411735"/>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6420576" y="3408911"/>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6423400" y="3474811"/>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7"/>
            <p:cNvSpPr/>
            <p:nvPr/>
          </p:nvSpPr>
          <p:spPr>
            <a:xfrm>
              <a:off x="6420576" y="3471986"/>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7"/>
            <p:cNvSpPr/>
            <p:nvPr/>
          </p:nvSpPr>
          <p:spPr>
            <a:xfrm>
              <a:off x="6423400" y="3537887"/>
              <a:ext cx="134950" cy="21060"/>
            </a:xfrm>
            <a:custGeom>
              <a:avLst/>
              <a:gdLst/>
              <a:ahLst/>
              <a:cxnLst/>
              <a:rect l="l" t="t" r="r" b="b"/>
              <a:pathLst>
                <a:path w="245363" h="38290" extrusionOk="0">
                  <a:moveTo>
                    <a:pt x="0" y="0"/>
                  </a:moveTo>
                  <a:lnTo>
                    <a:pt x="245364" y="0"/>
                  </a:lnTo>
                  <a:lnTo>
                    <a:pt x="245364" y="38291"/>
                  </a:ln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6420576" y="3535063"/>
              <a:ext cx="140607" cy="26717"/>
            </a:xfrm>
            <a:custGeom>
              <a:avLst/>
              <a:gdLst/>
              <a:ahLst/>
              <a:cxnLst/>
              <a:rect l="l" t="t" r="r" b="b"/>
              <a:pathLst>
                <a:path w="255650" h="48577" extrusionOk="0">
                  <a:moveTo>
                    <a:pt x="255651" y="48577"/>
                  </a:moveTo>
                  <a:lnTo>
                    <a:pt x="0" y="48577"/>
                  </a:lnTo>
                  <a:lnTo>
                    <a:pt x="0" y="0"/>
                  </a:lnTo>
                  <a:lnTo>
                    <a:pt x="255651" y="0"/>
                  </a:lnTo>
                  <a:lnTo>
                    <a:pt x="255651" y="48577"/>
                  </a:lnTo>
                  <a:close/>
                  <a:moveTo>
                    <a:pt x="10287" y="38291"/>
                  </a:moveTo>
                  <a:lnTo>
                    <a:pt x="245364" y="38291"/>
                  </a:lnTo>
                  <a:lnTo>
                    <a:pt x="245364" y="10287"/>
                  </a:lnTo>
                  <a:lnTo>
                    <a:pt x="10287" y="10287"/>
                  </a:lnTo>
                  <a:lnTo>
                    <a:pt x="10287" y="38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6609850" y="2658750"/>
              <a:ext cx="48656" cy="902340"/>
            </a:xfrm>
            <a:custGeom>
              <a:avLst/>
              <a:gdLst/>
              <a:ahLst/>
              <a:cxnLst/>
              <a:rect l="l" t="t" r="r" b="b"/>
              <a:pathLst>
                <a:path w="92678" h="1648110" extrusionOk="0">
                  <a:moveTo>
                    <a:pt x="0" y="0"/>
                  </a:moveTo>
                  <a:lnTo>
                    <a:pt x="92678" y="0"/>
                  </a:lnTo>
                  <a:lnTo>
                    <a:pt x="92678" y="1648111"/>
                  </a:lnTo>
                  <a:lnTo>
                    <a:pt x="0" y="164811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6555357" y="2849543"/>
              <a:ext cx="279225" cy="711841"/>
            </a:xfrm>
            <a:custGeom>
              <a:avLst/>
              <a:gdLst/>
              <a:ahLst/>
              <a:cxnLst/>
              <a:rect l="l" t="t" r="r" b="b"/>
              <a:pathLst>
                <a:path w="507682" h="1294257" extrusionOk="0">
                  <a:moveTo>
                    <a:pt x="507682" y="74581"/>
                  </a:moveTo>
                  <a:lnTo>
                    <a:pt x="507682" y="1294257"/>
                  </a:lnTo>
                  <a:lnTo>
                    <a:pt x="0" y="1294257"/>
                  </a:lnTo>
                  <a:lnTo>
                    <a:pt x="0" y="7811"/>
                  </a:lnTo>
                  <a:lnTo>
                    <a:pt x="415004" y="0"/>
                  </a:lnTo>
                  <a:lnTo>
                    <a:pt x="417004" y="0"/>
                  </a:lnTo>
                  <a:lnTo>
                    <a:pt x="507682" y="74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6552481" y="2846666"/>
              <a:ext cx="284935" cy="717551"/>
            </a:xfrm>
            <a:custGeom>
              <a:avLst/>
              <a:gdLst/>
              <a:ahLst/>
              <a:cxnLst/>
              <a:rect l="l" t="t" r="r" b="b"/>
              <a:pathLst>
                <a:path w="518064" h="1304638" extrusionOk="0">
                  <a:moveTo>
                    <a:pt x="518065" y="1304639"/>
                  </a:moveTo>
                  <a:lnTo>
                    <a:pt x="0" y="1304639"/>
                  </a:lnTo>
                  <a:lnTo>
                    <a:pt x="0" y="8001"/>
                  </a:lnTo>
                  <a:lnTo>
                    <a:pt x="423958" y="0"/>
                  </a:lnTo>
                  <a:lnTo>
                    <a:pt x="517970" y="77343"/>
                  </a:lnTo>
                  <a:lnTo>
                    <a:pt x="517970" y="1304639"/>
                  </a:lnTo>
                  <a:close/>
                  <a:moveTo>
                    <a:pt x="10383" y="1294352"/>
                  </a:moveTo>
                  <a:lnTo>
                    <a:pt x="507778" y="1294352"/>
                  </a:lnTo>
                  <a:lnTo>
                    <a:pt x="507778" y="82296"/>
                  </a:lnTo>
                  <a:lnTo>
                    <a:pt x="420338" y="10478"/>
                  </a:lnTo>
                  <a:lnTo>
                    <a:pt x="10383" y="18097"/>
                  </a:lnTo>
                  <a:lnTo>
                    <a:pt x="10383" y="12943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6612785"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6609961"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6674501" y="2935109"/>
              <a:ext cx="38662" cy="70251"/>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6671676" y="2932337"/>
              <a:ext cx="44320" cy="75857"/>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6612785"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6609961"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6674501" y="3037254"/>
              <a:ext cx="38662" cy="70199"/>
            </a:xfrm>
            <a:custGeom>
              <a:avLst/>
              <a:gdLst/>
              <a:ahLst/>
              <a:cxnLst/>
              <a:rect l="l" t="t" r="r" b="b"/>
              <a:pathLst>
                <a:path w="70294" h="127634" extrusionOk="0">
                  <a:moveTo>
                    <a:pt x="70199" y="127635"/>
                  </a:moveTo>
                  <a:lnTo>
                    <a:pt x="0" y="127635"/>
                  </a:lnTo>
                  <a:lnTo>
                    <a:pt x="0" y="35052"/>
                  </a:lnTo>
                  <a:cubicBezTo>
                    <a:pt x="0" y="15621"/>
                    <a:pt x="15716" y="0"/>
                    <a:pt x="35147" y="0"/>
                  </a:cubicBezTo>
                  <a:cubicBezTo>
                    <a:pt x="54578" y="0"/>
                    <a:pt x="70295" y="15716"/>
                    <a:pt x="70295" y="35052"/>
                  </a:cubicBezTo>
                  <a:lnTo>
                    <a:pt x="70295" y="1276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6671676" y="3034430"/>
              <a:ext cx="44320" cy="75857"/>
            </a:xfrm>
            <a:custGeom>
              <a:avLst/>
              <a:gdLst/>
              <a:ahLst/>
              <a:cxnLst/>
              <a:rect l="l" t="t" r="r" b="b"/>
              <a:pathLst>
                <a:path w="80581" h="137922" extrusionOk="0">
                  <a:moveTo>
                    <a:pt x="75342" y="137922"/>
                  </a:moveTo>
                  <a:lnTo>
                    <a:pt x="5143" y="137922"/>
                  </a:lnTo>
                  <a:lnTo>
                    <a:pt x="0" y="132779"/>
                  </a:lnTo>
                  <a:lnTo>
                    <a:pt x="0" y="40291"/>
                  </a:lnTo>
                  <a:cubicBezTo>
                    <a:pt x="0" y="18098"/>
                    <a:pt x="18097" y="0"/>
                    <a:pt x="40291" y="0"/>
                  </a:cubicBezTo>
                  <a:cubicBezTo>
                    <a:pt x="62484" y="0"/>
                    <a:pt x="80581" y="18098"/>
                    <a:pt x="80581" y="40291"/>
                  </a:cubicBezTo>
                  <a:lnTo>
                    <a:pt x="80581" y="132779"/>
                  </a:lnTo>
                  <a:lnTo>
                    <a:pt x="75438" y="137922"/>
                  </a:lnTo>
                  <a:close/>
                  <a:moveTo>
                    <a:pt x="10287" y="127635"/>
                  </a:moveTo>
                  <a:lnTo>
                    <a:pt x="70199" y="127635"/>
                  </a:lnTo>
                  <a:lnTo>
                    <a:pt x="70199" y="40291"/>
                  </a:lnTo>
                  <a:cubicBezTo>
                    <a:pt x="70199" y="23813"/>
                    <a:pt x="56769" y="10383"/>
                    <a:pt x="40291" y="10383"/>
                  </a:cubicBezTo>
                  <a:cubicBezTo>
                    <a:pt x="23813" y="10383"/>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6612785"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6609961"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6674501" y="3139295"/>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7"/>
            <p:cNvSpPr/>
            <p:nvPr/>
          </p:nvSpPr>
          <p:spPr>
            <a:xfrm>
              <a:off x="6671676" y="3136470"/>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1"/>
                  </a:moveTo>
                  <a:lnTo>
                    <a:pt x="70199" y="127731"/>
                  </a:lnTo>
                  <a:lnTo>
                    <a:pt x="70199" y="40386"/>
                  </a:lnTo>
                  <a:cubicBezTo>
                    <a:pt x="70199" y="23908"/>
                    <a:pt x="56769" y="10478"/>
                    <a:pt x="40291" y="10478"/>
                  </a:cubicBezTo>
                  <a:cubicBezTo>
                    <a:pt x="23813" y="10478"/>
                    <a:pt x="10382" y="23908"/>
                    <a:pt x="10382" y="40386"/>
                  </a:cubicBezTo>
                  <a:lnTo>
                    <a:pt x="10382" y="127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7"/>
            <p:cNvSpPr/>
            <p:nvPr/>
          </p:nvSpPr>
          <p:spPr>
            <a:xfrm>
              <a:off x="6612785"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6609961"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6674501" y="3241388"/>
              <a:ext cx="38662" cy="70252"/>
            </a:xfrm>
            <a:custGeom>
              <a:avLst/>
              <a:gdLst/>
              <a:ahLst/>
              <a:cxnLst/>
              <a:rect l="l" t="t" r="r" b="b"/>
              <a:pathLst>
                <a:path w="70294" h="127730" extrusionOk="0">
                  <a:moveTo>
                    <a:pt x="70199" y="127731"/>
                  </a:moveTo>
                  <a:lnTo>
                    <a:pt x="0" y="127731"/>
                  </a:lnTo>
                  <a:lnTo>
                    <a:pt x="0" y="35147"/>
                  </a:lnTo>
                  <a:cubicBezTo>
                    <a:pt x="0" y="15716"/>
                    <a:pt x="15716" y="0"/>
                    <a:pt x="35147" y="0"/>
                  </a:cubicBezTo>
                  <a:cubicBezTo>
                    <a:pt x="54578" y="0"/>
                    <a:pt x="70295" y="15716"/>
                    <a:pt x="70295" y="35147"/>
                  </a:cubicBezTo>
                  <a:lnTo>
                    <a:pt x="70295" y="1277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6671676" y="3238564"/>
              <a:ext cx="44320" cy="75909"/>
            </a:xfrm>
            <a:custGeom>
              <a:avLst/>
              <a:gdLst/>
              <a:ahLst/>
              <a:cxnLst/>
              <a:rect l="l" t="t" r="r" b="b"/>
              <a:pathLst>
                <a:path w="80581" h="138017" extrusionOk="0">
                  <a:moveTo>
                    <a:pt x="75342" y="138017"/>
                  </a:moveTo>
                  <a:lnTo>
                    <a:pt x="5143" y="138017"/>
                  </a:lnTo>
                  <a:lnTo>
                    <a:pt x="0" y="132874"/>
                  </a:lnTo>
                  <a:lnTo>
                    <a:pt x="0" y="40291"/>
                  </a:lnTo>
                  <a:cubicBezTo>
                    <a:pt x="0" y="18098"/>
                    <a:pt x="18097" y="0"/>
                    <a:pt x="40291" y="0"/>
                  </a:cubicBezTo>
                  <a:cubicBezTo>
                    <a:pt x="62484" y="0"/>
                    <a:pt x="80581" y="18098"/>
                    <a:pt x="80581" y="40291"/>
                  </a:cubicBezTo>
                  <a:lnTo>
                    <a:pt x="80581" y="132874"/>
                  </a:lnTo>
                  <a:lnTo>
                    <a:pt x="75438" y="138017"/>
                  </a:lnTo>
                  <a:close/>
                  <a:moveTo>
                    <a:pt x="10287" y="127730"/>
                  </a:moveTo>
                  <a:lnTo>
                    <a:pt x="70199" y="127730"/>
                  </a:lnTo>
                  <a:lnTo>
                    <a:pt x="70199" y="40386"/>
                  </a:lnTo>
                  <a:cubicBezTo>
                    <a:pt x="70199" y="23908"/>
                    <a:pt x="56769" y="10477"/>
                    <a:pt x="40291" y="10477"/>
                  </a:cubicBezTo>
                  <a:cubicBezTo>
                    <a:pt x="23813" y="10477"/>
                    <a:pt x="10382" y="23908"/>
                    <a:pt x="10382" y="40386"/>
                  </a:cubicBezTo>
                  <a:lnTo>
                    <a:pt x="10382" y="1277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6612785"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6609961"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6674501" y="3343481"/>
              <a:ext cx="38662" cy="70251"/>
            </a:xfrm>
            <a:custGeom>
              <a:avLst/>
              <a:gdLst/>
              <a:ahLst/>
              <a:cxnLst/>
              <a:rect l="l" t="t" r="r" b="b"/>
              <a:pathLst>
                <a:path w="70294" h="127729" extrusionOk="0">
                  <a:moveTo>
                    <a:pt x="70199" y="127730"/>
                  </a:moveTo>
                  <a:lnTo>
                    <a:pt x="0" y="127730"/>
                  </a:lnTo>
                  <a:lnTo>
                    <a:pt x="0" y="35147"/>
                  </a:lnTo>
                  <a:cubicBezTo>
                    <a:pt x="0" y="15716"/>
                    <a:pt x="15716" y="0"/>
                    <a:pt x="35147" y="0"/>
                  </a:cubicBezTo>
                  <a:cubicBezTo>
                    <a:pt x="54578" y="0"/>
                    <a:pt x="70295" y="15716"/>
                    <a:pt x="70295" y="35147"/>
                  </a:cubicBezTo>
                  <a:lnTo>
                    <a:pt x="70295" y="1277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6671676" y="3340709"/>
              <a:ext cx="44320" cy="75857"/>
            </a:xfrm>
            <a:custGeom>
              <a:avLst/>
              <a:gdLst/>
              <a:ahLst/>
              <a:cxnLst/>
              <a:rect l="l" t="t" r="r" b="b"/>
              <a:pathLst>
                <a:path w="80581" h="137921" extrusionOk="0">
                  <a:moveTo>
                    <a:pt x="75342" y="137922"/>
                  </a:moveTo>
                  <a:lnTo>
                    <a:pt x="5143" y="137922"/>
                  </a:lnTo>
                  <a:lnTo>
                    <a:pt x="0" y="132778"/>
                  </a:lnTo>
                  <a:lnTo>
                    <a:pt x="0" y="40291"/>
                  </a:lnTo>
                  <a:cubicBezTo>
                    <a:pt x="0" y="18097"/>
                    <a:pt x="18097" y="0"/>
                    <a:pt x="40291" y="0"/>
                  </a:cubicBezTo>
                  <a:cubicBezTo>
                    <a:pt x="62484" y="0"/>
                    <a:pt x="80581" y="18097"/>
                    <a:pt x="80581" y="40291"/>
                  </a:cubicBezTo>
                  <a:lnTo>
                    <a:pt x="80581" y="132778"/>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6364665" y="2891175"/>
              <a:ext cx="101422" cy="670140"/>
            </a:xfrm>
            <a:custGeom>
              <a:avLst/>
              <a:gdLst/>
              <a:ahLst/>
              <a:cxnLst/>
              <a:rect l="l" t="t" r="r" b="b"/>
              <a:pathLst>
                <a:path w="184403" h="1218437" extrusionOk="0">
                  <a:moveTo>
                    <a:pt x="0" y="0"/>
                  </a:moveTo>
                  <a:lnTo>
                    <a:pt x="184404" y="95726"/>
                  </a:lnTo>
                  <a:lnTo>
                    <a:pt x="184404" y="1218438"/>
                  </a:lnTo>
                  <a:lnTo>
                    <a:pt x="0" y="121843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6361841" y="2886521"/>
              <a:ext cx="107080" cy="677632"/>
            </a:xfrm>
            <a:custGeom>
              <a:avLst/>
              <a:gdLst/>
              <a:ahLst/>
              <a:cxnLst/>
              <a:rect l="l" t="t" r="r" b="b"/>
              <a:pathLst>
                <a:path w="194691" h="1232058" extrusionOk="0">
                  <a:moveTo>
                    <a:pt x="194691" y="1232059"/>
                  </a:moveTo>
                  <a:lnTo>
                    <a:pt x="0" y="1232059"/>
                  </a:lnTo>
                  <a:lnTo>
                    <a:pt x="0" y="0"/>
                  </a:lnTo>
                  <a:lnTo>
                    <a:pt x="194691" y="101060"/>
                  </a:lnTo>
                  <a:lnTo>
                    <a:pt x="194691" y="1232059"/>
                  </a:lnTo>
                  <a:close/>
                  <a:moveTo>
                    <a:pt x="10287" y="1221772"/>
                  </a:moveTo>
                  <a:lnTo>
                    <a:pt x="184404" y="1221772"/>
                  </a:lnTo>
                  <a:lnTo>
                    <a:pt x="184404" y="107347"/>
                  </a:lnTo>
                  <a:lnTo>
                    <a:pt x="10287" y="16954"/>
                  </a:lnTo>
                  <a:lnTo>
                    <a:pt x="10287" y="12217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6035164" y="2891175"/>
              <a:ext cx="330041" cy="670140"/>
            </a:xfrm>
            <a:custGeom>
              <a:avLst/>
              <a:gdLst/>
              <a:ahLst/>
              <a:cxnLst/>
              <a:rect l="l" t="t" r="r" b="b"/>
              <a:pathLst>
                <a:path w="600075" h="1218437" extrusionOk="0">
                  <a:moveTo>
                    <a:pt x="0" y="0"/>
                  </a:moveTo>
                  <a:lnTo>
                    <a:pt x="600075" y="0"/>
                  </a:lnTo>
                  <a:lnTo>
                    <a:pt x="600075" y="1218438"/>
                  </a:lnTo>
                  <a:lnTo>
                    <a:pt x="0" y="12184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6032340" y="2888351"/>
              <a:ext cx="335699" cy="675798"/>
            </a:xfrm>
            <a:custGeom>
              <a:avLst/>
              <a:gdLst/>
              <a:ahLst/>
              <a:cxnLst/>
              <a:rect l="l" t="t" r="r" b="b"/>
              <a:pathLst>
                <a:path w="610361" h="1228724" extrusionOk="0">
                  <a:moveTo>
                    <a:pt x="610362" y="1228725"/>
                  </a:moveTo>
                  <a:lnTo>
                    <a:pt x="0" y="1228725"/>
                  </a:lnTo>
                  <a:lnTo>
                    <a:pt x="0" y="0"/>
                  </a:lnTo>
                  <a:lnTo>
                    <a:pt x="610362" y="0"/>
                  </a:lnTo>
                  <a:lnTo>
                    <a:pt x="610362" y="1228725"/>
                  </a:lnTo>
                  <a:close/>
                  <a:moveTo>
                    <a:pt x="10287" y="1218438"/>
                  </a:moveTo>
                  <a:lnTo>
                    <a:pt x="600075" y="1218438"/>
                  </a:lnTo>
                  <a:lnTo>
                    <a:pt x="600075" y="10287"/>
                  </a:lnTo>
                  <a:lnTo>
                    <a:pt x="10287" y="10287"/>
                  </a:lnTo>
                  <a:lnTo>
                    <a:pt x="10287" y="12184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6165448"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6162623"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6227111"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6224287" y="2961940"/>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7"/>
            <p:cNvSpPr/>
            <p:nvPr/>
          </p:nvSpPr>
          <p:spPr>
            <a:xfrm>
              <a:off x="6288827" y="296476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27"/>
            <p:cNvSpPr/>
            <p:nvPr/>
          </p:nvSpPr>
          <p:spPr>
            <a:xfrm>
              <a:off x="6286003" y="2961940"/>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6165448"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6162623"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6227111"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6224287" y="3080194"/>
              <a:ext cx="44267" cy="75857"/>
            </a:xfrm>
            <a:custGeom>
              <a:avLst/>
              <a:gdLst/>
              <a:ahLst/>
              <a:cxnLst/>
              <a:rect l="l" t="t" r="r" b="b"/>
              <a:pathLst>
                <a:path w="80486"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6288827" y="3083018"/>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6286003" y="3080194"/>
              <a:ext cx="44267" cy="75857"/>
            </a:xfrm>
            <a:custGeom>
              <a:avLst/>
              <a:gdLst/>
              <a:ahLst/>
              <a:cxnLst/>
              <a:rect l="l" t="t" r="r" b="b"/>
              <a:pathLst>
                <a:path w="80485" h="137922"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6165448"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6162623"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6227111"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6224287" y="3198448"/>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6288827" y="3201273"/>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6286003" y="3198448"/>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6165448"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6162623"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6227111"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7"/>
            <p:cNvSpPr/>
            <p:nvPr/>
          </p:nvSpPr>
          <p:spPr>
            <a:xfrm>
              <a:off x="6224287" y="3316755"/>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6288827" y="3319579"/>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6286003" y="3316755"/>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6165448"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6162623"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7"/>
            <p:cNvSpPr/>
            <p:nvPr/>
          </p:nvSpPr>
          <p:spPr>
            <a:xfrm>
              <a:off x="6227111"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27"/>
            <p:cNvSpPr/>
            <p:nvPr/>
          </p:nvSpPr>
          <p:spPr>
            <a:xfrm>
              <a:off x="6224287" y="3435009"/>
              <a:ext cx="44267" cy="75857"/>
            </a:xfrm>
            <a:custGeom>
              <a:avLst/>
              <a:gdLst/>
              <a:ahLst/>
              <a:cxnLst/>
              <a:rect l="l" t="t" r="r" b="b"/>
              <a:pathLst>
                <a:path w="80486"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6288827" y="3437834"/>
              <a:ext cx="38609" cy="70199"/>
            </a:xfrm>
            <a:custGeom>
              <a:avLst/>
              <a:gdLst/>
              <a:ahLst/>
              <a:cxnLst/>
              <a:rect l="l" t="t" r="r" b="b"/>
              <a:pathLst>
                <a:path w="70199" h="127634" extrusionOk="0">
                  <a:moveTo>
                    <a:pt x="0" y="0"/>
                  </a:moveTo>
                  <a:lnTo>
                    <a:pt x="70199" y="0"/>
                  </a:lnTo>
                  <a:lnTo>
                    <a:pt x="70199" y="127635"/>
                  </a:lnTo>
                  <a:lnTo>
                    <a:pt x="0" y="1276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286003" y="3435009"/>
              <a:ext cx="44267" cy="75857"/>
            </a:xfrm>
            <a:custGeom>
              <a:avLst/>
              <a:gdLst/>
              <a:ahLst/>
              <a:cxnLst/>
              <a:rect l="l" t="t" r="r" b="b"/>
              <a:pathLst>
                <a:path w="80485" h="137921" extrusionOk="0">
                  <a:moveTo>
                    <a:pt x="80486" y="137922"/>
                  </a:moveTo>
                  <a:lnTo>
                    <a:pt x="0" y="137922"/>
                  </a:lnTo>
                  <a:lnTo>
                    <a:pt x="0" y="0"/>
                  </a:lnTo>
                  <a:lnTo>
                    <a:pt x="80486" y="0"/>
                  </a:lnTo>
                  <a:lnTo>
                    <a:pt x="80486" y="137922"/>
                  </a:lnTo>
                  <a:close/>
                  <a:moveTo>
                    <a:pt x="10287" y="127635"/>
                  </a:moveTo>
                  <a:lnTo>
                    <a:pt x="70199" y="127635"/>
                  </a:lnTo>
                  <a:lnTo>
                    <a:pt x="70199" y="10287"/>
                  </a:lnTo>
                  <a:lnTo>
                    <a:pt x="10287" y="10287"/>
                  </a:lnTo>
                  <a:lnTo>
                    <a:pt x="10287"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6434802" y="3416808"/>
              <a:ext cx="5658" cy="143646"/>
            </a:xfrm>
            <a:custGeom>
              <a:avLst/>
              <a:gdLst/>
              <a:ahLst/>
              <a:cxnLst/>
              <a:rect l="l" t="t" r="r" b="b"/>
              <a:pathLst>
                <a:path w="10287" h="261175" extrusionOk="0">
                  <a:moveTo>
                    <a:pt x="0" y="0"/>
                  </a:moveTo>
                  <a:lnTo>
                    <a:pt x="10287" y="0"/>
                  </a:lnTo>
                  <a:lnTo>
                    <a:pt x="10287" y="261176"/>
                  </a:lnTo>
                  <a:lnTo>
                    <a:pt x="0" y="2611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6380343" y="3244212"/>
              <a:ext cx="114794" cy="284478"/>
            </a:xfrm>
            <a:custGeom>
              <a:avLst/>
              <a:gdLst/>
              <a:ahLst/>
              <a:cxnLst/>
              <a:rect l="l" t="t" r="r" b="b"/>
              <a:pathLst>
                <a:path w="208716" h="517232" extrusionOk="0">
                  <a:moveTo>
                    <a:pt x="110609" y="3049"/>
                  </a:moveTo>
                  <a:cubicBezTo>
                    <a:pt x="119086" y="13717"/>
                    <a:pt x="125944" y="24385"/>
                    <a:pt x="132422" y="35053"/>
                  </a:cubicBezTo>
                  <a:cubicBezTo>
                    <a:pt x="138899" y="45721"/>
                    <a:pt x="144613" y="56389"/>
                    <a:pt x="149852" y="67057"/>
                  </a:cubicBezTo>
                  <a:cubicBezTo>
                    <a:pt x="155091" y="77725"/>
                    <a:pt x="159853" y="88393"/>
                    <a:pt x="164330" y="99061"/>
                  </a:cubicBezTo>
                  <a:cubicBezTo>
                    <a:pt x="168617" y="109729"/>
                    <a:pt x="172712" y="120397"/>
                    <a:pt x="176332" y="131065"/>
                  </a:cubicBezTo>
                  <a:cubicBezTo>
                    <a:pt x="196810" y="191168"/>
                    <a:pt x="208716" y="257557"/>
                    <a:pt x="208716" y="321184"/>
                  </a:cubicBezTo>
                  <a:cubicBezTo>
                    <a:pt x="208716" y="367190"/>
                    <a:pt x="198620" y="412624"/>
                    <a:pt x="172903" y="451296"/>
                  </a:cubicBezTo>
                  <a:cubicBezTo>
                    <a:pt x="165759" y="461964"/>
                    <a:pt x="157472" y="472631"/>
                    <a:pt x="147471" y="483299"/>
                  </a:cubicBezTo>
                  <a:cubicBezTo>
                    <a:pt x="142423" y="488633"/>
                    <a:pt x="136993" y="493967"/>
                    <a:pt x="130993" y="499301"/>
                  </a:cubicBezTo>
                  <a:lnTo>
                    <a:pt x="126421" y="503302"/>
                  </a:lnTo>
                  <a:lnTo>
                    <a:pt x="121468" y="507303"/>
                  </a:lnTo>
                  <a:cubicBezTo>
                    <a:pt x="118229" y="509969"/>
                    <a:pt x="114515" y="512637"/>
                    <a:pt x="110609" y="515303"/>
                  </a:cubicBezTo>
                  <a:cubicBezTo>
                    <a:pt x="106704" y="517971"/>
                    <a:pt x="101751" y="517780"/>
                    <a:pt x="98036" y="515303"/>
                  </a:cubicBezTo>
                  <a:cubicBezTo>
                    <a:pt x="94131" y="512637"/>
                    <a:pt x="90511" y="509969"/>
                    <a:pt x="87178" y="507303"/>
                  </a:cubicBezTo>
                  <a:lnTo>
                    <a:pt x="82225" y="503302"/>
                  </a:lnTo>
                  <a:lnTo>
                    <a:pt x="77653" y="499301"/>
                  </a:lnTo>
                  <a:cubicBezTo>
                    <a:pt x="71652" y="493967"/>
                    <a:pt x="66223" y="488633"/>
                    <a:pt x="61174" y="483299"/>
                  </a:cubicBezTo>
                  <a:cubicBezTo>
                    <a:pt x="51173" y="472631"/>
                    <a:pt x="42886" y="461964"/>
                    <a:pt x="35743" y="451296"/>
                  </a:cubicBezTo>
                  <a:cubicBezTo>
                    <a:pt x="9073" y="411100"/>
                    <a:pt x="-548" y="362808"/>
                    <a:pt x="24" y="315088"/>
                  </a:cubicBezTo>
                  <a:cubicBezTo>
                    <a:pt x="786" y="253461"/>
                    <a:pt x="12882" y="189453"/>
                    <a:pt x="32314" y="131065"/>
                  </a:cubicBezTo>
                  <a:cubicBezTo>
                    <a:pt x="35838" y="120397"/>
                    <a:pt x="40029" y="109729"/>
                    <a:pt x="44315" y="99061"/>
                  </a:cubicBezTo>
                  <a:cubicBezTo>
                    <a:pt x="48792" y="88393"/>
                    <a:pt x="53554" y="77725"/>
                    <a:pt x="58793" y="67057"/>
                  </a:cubicBezTo>
                  <a:cubicBezTo>
                    <a:pt x="64032" y="56389"/>
                    <a:pt x="69747" y="45721"/>
                    <a:pt x="76224" y="35053"/>
                  </a:cubicBezTo>
                  <a:cubicBezTo>
                    <a:pt x="82701" y="24385"/>
                    <a:pt x="89559" y="13717"/>
                    <a:pt x="98036" y="3049"/>
                  </a:cubicBezTo>
                  <a:cubicBezTo>
                    <a:pt x="100799" y="-380"/>
                    <a:pt x="105846" y="-1047"/>
                    <a:pt x="109275" y="1715"/>
                  </a:cubicBezTo>
                  <a:cubicBezTo>
                    <a:pt x="109752" y="2096"/>
                    <a:pt x="110228" y="2572"/>
                    <a:pt x="110609" y="30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6537470" y="3534592"/>
              <a:ext cx="51340" cy="25670"/>
            </a:xfrm>
            <a:custGeom>
              <a:avLst/>
              <a:gdLst/>
              <a:ahLst/>
              <a:cxnLst/>
              <a:rect l="l" t="t" r="r" b="b"/>
              <a:pathLst>
                <a:path w="93345" h="46672" extrusionOk="0">
                  <a:moveTo>
                    <a:pt x="93345" y="46673"/>
                  </a:moveTo>
                  <a:lnTo>
                    <a:pt x="0" y="46673"/>
                  </a:lnTo>
                  <a:cubicBezTo>
                    <a:pt x="0" y="20955"/>
                    <a:pt x="20955" y="0"/>
                    <a:pt x="46673" y="0"/>
                  </a:cubicBezTo>
                  <a:cubicBezTo>
                    <a:pt x="52197" y="0"/>
                    <a:pt x="57531" y="953"/>
                    <a:pt x="62389" y="2763"/>
                  </a:cubicBezTo>
                  <a:cubicBezTo>
                    <a:pt x="80391" y="9240"/>
                    <a:pt x="93345" y="26480"/>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6770318" y="3534592"/>
              <a:ext cx="51339" cy="25670"/>
            </a:xfrm>
            <a:custGeom>
              <a:avLst/>
              <a:gdLst/>
              <a:ahLst/>
              <a:cxnLst/>
              <a:rect l="l" t="t" r="r" b="b"/>
              <a:pathLst>
                <a:path w="93344" h="46672" extrusionOk="0">
                  <a:moveTo>
                    <a:pt x="93345" y="46673"/>
                  </a:moveTo>
                  <a:lnTo>
                    <a:pt x="0" y="46673"/>
                  </a:lnTo>
                  <a:cubicBezTo>
                    <a:pt x="0" y="24861"/>
                    <a:pt x="15050" y="6478"/>
                    <a:pt x="35338" y="1429"/>
                  </a:cubicBezTo>
                  <a:cubicBezTo>
                    <a:pt x="38958" y="477"/>
                    <a:pt x="42767" y="0"/>
                    <a:pt x="46673" y="0"/>
                  </a:cubicBezTo>
                  <a:cubicBezTo>
                    <a:pt x="72485" y="0"/>
                    <a:pt x="93345" y="20955"/>
                    <a:pt x="93345" y="46673"/>
                  </a:cubicBezTo>
                  <a:close/>
                </a:path>
              </a:pathLst>
            </a:custGeom>
            <a:solidFill>
              <a:srgbClr val="666D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563151" y="3508912"/>
              <a:ext cx="81724" cy="51339"/>
            </a:xfrm>
            <a:custGeom>
              <a:avLst/>
              <a:gdLst/>
              <a:ahLst/>
              <a:cxnLst/>
              <a:rect l="l" t="t" r="r" b="b"/>
              <a:pathLst>
                <a:path w="148589" h="93344" extrusionOk="0">
                  <a:moveTo>
                    <a:pt x="148590" y="74390"/>
                  </a:moveTo>
                  <a:cubicBezTo>
                    <a:pt x="148590" y="80963"/>
                    <a:pt x="147733" y="87344"/>
                    <a:pt x="146113" y="93345"/>
                  </a:cubicBezTo>
                  <a:lnTo>
                    <a:pt x="2477" y="93345"/>
                  </a:lnTo>
                  <a:cubicBezTo>
                    <a:pt x="857" y="87249"/>
                    <a:pt x="0" y="80867"/>
                    <a:pt x="0" y="74390"/>
                  </a:cubicBezTo>
                  <a:cubicBezTo>
                    <a:pt x="0" y="47434"/>
                    <a:pt x="14288" y="23908"/>
                    <a:pt x="35719" y="10859"/>
                  </a:cubicBezTo>
                  <a:cubicBezTo>
                    <a:pt x="46958" y="4000"/>
                    <a:pt x="60198" y="0"/>
                    <a:pt x="74295" y="0"/>
                  </a:cubicBezTo>
                  <a:cubicBezTo>
                    <a:pt x="106109" y="0"/>
                    <a:pt x="133255" y="20002"/>
                    <a:pt x="143827" y="48101"/>
                  </a:cubicBezTo>
                  <a:cubicBezTo>
                    <a:pt x="146971" y="56292"/>
                    <a:pt x="148590" y="65151"/>
                    <a:pt x="148590" y="743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617649" y="3474549"/>
              <a:ext cx="136888" cy="85758"/>
            </a:xfrm>
            <a:custGeom>
              <a:avLst/>
              <a:gdLst/>
              <a:ahLst/>
              <a:cxnLst/>
              <a:rect l="l" t="t" r="r" b="b"/>
              <a:pathLst>
                <a:path w="248888" h="155924" extrusionOk="0">
                  <a:moveTo>
                    <a:pt x="248888" y="124396"/>
                  </a:moveTo>
                  <a:cubicBezTo>
                    <a:pt x="248888" y="135350"/>
                    <a:pt x="247459" y="145828"/>
                    <a:pt x="244793" y="155924"/>
                  </a:cubicBezTo>
                  <a:lnTo>
                    <a:pt x="4096" y="155924"/>
                  </a:lnTo>
                  <a:cubicBezTo>
                    <a:pt x="1429" y="145828"/>
                    <a:pt x="0" y="135255"/>
                    <a:pt x="0" y="124396"/>
                  </a:cubicBezTo>
                  <a:cubicBezTo>
                    <a:pt x="0" y="120205"/>
                    <a:pt x="191" y="116110"/>
                    <a:pt x="571" y="112014"/>
                  </a:cubicBezTo>
                  <a:cubicBezTo>
                    <a:pt x="6858" y="49149"/>
                    <a:pt x="59817" y="0"/>
                    <a:pt x="124396" y="0"/>
                  </a:cubicBezTo>
                  <a:cubicBezTo>
                    <a:pt x="174879" y="0"/>
                    <a:pt x="218408" y="30194"/>
                    <a:pt x="237840" y="73438"/>
                  </a:cubicBezTo>
                  <a:cubicBezTo>
                    <a:pt x="244888" y="88964"/>
                    <a:pt x="248793" y="106299"/>
                    <a:pt x="248793" y="1243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708497" y="3492332"/>
              <a:ext cx="98331" cy="67999"/>
            </a:xfrm>
            <a:custGeom>
              <a:avLst/>
              <a:gdLst/>
              <a:ahLst/>
              <a:cxnLst/>
              <a:rect l="l" t="t" r="r" b="b"/>
              <a:pathLst>
                <a:path w="178784" h="123634" extrusionOk="0">
                  <a:moveTo>
                    <a:pt x="178784" y="89345"/>
                  </a:moveTo>
                  <a:cubicBezTo>
                    <a:pt x="178784" y="101536"/>
                    <a:pt x="176308" y="113062"/>
                    <a:pt x="171926" y="123634"/>
                  </a:cubicBezTo>
                  <a:lnTo>
                    <a:pt x="6858" y="123634"/>
                  </a:lnTo>
                  <a:cubicBezTo>
                    <a:pt x="2477" y="113062"/>
                    <a:pt x="0" y="101536"/>
                    <a:pt x="0" y="89345"/>
                  </a:cubicBezTo>
                  <a:cubicBezTo>
                    <a:pt x="0" y="40005"/>
                    <a:pt x="40005" y="0"/>
                    <a:pt x="89345" y="0"/>
                  </a:cubicBezTo>
                  <a:cubicBezTo>
                    <a:pt x="138684" y="0"/>
                    <a:pt x="178689" y="40005"/>
                    <a:pt x="178689" y="8934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783225" y="2850700"/>
              <a:ext cx="48888" cy="706304"/>
            </a:xfrm>
            <a:custGeom>
              <a:avLst/>
              <a:gdLst/>
              <a:ahLst/>
              <a:cxnLst/>
              <a:rect l="l" t="t" r="r" b="b"/>
              <a:pathLst>
                <a:path w="92678" h="1295971" extrusionOk="0">
                  <a:moveTo>
                    <a:pt x="92679" y="76295"/>
                  </a:moveTo>
                  <a:lnTo>
                    <a:pt x="92679" y="1295972"/>
                  </a:lnTo>
                  <a:lnTo>
                    <a:pt x="0" y="1295972"/>
                  </a:lnTo>
                  <a:lnTo>
                    <a:pt x="0" y="0"/>
                  </a:lnTo>
                  <a:lnTo>
                    <a:pt x="2000" y="1714"/>
                  </a:lnTo>
                  <a:lnTo>
                    <a:pt x="92679" y="762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36"/>
          <p:cNvSpPr txBox="1">
            <a:spLocks noGrp="1"/>
          </p:cNvSpPr>
          <p:nvPr>
            <p:ph type="title"/>
          </p:nvPr>
        </p:nvSpPr>
        <p:spPr>
          <a:xfrm>
            <a:off x="3895125" y="1366350"/>
            <a:ext cx="4533900" cy="151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Newly added features</a:t>
            </a:r>
            <a:endParaRPr sz="4000" dirty="0"/>
          </a:p>
        </p:txBody>
      </p:sp>
      <p:grpSp>
        <p:nvGrpSpPr>
          <p:cNvPr id="1558" name="Google Shape;1558;p36"/>
          <p:cNvGrpSpPr/>
          <p:nvPr/>
        </p:nvGrpSpPr>
        <p:grpSpPr>
          <a:xfrm flipH="1">
            <a:off x="-457195" y="2334894"/>
            <a:ext cx="4053998" cy="2808056"/>
            <a:chOff x="5733311" y="1239488"/>
            <a:chExt cx="5636033" cy="3903874"/>
          </a:xfrm>
        </p:grpSpPr>
        <p:grpSp>
          <p:nvGrpSpPr>
            <p:cNvPr id="1559" name="Google Shape;1559;p36"/>
            <p:cNvGrpSpPr/>
            <p:nvPr/>
          </p:nvGrpSpPr>
          <p:grpSpPr>
            <a:xfrm>
              <a:off x="5733311" y="2605076"/>
              <a:ext cx="1803339" cy="2538284"/>
              <a:chOff x="4145661" y="1701903"/>
              <a:chExt cx="998803" cy="1405862"/>
            </a:xfrm>
          </p:grpSpPr>
          <p:grpSp>
            <p:nvGrpSpPr>
              <p:cNvPr id="1560" name="Google Shape;1560;p36"/>
              <p:cNvGrpSpPr/>
              <p:nvPr/>
            </p:nvGrpSpPr>
            <p:grpSpPr>
              <a:xfrm>
                <a:off x="4145661" y="1701903"/>
                <a:ext cx="998803" cy="1405862"/>
                <a:chOff x="4145661" y="1701903"/>
                <a:chExt cx="998803" cy="1405862"/>
              </a:xfrm>
            </p:grpSpPr>
            <p:sp>
              <p:nvSpPr>
                <p:cNvPr id="1561" name="Google Shape;1561;p36"/>
                <p:cNvSpPr/>
                <p:nvPr/>
              </p:nvSpPr>
              <p:spPr>
                <a:xfrm>
                  <a:off x="4195721" y="1767452"/>
                  <a:ext cx="631897" cy="1340313"/>
                </a:xfrm>
                <a:custGeom>
                  <a:avLst/>
                  <a:gdLst/>
                  <a:ahLst/>
                  <a:cxnLst/>
                  <a:rect l="l" t="t" r="r" b="b"/>
                  <a:pathLst>
                    <a:path w="631897" h="1340313" extrusionOk="0">
                      <a:moveTo>
                        <a:pt x="0" y="0"/>
                      </a:moveTo>
                      <a:lnTo>
                        <a:pt x="631897" y="0"/>
                      </a:lnTo>
                      <a:lnTo>
                        <a:pt x="631897" y="1340313"/>
                      </a:lnTo>
                      <a:lnTo>
                        <a:pt x="0" y="1340313"/>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36"/>
                <p:cNvSpPr/>
                <p:nvPr/>
              </p:nvSpPr>
              <p:spPr>
                <a:xfrm>
                  <a:off x="4827618" y="1767452"/>
                  <a:ext cx="267982" cy="1340313"/>
                </a:xfrm>
                <a:custGeom>
                  <a:avLst/>
                  <a:gdLst/>
                  <a:ahLst/>
                  <a:cxnLst/>
                  <a:rect l="l" t="t" r="r" b="b"/>
                  <a:pathLst>
                    <a:path w="267982" h="1340313" extrusionOk="0">
                      <a:moveTo>
                        <a:pt x="0" y="0"/>
                      </a:moveTo>
                      <a:lnTo>
                        <a:pt x="267983" y="0"/>
                      </a:lnTo>
                      <a:lnTo>
                        <a:pt x="267983" y="1340313"/>
                      </a:lnTo>
                      <a:lnTo>
                        <a:pt x="0" y="1340313"/>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36"/>
                <p:cNvSpPr/>
                <p:nvPr/>
              </p:nvSpPr>
              <p:spPr>
                <a:xfrm>
                  <a:off x="4145661" y="1701903"/>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36"/>
                <p:cNvSpPr/>
                <p:nvPr/>
              </p:nvSpPr>
              <p:spPr>
                <a:xfrm>
                  <a:off x="4827618" y="1701903"/>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5" name="Google Shape;1565;p36"/>
              <p:cNvSpPr/>
              <p:nvPr/>
            </p:nvSpPr>
            <p:spPr>
              <a:xfrm>
                <a:off x="4389179" y="2717924"/>
                <a:ext cx="200239" cy="389841"/>
              </a:xfrm>
              <a:custGeom>
                <a:avLst/>
                <a:gdLst/>
                <a:ahLst/>
                <a:cxnLst/>
                <a:rect l="l" t="t" r="r" b="b"/>
                <a:pathLst>
                  <a:path w="200239" h="389841" extrusionOk="0">
                    <a:moveTo>
                      <a:pt x="0" y="389842"/>
                    </a:moveTo>
                    <a:lnTo>
                      <a:pt x="0" y="0"/>
                    </a:lnTo>
                    <a:lnTo>
                      <a:pt x="200239" y="0"/>
                    </a:lnTo>
                    <a:lnTo>
                      <a:pt x="200239" y="389842"/>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6" name="Google Shape;1566;p36"/>
            <p:cNvGrpSpPr/>
            <p:nvPr/>
          </p:nvGrpSpPr>
          <p:grpSpPr>
            <a:xfrm>
              <a:off x="7185921" y="1776864"/>
              <a:ext cx="1803339" cy="3366496"/>
              <a:chOff x="4950208" y="1243187"/>
              <a:chExt cx="998803" cy="1864578"/>
            </a:xfrm>
          </p:grpSpPr>
          <p:grpSp>
            <p:nvGrpSpPr>
              <p:cNvPr id="1567" name="Google Shape;1567;p36"/>
              <p:cNvGrpSpPr/>
              <p:nvPr/>
            </p:nvGrpSpPr>
            <p:grpSpPr>
              <a:xfrm>
                <a:off x="4950208" y="1539025"/>
                <a:ext cx="998803" cy="1568740"/>
                <a:chOff x="4950208" y="1539025"/>
                <a:chExt cx="998803" cy="1568740"/>
              </a:xfrm>
            </p:grpSpPr>
            <p:sp>
              <p:nvSpPr>
                <p:cNvPr id="1568" name="Google Shape;1568;p36"/>
                <p:cNvSpPr/>
                <p:nvPr/>
              </p:nvSpPr>
              <p:spPr>
                <a:xfrm>
                  <a:off x="5000268" y="1604575"/>
                  <a:ext cx="631897" cy="1503190"/>
                </a:xfrm>
                <a:custGeom>
                  <a:avLst/>
                  <a:gdLst/>
                  <a:ahLst/>
                  <a:cxnLst/>
                  <a:rect l="l" t="t" r="r" b="b"/>
                  <a:pathLst>
                    <a:path w="631897" h="1503190" extrusionOk="0">
                      <a:moveTo>
                        <a:pt x="0" y="0"/>
                      </a:moveTo>
                      <a:lnTo>
                        <a:pt x="631897" y="0"/>
                      </a:lnTo>
                      <a:lnTo>
                        <a:pt x="631897" y="1503191"/>
                      </a:lnTo>
                      <a:lnTo>
                        <a:pt x="0" y="150319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36"/>
                <p:cNvSpPr/>
                <p:nvPr/>
              </p:nvSpPr>
              <p:spPr>
                <a:xfrm>
                  <a:off x="5632165" y="1604575"/>
                  <a:ext cx="267982" cy="1503190"/>
                </a:xfrm>
                <a:custGeom>
                  <a:avLst/>
                  <a:gdLst/>
                  <a:ahLst/>
                  <a:cxnLst/>
                  <a:rect l="l" t="t" r="r" b="b"/>
                  <a:pathLst>
                    <a:path w="267982" h="1503190" extrusionOk="0">
                      <a:moveTo>
                        <a:pt x="0" y="0"/>
                      </a:moveTo>
                      <a:lnTo>
                        <a:pt x="267983" y="0"/>
                      </a:lnTo>
                      <a:lnTo>
                        <a:pt x="267983" y="1503191"/>
                      </a:lnTo>
                      <a:lnTo>
                        <a:pt x="0" y="1503191"/>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36"/>
                <p:cNvSpPr/>
                <p:nvPr/>
              </p:nvSpPr>
              <p:spPr>
                <a:xfrm>
                  <a:off x="4950208" y="1539025"/>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36"/>
                <p:cNvSpPr/>
                <p:nvPr/>
              </p:nvSpPr>
              <p:spPr>
                <a:xfrm>
                  <a:off x="5632165" y="1539025"/>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72" name="Google Shape;1572;p36"/>
              <p:cNvSpPr/>
              <p:nvPr/>
            </p:nvSpPr>
            <p:spPr>
              <a:xfrm>
                <a:off x="5000268" y="1421820"/>
                <a:ext cx="631897" cy="117271"/>
              </a:xfrm>
              <a:custGeom>
                <a:avLst/>
                <a:gdLst/>
                <a:ahLst/>
                <a:cxnLst/>
                <a:rect l="l" t="t" r="r" b="b"/>
                <a:pathLst>
                  <a:path w="631897" h="117271" extrusionOk="0">
                    <a:moveTo>
                      <a:pt x="0" y="0"/>
                    </a:moveTo>
                    <a:lnTo>
                      <a:pt x="631897" y="0"/>
                    </a:lnTo>
                    <a:lnTo>
                      <a:pt x="631897" y="117272"/>
                    </a:lnTo>
                    <a:lnTo>
                      <a:pt x="0" y="117272"/>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36"/>
              <p:cNvSpPr/>
              <p:nvPr/>
            </p:nvSpPr>
            <p:spPr>
              <a:xfrm>
                <a:off x="5633029" y="1421820"/>
                <a:ext cx="239196" cy="117271"/>
              </a:xfrm>
              <a:custGeom>
                <a:avLst/>
                <a:gdLst/>
                <a:ahLst/>
                <a:cxnLst/>
                <a:rect l="l" t="t" r="r" b="b"/>
                <a:pathLst>
                  <a:path w="239196" h="117271" extrusionOk="0">
                    <a:moveTo>
                      <a:pt x="0" y="0"/>
                    </a:moveTo>
                    <a:lnTo>
                      <a:pt x="239197" y="0"/>
                    </a:lnTo>
                    <a:lnTo>
                      <a:pt x="239197" y="117272"/>
                    </a:lnTo>
                    <a:lnTo>
                      <a:pt x="0" y="117272"/>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36"/>
              <p:cNvSpPr/>
              <p:nvPr/>
            </p:nvSpPr>
            <p:spPr>
              <a:xfrm>
                <a:off x="5245979" y="1243187"/>
                <a:ext cx="181757" cy="181757"/>
              </a:xfrm>
              <a:custGeom>
                <a:avLst/>
                <a:gdLst/>
                <a:ahLst/>
                <a:cxnLst/>
                <a:rect l="l" t="t" r="r" b="b"/>
                <a:pathLst>
                  <a:path w="181757" h="181757" extrusionOk="0">
                    <a:moveTo>
                      <a:pt x="0" y="0"/>
                    </a:moveTo>
                    <a:lnTo>
                      <a:pt x="181758" y="0"/>
                    </a:lnTo>
                    <a:lnTo>
                      <a:pt x="181758" y="181758"/>
                    </a:lnTo>
                    <a:lnTo>
                      <a:pt x="0" y="181758"/>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36"/>
              <p:cNvSpPr/>
              <p:nvPr/>
            </p:nvSpPr>
            <p:spPr>
              <a:xfrm>
                <a:off x="5426806" y="1243187"/>
                <a:ext cx="445352" cy="181757"/>
              </a:xfrm>
              <a:custGeom>
                <a:avLst/>
                <a:gdLst/>
                <a:ahLst/>
                <a:cxnLst/>
                <a:rect l="l" t="t" r="r" b="b"/>
                <a:pathLst>
                  <a:path w="445352" h="181757" extrusionOk="0">
                    <a:moveTo>
                      <a:pt x="0" y="0"/>
                    </a:moveTo>
                    <a:lnTo>
                      <a:pt x="445353" y="0"/>
                    </a:lnTo>
                    <a:lnTo>
                      <a:pt x="445353" y="181758"/>
                    </a:lnTo>
                    <a:lnTo>
                      <a:pt x="0" y="18175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6" name="Google Shape;1576;p36"/>
            <p:cNvGrpSpPr/>
            <p:nvPr/>
          </p:nvGrpSpPr>
          <p:grpSpPr>
            <a:xfrm>
              <a:off x="8724832" y="1239488"/>
              <a:ext cx="2644512" cy="3903874"/>
              <a:chOff x="5802554" y="945554"/>
              <a:chExt cx="1464698" cy="2162212"/>
            </a:xfrm>
          </p:grpSpPr>
          <p:grpSp>
            <p:nvGrpSpPr>
              <p:cNvPr id="1577" name="Google Shape;1577;p36"/>
              <p:cNvGrpSpPr/>
              <p:nvPr/>
            </p:nvGrpSpPr>
            <p:grpSpPr>
              <a:xfrm>
                <a:off x="5802554" y="945554"/>
                <a:ext cx="1464698" cy="2162212"/>
                <a:chOff x="5802554" y="945554"/>
                <a:chExt cx="1464698" cy="2162212"/>
              </a:xfrm>
            </p:grpSpPr>
            <p:sp>
              <p:nvSpPr>
                <p:cNvPr id="1578" name="Google Shape;1578;p36"/>
                <p:cNvSpPr/>
                <p:nvPr/>
              </p:nvSpPr>
              <p:spPr>
                <a:xfrm>
                  <a:off x="5872226" y="1036699"/>
                  <a:ext cx="879071" cy="2071067"/>
                </a:xfrm>
                <a:custGeom>
                  <a:avLst/>
                  <a:gdLst/>
                  <a:ahLst/>
                  <a:cxnLst/>
                  <a:rect l="l" t="t" r="r" b="b"/>
                  <a:pathLst>
                    <a:path w="879071" h="2071067" extrusionOk="0">
                      <a:moveTo>
                        <a:pt x="0" y="0"/>
                      </a:moveTo>
                      <a:lnTo>
                        <a:pt x="879072" y="0"/>
                      </a:lnTo>
                      <a:lnTo>
                        <a:pt x="879072" y="2071067"/>
                      </a:lnTo>
                      <a:lnTo>
                        <a:pt x="0" y="2071067"/>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36"/>
                <p:cNvSpPr/>
                <p:nvPr/>
              </p:nvSpPr>
              <p:spPr>
                <a:xfrm>
                  <a:off x="6751297" y="1036699"/>
                  <a:ext cx="448012" cy="2071067"/>
                </a:xfrm>
                <a:custGeom>
                  <a:avLst/>
                  <a:gdLst/>
                  <a:ahLst/>
                  <a:cxnLst/>
                  <a:rect l="l" t="t" r="r" b="b"/>
                  <a:pathLst>
                    <a:path w="448012" h="2071067" extrusionOk="0">
                      <a:moveTo>
                        <a:pt x="0" y="0"/>
                      </a:moveTo>
                      <a:lnTo>
                        <a:pt x="448012" y="0"/>
                      </a:lnTo>
                      <a:lnTo>
                        <a:pt x="448012" y="2071067"/>
                      </a:lnTo>
                      <a:lnTo>
                        <a:pt x="0" y="2071067"/>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36"/>
                <p:cNvSpPr/>
                <p:nvPr/>
              </p:nvSpPr>
              <p:spPr>
                <a:xfrm>
                  <a:off x="5802554" y="945554"/>
                  <a:ext cx="948676" cy="91144"/>
                </a:xfrm>
                <a:custGeom>
                  <a:avLst/>
                  <a:gdLst/>
                  <a:ahLst/>
                  <a:cxnLst/>
                  <a:rect l="l" t="t" r="r" b="b"/>
                  <a:pathLst>
                    <a:path w="948676" h="91144" extrusionOk="0">
                      <a:moveTo>
                        <a:pt x="0" y="0"/>
                      </a:moveTo>
                      <a:lnTo>
                        <a:pt x="948677" y="0"/>
                      </a:lnTo>
                      <a:lnTo>
                        <a:pt x="948677" y="91145"/>
                      </a:lnTo>
                      <a:lnTo>
                        <a:pt x="0" y="91145"/>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36"/>
                <p:cNvSpPr/>
                <p:nvPr/>
              </p:nvSpPr>
              <p:spPr>
                <a:xfrm>
                  <a:off x="6751297" y="945554"/>
                  <a:ext cx="515955" cy="91144"/>
                </a:xfrm>
                <a:custGeom>
                  <a:avLst/>
                  <a:gdLst/>
                  <a:ahLst/>
                  <a:cxnLst/>
                  <a:rect l="l" t="t" r="r" b="b"/>
                  <a:pathLst>
                    <a:path w="515955" h="91144" extrusionOk="0">
                      <a:moveTo>
                        <a:pt x="0" y="0"/>
                      </a:moveTo>
                      <a:lnTo>
                        <a:pt x="515955" y="0"/>
                      </a:lnTo>
                      <a:lnTo>
                        <a:pt x="515955" y="91145"/>
                      </a:lnTo>
                      <a:lnTo>
                        <a:pt x="0" y="91145"/>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2" name="Google Shape;1582;p36"/>
              <p:cNvGrpSpPr/>
              <p:nvPr/>
            </p:nvGrpSpPr>
            <p:grpSpPr>
              <a:xfrm>
                <a:off x="5960312" y="1198579"/>
                <a:ext cx="157159" cy="252426"/>
                <a:chOff x="5960312" y="1198579"/>
                <a:chExt cx="157159" cy="252426"/>
              </a:xfrm>
            </p:grpSpPr>
            <p:sp>
              <p:nvSpPr>
                <p:cNvPr id="1583" name="Google Shape;1583;p36"/>
                <p:cNvSpPr/>
                <p:nvPr/>
              </p:nvSpPr>
              <p:spPr>
                <a:xfrm>
                  <a:off x="5966561"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36"/>
                <p:cNvSpPr/>
                <p:nvPr/>
              </p:nvSpPr>
              <p:spPr>
                <a:xfrm>
                  <a:off x="596031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36"/>
                <p:cNvSpPr/>
                <p:nvPr/>
              </p:nvSpPr>
              <p:spPr>
                <a:xfrm>
                  <a:off x="5966561"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6" name="Google Shape;1586;p36"/>
              <p:cNvGrpSpPr/>
              <p:nvPr/>
            </p:nvGrpSpPr>
            <p:grpSpPr>
              <a:xfrm>
                <a:off x="6225835" y="1198579"/>
                <a:ext cx="157159" cy="252426"/>
                <a:chOff x="6225835" y="1198579"/>
                <a:chExt cx="157159" cy="252426"/>
              </a:xfrm>
            </p:grpSpPr>
            <p:sp>
              <p:nvSpPr>
                <p:cNvPr id="1587" name="Google Shape;1587;p36"/>
                <p:cNvSpPr/>
                <p:nvPr/>
              </p:nvSpPr>
              <p:spPr>
                <a:xfrm>
                  <a:off x="6232018"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36"/>
                <p:cNvSpPr/>
                <p:nvPr/>
              </p:nvSpPr>
              <p:spPr>
                <a:xfrm>
                  <a:off x="6225835"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36"/>
                <p:cNvSpPr/>
                <p:nvPr/>
              </p:nvSpPr>
              <p:spPr>
                <a:xfrm>
                  <a:off x="6232018"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36"/>
              <p:cNvGrpSpPr/>
              <p:nvPr/>
            </p:nvGrpSpPr>
            <p:grpSpPr>
              <a:xfrm>
                <a:off x="6491292" y="1198579"/>
                <a:ext cx="157159" cy="252426"/>
                <a:chOff x="6491292" y="1198579"/>
                <a:chExt cx="157159" cy="252426"/>
              </a:xfrm>
            </p:grpSpPr>
            <p:sp>
              <p:nvSpPr>
                <p:cNvPr id="1591" name="Google Shape;1591;p36"/>
                <p:cNvSpPr/>
                <p:nvPr/>
              </p:nvSpPr>
              <p:spPr>
                <a:xfrm>
                  <a:off x="6497475"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36"/>
                <p:cNvSpPr/>
                <p:nvPr/>
              </p:nvSpPr>
              <p:spPr>
                <a:xfrm>
                  <a:off x="649129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36"/>
                <p:cNvSpPr/>
                <p:nvPr/>
              </p:nvSpPr>
              <p:spPr>
                <a:xfrm>
                  <a:off x="6497475"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4" name="Google Shape;1594;p36"/>
              <p:cNvGrpSpPr/>
              <p:nvPr/>
            </p:nvGrpSpPr>
            <p:grpSpPr>
              <a:xfrm>
                <a:off x="5960312" y="1586825"/>
                <a:ext cx="157159" cy="252426"/>
                <a:chOff x="5960312" y="1586825"/>
                <a:chExt cx="157159" cy="252426"/>
              </a:xfrm>
            </p:grpSpPr>
            <p:sp>
              <p:nvSpPr>
                <p:cNvPr id="1595" name="Google Shape;1595;p36"/>
                <p:cNvSpPr/>
                <p:nvPr/>
              </p:nvSpPr>
              <p:spPr>
                <a:xfrm>
                  <a:off x="5966561"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36"/>
                <p:cNvSpPr/>
                <p:nvPr/>
              </p:nvSpPr>
              <p:spPr>
                <a:xfrm>
                  <a:off x="596031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36"/>
                <p:cNvSpPr/>
                <p:nvPr/>
              </p:nvSpPr>
              <p:spPr>
                <a:xfrm>
                  <a:off x="5966561"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8" name="Google Shape;1598;p36"/>
              <p:cNvGrpSpPr/>
              <p:nvPr/>
            </p:nvGrpSpPr>
            <p:grpSpPr>
              <a:xfrm>
                <a:off x="6225835" y="1586825"/>
                <a:ext cx="157159" cy="252426"/>
                <a:chOff x="6225835" y="1586825"/>
                <a:chExt cx="157159" cy="252426"/>
              </a:xfrm>
            </p:grpSpPr>
            <p:sp>
              <p:nvSpPr>
                <p:cNvPr id="1599" name="Google Shape;1599;p36"/>
                <p:cNvSpPr/>
                <p:nvPr/>
              </p:nvSpPr>
              <p:spPr>
                <a:xfrm>
                  <a:off x="6232018"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36"/>
                <p:cNvSpPr/>
                <p:nvPr/>
              </p:nvSpPr>
              <p:spPr>
                <a:xfrm>
                  <a:off x="6225835"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36"/>
                <p:cNvSpPr/>
                <p:nvPr/>
              </p:nvSpPr>
              <p:spPr>
                <a:xfrm>
                  <a:off x="6232018"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2" name="Google Shape;1602;p36"/>
              <p:cNvGrpSpPr/>
              <p:nvPr/>
            </p:nvGrpSpPr>
            <p:grpSpPr>
              <a:xfrm>
                <a:off x="6491292" y="1586825"/>
                <a:ext cx="157159" cy="252426"/>
                <a:chOff x="6491292" y="1586825"/>
                <a:chExt cx="157159" cy="252426"/>
              </a:xfrm>
            </p:grpSpPr>
            <p:sp>
              <p:nvSpPr>
                <p:cNvPr id="1603" name="Google Shape;1603;p36"/>
                <p:cNvSpPr/>
                <p:nvPr/>
              </p:nvSpPr>
              <p:spPr>
                <a:xfrm>
                  <a:off x="6497475"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36"/>
                <p:cNvSpPr/>
                <p:nvPr/>
              </p:nvSpPr>
              <p:spPr>
                <a:xfrm>
                  <a:off x="649129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36"/>
                <p:cNvSpPr/>
                <p:nvPr/>
              </p:nvSpPr>
              <p:spPr>
                <a:xfrm>
                  <a:off x="6497475"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6" name="Google Shape;1606;p36"/>
              <p:cNvGrpSpPr/>
              <p:nvPr/>
            </p:nvGrpSpPr>
            <p:grpSpPr>
              <a:xfrm>
                <a:off x="5960312" y="1975004"/>
                <a:ext cx="157159" cy="252426"/>
                <a:chOff x="5960312" y="1975004"/>
                <a:chExt cx="157159" cy="252426"/>
              </a:xfrm>
            </p:grpSpPr>
            <p:sp>
              <p:nvSpPr>
                <p:cNvPr id="1607" name="Google Shape;1607;p36"/>
                <p:cNvSpPr/>
                <p:nvPr/>
              </p:nvSpPr>
              <p:spPr>
                <a:xfrm>
                  <a:off x="5966561"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36"/>
                <p:cNvSpPr/>
                <p:nvPr/>
              </p:nvSpPr>
              <p:spPr>
                <a:xfrm>
                  <a:off x="596031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36"/>
                <p:cNvSpPr/>
                <p:nvPr/>
              </p:nvSpPr>
              <p:spPr>
                <a:xfrm>
                  <a:off x="5966561"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0" name="Google Shape;1610;p36"/>
              <p:cNvGrpSpPr/>
              <p:nvPr/>
            </p:nvGrpSpPr>
            <p:grpSpPr>
              <a:xfrm>
                <a:off x="6225835" y="1975004"/>
                <a:ext cx="157159" cy="252426"/>
                <a:chOff x="6225835" y="1975004"/>
                <a:chExt cx="157159" cy="252426"/>
              </a:xfrm>
            </p:grpSpPr>
            <p:sp>
              <p:nvSpPr>
                <p:cNvPr id="1611" name="Google Shape;1611;p36"/>
                <p:cNvSpPr/>
                <p:nvPr/>
              </p:nvSpPr>
              <p:spPr>
                <a:xfrm>
                  <a:off x="6232018"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36"/>
                <p:cNvSpPr/>
                <p:nvPr/>
              </p:nvSpPr>
              <p:spPr>
                <a:xfrm>
                  <a:off x="6225835"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36"/>
                <p:cNvSpPr/>
                <p:nvPr/>
              </p:nvSpPr>
              <p:spPr>
                <a:xfrm>
                  <a:off x="6232018"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4" name="Google Shape;1614;p36"/>
              <p:cNvGrpSpPr/>
              <p:nvPr/>
            </p:nvGrpSpPr>
            <p:grpSpPr>
              <a:xfrm>
                <a:off x="6491292" y="1975004"/>
                <a:ext cx="157159" cy="252426"/>
                <a:chOff x="6491292" y="1975004"/>
                <a:chExt cx="157159" cy="252426"/>
              </a:xfrm>
            </p:grpSpPr>
            <p:sp>
              <p:nvSpPr>
                <p:cNvPr id="1615" name="Google Shape;1615;p36"/>
                <p:cNvSpPr/>
                <p:nvPr/>
              </p:nvSpPr>
              <p:spPr>
                <a:xfrm>
                  <a:off x="6497475"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36"/>
                <p:cNvSpPr/>
                <p:nvPr/>
              </p:nvSpPr>
              <p:spPr>
                <a:xfrm>
                  <a:off x="649129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36"/>
                <p:cNvSpPr/>
                <p:nvPr/>
              </p:nvSpPr>
              <p:spPr>
                <a:xfrm>
                  <a:off x="6497475"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8" name="Google Shape;1618;p36"/>
              <p:cNvGrpSpPr/>
              <p:nvPr/>
            </p:nvGrpSpPr>
            <p:grpSpPr>
              <a:xfrm>
                <a:off x="5960312" y="2363251"/>
                <a:ext cx="157159" cy="252426"/>
                <a:chOff x="5960312" y="2363251"/>
                <a:chExt cx="157159" cy="252426"/>
              </a:xfrm>
            </p:grpSpPr>
            <p:sp>
              <p:nvSpPr>
                <p:cNvPr id="1619" name="Google Shape;1619;p36"/>
                <p:cNvSpPr/>
                <p:nvPr/>
              </p:nvSpPr>
              <p:spPr>
                <a:xfrm>
                  <a:off x="5966561"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36"/>
                <p:cNvSpPr/>
                <p:nvPr/>
              </p:nvSpPr>
              <p:spPr>
                <a:xfrm>
                  <a:off x="596031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36"/>
                <p:cNvSpPr/>
                <p:nvPr/>
              </p:nvSpPr>
              <p:spPr>
                <a:xfrm>
                  <a:off x="5966561"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2" name="Google Shape;1622;p36"/>
              <p:cNvGrpSpPr/>
              <p:nvPr/>
            </p:nvGrpSpPr>
            <p:grpSpPr>
              <a:xfrm>
                <a:off x="6225835" y="2363251"/>
                <a:ext cx="157159" cy="252426"/>
                <a:chOff x="6225835" y="2363251"/>
                <a:chExt cx="157159" cy="252426"/>
              </a:xfrm>
            </p:grpSpPr>
            <p:sp>
              <p:nvSpPr>
                <p:cNvPr id="1623" name="Google Shape;1623;p36"/>
                <p:cNvSpPr/>
                <p:nvPr/>
              </p:nvSpPr>
              <p:spPr>
                <a:xfrm>
                  <a:off x="6232018"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36"/>
                <p:cNvSpPr/>
                <p:nvPr/>
              </p:nvSpPr>
              <p:spPr>
                <a:xfrm>
                  <a:off x="6225835"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36"/>
                <p:cNvSpPr/>
                <p:nvPr/>
              </p:nvSpPr>
              <p:spPr>
                <a:xfrm>
                  <a:off x="6232018"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6" name="Google Shape;1626;p36"/>
              <p:cNvGrpSpPr/>
              <p:nvPr/>
            </p:nvGrpSpPr>
            <p:grpSpPr>
              <a:xfrm>
                <a:off x="6491292" y="2363251"/>
                <a:ext cx="157159" cy="252426"/>
                <a:chOff x="6491292" y="2363251"/>
                <a:chExt cx="157159" cy="252426"/>
              </a:xfrm>
            </p:grpSpPr>
            <p:sp>
              <p:nvSpPr>
                <p:cNvPr id="1627" name="Google Shape;1627;p36"/>
                <p:cNvSpPr/>
                <p:nvPr/>
              </p:nvSpPr>
              <p:spPr>
                <a:xfrm>
                  <a:off x="6497475"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36"/>
                <p:cNvSpPr/>
                <p:nvPr/>
              </p:nvSpPr>
              <p:spPr>
                <a:xfrm>
                  <a:off x="649129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36"/>
                <p:cNvSpPr/>
                <p:nvPr/>
              </p:nvSpPr>
              <p:spPr>
                <a:xfrm>
                  <a:off x="6497475"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0" name="Google Shape;1630;p36"/>
              <p:cNvSpPr/>
              <p:nvPr/>
            </p:nvSpPr>
            <p:spPr>
              <a:xfrm>
                <a:off x="6151444" y="2809601"/>
                <a:ext cx="261467" cy="298165"/>
              </a:xfrm>
              <a:custGeom>
                <a:avLst/>
                <a:gdLst/>
                <a:ahLst/>
                <a:cxnLst/>
                <a:rect l="l" t="t" r="r" b="b"/>
                <a:pathLst>
                  <a:path w="261467" h="298165" extrusionOk="0">
                    <a:moveTo>
                      <a:pt x="0" y="298165"/>
                    </a:moveTo>
                    <a:lnTo>
                      <a:pt x="0" y="0"/>
                    </a:lnTo>
                    <a:lnTo>
                      <a:pt x="261468" y="0"/>
                    </a:lnTo>
                    <a:lnTo>
                      <a:pt x="261468" y="298165"/>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1" name="Google Shape;1631;p36"/>
            <p:cNvSpPr/>
            <p:nvPr/>
          </p:nvSpPr>
          <p:spPr>
            <a:xfrm>
              <a:off x="742007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36"/>
            <p:cNvSpPr/>
            <p:nvPr/>
          </p:nvSpPr>
          <p:spPr>
            <a:xfrm>
              <a:off x="789952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36"/>
            <p:cNvSpPr/>
            <p:nvPr/>
          </p:nvSpPr>
          <p:spPr>
            <a:xfrm>
              <a:off x="742007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36"/>
            <p:cNvSpPr/>
            <p:nvPr/>
          </p:nvSpPr>
          <p:spPr>
            <a:xfrm>
              <a:off x="789952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36"/>
            <p:cNvSpPr/>
            <p:nvPr/>
          </p:nvSpPr>
          <p:spPr>
            <a:xfrm>
              <a:off x="742007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36"/>
            <p:cNvSpPr/>
            <p:nvPr/>
          </p:nvSpPr>
          <p:spPr>
            <a:xfrm>
              <a:off x="789952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36"/>
            <p:cNvSpPr/>
            <p:nvPr/>
          </p:nvSpPr>
          <p:spPr>
            <a:xfrm>
              <a:off x="596257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36"/>
            <p:cNvSpPr/>
            <p:nvPr/>
          </p:nvSpPr>
          <p:spPr>
            <a:xfrm>
              <a:off x="644202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36"/>
            <p:cNvSpPr/>
            <p:nvPr/>
          </p:nvSpPr>
          <p:spPr>
            <a:xfrm>
              <a:off x="596257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36"/>
            <p:cNvSpPr/>
            <p:nvPr/>
          </p:nvSpPr>
          <p:spPr>
            <a:xfrm>
              <a:off x="644202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927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43" name="Google Shape;1543;p35"/>
          <p:cNvSpPr txBox="1">
            <a:spLocks noGrp="1"/>
          </p:cNvSpPr>
          <p:nvPr>
            <p:ph type="subTitle" idx="8"/>
          </p:nvPr>
        </p:nvSpPr>
        <p:spPr>
          <a:xfrm>
            <a:off x="5191635" y="1934936"/>
            <a:ext cx="2459100" cy="840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Training Session</a:t>
            </a:r>
          </a:p>
        </p:txBody>
      </p:sp>
      <p:sp>
        <p:nvSpPr>
          <p:cNvPr id="1544" name="Google Shape;1544;p35"/>
          <p:cNvSpPr txBox="1">
            <a:spLocks noGrp="1"/>
          </p:cNvSpPr>
          <p:nvPr>
            <p:ph type="subTitle" idx="9"/>
          </p:nvPr>
        </p:nvSpPr>
        <p:spPr>
          <a:xfrm>
            <a:off x="4985911" y="444510"/>
            <a:ext cx="2459700" cy="8400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Testimonials/Customers rating</a:t>
            </a:r>
            <a:endParaRPr dirty="0"/>
          </a:p>
        </p:txBody>
      </p:sp>
      <p:sp>
        <p:nvSpPr>
          <p:cNvPr id="1546" name="Google Shape;1546;p35"/>
          <p:cNvSpPr txBox="1">
            <a:spLocks noGrp="1"/>
          </p:cNvSpPr>
          <p:nvPr>
            <p:ph type="subTitle" idx="1"/>
          </p:nvPr>
        </p:nvSpPr>
        <p:spPr>
          <a:xfrm>
            <a:off x="745530" y="483189"/>
            <a:ext cx="2459100" cy="616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Chatbot/Live chat</a:t>
            </a:r>
            <a:endParaRPr sz="1800" b="1" dirty="0"/>
          </a:p>
        </p:txBody>
      </p:sp>
      <p:sp>
        <p:nvSpPr>
          <p:cNvPr id="1549" name="Google Shape;1549;p35"/>
          <p:cNvSpPr txBox="1">
            <a:spLocks noGrp="1"/>
          </p:cNvSpPr>
          <p:nvPr>
            <p:ph type="subTitle" idx="2"/>
          </p:nvPr>
        </p:nvSpPr>
        <p:spPr>
          <a:xfrm>
            <a:off x="6215761" y="2571750"/>
            <a:ext cx="2459100" cy="22738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Para din </a:t>
            </a:r>
            <a:r>
              <a:rPr lang="en-US" sz="1100" dirty="0" err="1"/>
              <a:t>syang</a:t>
            </a:r>
            <a:r>
              <a:rPr lang="en-US" sz="1100" dirty="0"/>
              <a:t> video manuals </a:t>
            </a:r>
            <a:r>
              <a:rPr lang="en-US" sz="1100" dirty="0" err="1"/>
              <a:t>pero</a:t>
            </a:r>
            <a:r>
              <a:rPr lang="en-US" sz="1100" dirty="0"/>
              <a:t> ang </a:t>
            </a:r>
            <a:r>
              <a:rPr lang="en-US" sz="1100" dirty="0" err="1"/>
              <a:t>pinagkaiba</a:t>
            </a:r>
            <a:r>
              <a:rPr lang="en-US" sz="1100" dirty="0"/>
              <a:t> is face to face ang training session or </a:t>
            </a:r>
            <a:r>
              <a:rPr lang="en-US" sz="1100" dirty="0" err="1"/>
              <a:t>pwede</a:t>
            </a:r>
            <a:r>
              <a:rPr lang="en-US" sz="1100" dirty="0"/>
              <a:t> din naman </a:t>
            </a:r>
            <a:r>
              <a:rPr lang="en-US" sz="1100" dirty="0" err="1"/>
              <a:t>plalang</a:t>
            </a:r>
            <a:r>
              <a:rPr lang="en-US" sz="1100" dirty="0"/>
              <a:t> online but we will use a </a:t>
            </a:r>
            <a:r>
              <a:rPr lang="en-US" sz="1100" dirty="0" err="1"/>
              <a:t>Anydesk</a:t>
            </a:r>
            <a:r>
              <a:rPr lang="en-US" sz="1100" dirty="0"/>
              <a:t> application for that so that I can control the customers screen whether they are far from me</a:t>
            </a:r>
            <a:endParaRPr sz="1100" dirty="0"/>
          </a:p>
        </p:txBody>
      </p:sp>
      <p:sp>
        <p:nvSpPr>
          <p:cNvPr id="1550" name="Google Shape;1550;p35"/>
          <p:cNvSpPr txBox="1">
            <a:spLocks noGrp="1"/>
          </p:cNvSpPr>
          <p:nvPr>
            <p:ph type="subTitle" idx="3"/>
          </p:nvPr>
        </p:nvSpPr>
        <p:spPr>
          <a:xfrm>
            <a:off x="6031750" y="1298121"/>
            <a:ext cx="2459700" cy="8400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Dito naman po ay ang mga feedback ni customer or users sa website dynamically</a:t>
            </a:r>
            <a:endParaRPr dirty="0"/>
          </a:p>
        </p:txBody>
      </p:sp>
      <p:sp>
        <p:nvSpPr>
          <p:cNvPr id="2" name="Google Shape;1549;p35">
            <a:extLst>
              <a:ext uri="{FF2B5EF4-FFF2-40B4-BE49-F238E27FC236}">
                <a16:creationId xmlns:a16="http://schemas.microsoft.com/office/drawing/2014/main" id="{CC76CF34-FD4B-3E3F-7869-BB4D6CF0CA8A}"/>
              </a:ext>
            </a:extLst>
          </p:cNvPr>
          <p:cNvSpPr txBox="1">
            <a:spLocks/>
          </p:cNvSpPr>
          <p:nvPr/>
        </p:nvSpPr>
        <p:spPr>
          <a:xfrm>
            <a:off x="1493265" y="1099678"/>
            <a:ext cx="2459100" cy="1005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Work Sans"/>
              <a:buNone/>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9pPr>
          </a:lstStyle>
          <a:p>
            <a:pPr marL="0" indent="0"/>
            <a:r>
              <a:rPr lang="en-US" dirty="0"/>
              <a:t>Target auto reply message will be based on the website genre. If live chat, we will use the messenger for communications</a:t>
            </a:r>
          </a:p>
        </p:txBody>
      </p:sp>
      <p:sp>
        <p:nvSpPr>
          <p:cNvPr id="3" name="Google Shape;1544;p35">
            <a:extLst>
              <a:ext uri="{FF2B5EF4-FFF2-40B4-BE49-F238E27FC236}">
                <a16:creationId xmlns:a16="http://schemas.microsoft.com/office/drawing/2014/main" id="{0B40A4A2-6094-85CD-256D-1CCA60983989}"/>
              </a:ext>
            </a:extLst>
          </p:cNvPr>
          <p:cNvSpPr txBox="1">
            <a:spLocks/>
          </p:cNvSpPr>
          <p:nvPr/>
        </p:nvSpPr>
        <p:spPr>
          <a:xfrm>
            <a:off x="263415" y="2848960"/>
            <a:ext cx="2459700" cy="840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Prompt"/>
                <a:ea typeface="Prompt"/>
                <a:cs typeface="Prompt"/>
                <a:sym typeface="Prompt"/>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lgn="ctr"/>
            <a:r>
              <a:rPr lang="en-US" dirty="0"/>
              <a:t>Reports/ Transaction Monitoring</a:t>
            </a:r>
          </a:p>
        </p:txBody>
      </p:sp>
      <p:sp>
        <p:nvSpPr>
          <p:cNvPr id="4" name="Google Shape;1550;p35">
            <a:extLst>
              <a:ext uri="{FF2B5EF4-FFF2-40B4-BE49-F238E27FC236}">
                <a16:creationId xmlns:a16="http://schemas.microsoft.com/office/drawing/2014/main" id="{B67550C0-8B5A-E6E6-A6CE-313DFCC87FD9}"/>
              </a:ext>
            </a:extLst>
          </p:cNvPr>
          <p:cNvSpPr txBox="1">
            <a:spLocks/>
          </p:cNvSpPr>
          <p:nvPr/>
        </p:nvSpPr>
        <p:spPr>
          <a:xfrm>
            <a:off x="2434206" y="2515532"/>
            <a:ext cx="2459700" cy="150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Work Sans"/>
              <a:buNone/>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9pPr>
          </a:lstStyle>
          <a:p>
            <a:pPr marL="0" indent="0"/>
            <a:r>
              <a:rPr lang="en-US" dirty="0"/>
              <a:t>We can add reporting to admin dashboard showing how many users registered on the website or how many orders for the ecommerce website or also reports on sale per week, month or a year.</a:t>
            </a:r>
          </a:p>
        </p:txBody>
      </p:sp>
    </p:spTree>
    <p:extLst>
      <p:ext uri="{BB962C8B-B14F-4D97-AF65-F5344CB8AC3E}">
        <p14:creationId xmlns:p14="http://schemas.microsoft.com/office/powerpoint/2010/main" val="277386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43" name="Google Shape;1543;p35"/>
          <p:cNvSpPr txBox="1">
            <a:spLocks noGrp="1"/>
          </p:cNvSpPr>
          <p:nvPr>
            <p:ph type="subTitle" idx="8"/>
          </p:nvPr>
        </p:nvSpPr>
        <p:spPr>
          <a:xfrm>
            <a:off x="3342144" y="1150875"/>
            <a:ext cx="2459100" cy="840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Search Functionality</a:t>
            </a:r>
          </a:p>
        </p:txBody>
      </p:sp>
      <p:sp>
        <p:nvSpPr>
          <p:cNvPr id="1544" name="Google Shape;1544;p35"/>
          <p:cNvSpPr txBox="1">
            <a:spLocks noGrp="1"/>
          </p:cNvSpPr>
          <p:nvPr>
            <p:ph type="subTitle" idx="9"/>
          </p:nvPr>
        </p:nvSpPr>
        <p:spPr>
          <a:xfrm>
            <a:off x="5963175" y="1407899"/>
            <a:ext cx="2459700" cy="8400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Social Media Integrations</a:t>
            </a:r>
            <a:endParaRPr dirty="0"/>
          </a:p>
        </p:txBody>
      </p:sp>
      <p:sp>
        <p:nvSpPr>
          <p:cNvPr id="1546" name="Google Shape;1546;p35"/>
          <p:cNvSpPr txBox="1">
            <a:spLocks noGrp="1"/>
          </p:cNvSpPr>
          <p:nvPr>
            <p:ph type="subTitle" idx="1"/>
          </p:nvPr>
        </p:nvSpPr>
        <p:spPr>
          <a:xfrm>
            <a:off x="802079" y="1338769"/>
            <a:ext cx="2459100" cy="616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Site Map</a:t>
            </a:r>
            <a:endParaRPr sz="1800" b="1" dirty="0"/>
          </a:p>
        </p:txBody>
      </p:sp>
      <p:sp>
        <p:nvSpPr>
          <p:cNvPr id="1549" name="Google Shape;1549;p35"/>
          <p:cNvSpPr txBox="1">
            <a:spLocks noGrp="1"/>
          </p:cNvSpPr>
          <p:nvPr>
            <p:ph type="subTitle" idx="2"/>
          </p:nvPr>
        </p:nvSpPr>
        <p:spPr>
          <a:xfrm>
            <a:off x="3342144" y="1955260"/>
            <a:ext cx="2459100" cy="22738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Kung </a:t>
            </a:r>
            <a:r>
              <a:rPr lang="en-US" sz="1100" dirty="0" err="1"/>
              <a:t>tamad</a:t>
            </a:r>
            <a:r>
              <a:rPr lang="en-US" sz="1100" dirty="0"/>
              <a:t> naman </a:t>
            </a:r>
            <a:r>
              <a:rPr lang="en-US" sz="1100" dirty="0" err="1"/>
              <a:t>si</a:t>
            </a:r>
            <a:r>
              <a:rPr lang="en-US" sz="1100" dirty="0"/>
              <a:t> user or customer mag scroll </a:t>
            </a:r>
            <a:r>
              <a:rPr lang="en-US" sz="1100" dirty="0" err="1"/>
              <a:t>sa</a:t>
            </a:r>
            <a:r>
              <a:rPr lang="en-US" sz="1100" dirty="0"/>
              <a:t> website </a:t>
            </a:r>
            <a:r>
              <a:rPr lang="en-US" sz="1100" dirty="0" err="1"/>
              <a:t>maglalagay</a:t>
            </a:r>
            <a:r>
              <a:rPr lang="en-US" sz="1100" dirty="0"/>
              <a:t> tayo ng </a:t>
            </a:r>
            <a:r>
              <a:rPr lang="en-US" sz="1100" dirty="0" err="1"/>
              <a:t>searsch</a:t>
            </a:r>
            <a:r>
              <a:rPr lang="en-US" sz="1100" dirty="0"/>
              <a:t> button para mas </a:t>
            </a:r>
            <a:r>
              <a:rPr lang="en-US" sz="1100" dirty="0" err="1"/>
              <a:t>mapadali</a:t>
            </a:r>
            <a:r>
              <a:rPr lang="en-US" sz="1100" dirty="0"/>
              <a:t> </a:t>
            </a:r>
            <a:r>
              <a:rPr lang="en-US" sz="1100" dirty="0" err="1"/>
              <a:t>sila</a:t>
            </a:r>
            <a:r>
              <a:rPr lang="en-US" sz="1100" dirty="0"/>
              <a:t> </a:t>
            </a:r>
            <a:r>
              <a:rPr lang="en-US" sz="1100" dirty="0" err="1"/>
              <a:t>sa</a:t>
            </a:r>
            <a:r>
              <a:rPr lang="en-US" sz="1100" dirty="0"/>
              <a:t> </a:t>
            </a:r>
            <a:r>
              <a:rPr lang="en-US" sz="1100" dirty="0" err="1"/>
              <a:t>hinahanap</a:t>
            </a:r>
            <a:r>
              <a:rPr lang="en-US" sz="1100" dirty="0"/>
              <a:t> </a:t>
            </a:r>
            <a:r>
              <a:rPr lang="en-US" sz="1100" dirty="0" err="1"/>
              <a:t>nila</a:t>
            </a:r>
            <a:endParaRPr sz="1100" dirty="0"/>
          </a:p>
        </p:txBody>
      </p:sp>
      <p:sp>
        <p:nvSpPr>
          <p:cNvPr id="1550" name="Google Shape;1550;p35"/>
          <p:cNvSpPr txBox="1">
            <a:spLocks noGrp="1"/>
          </p:cNvSpPr>
          <p:nvPr>
            <p:ph type="subTitle" idx="3"/>
          </p:nvPr>
        </p:nvSpPr>
        <p:spPr>
          <a:xfrm>
            <a:off x="6066040" y="2265011"/>
            <a:ext cx="2459700" cy="21316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Ilalagay ang mga link of the customers socail media.</a:t>
            </a:r>
            <a:endParaRPr dirty="0"/>
          </a:p>
        </p:txBody>
      </p:sp>
      <p:sp>
        <p:nvSpPr>
          <p:cNvPr id="2" name="Google Shape;1549;p35">
            <a:extLst>
              <a:ext uri="{FF2B5EF4-FFF2-40B4-BE49-F238E27FC236}">
                <a16:creationId xmlns:a16="http://schemas.microsoft.com/office/drawing/2014/main" id="{CC76CF34-FD4B-3E3F-7869-BB4D6CF0CA8A}"/>
              </a:ext>
            </a:extLst>
          </p:cNvPr>
          <p:cNvSpPr txBox="1">
            <a:spLocks/>
          </p:cNvSpPr>
          <p:nvPr/>
        </p:nvSpPr>
        <p:spPr>
          <a:xfrm>
            <a:off x="883044" y="1955259"/>
            <a:ext cx="2459100" cy="227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Work Sans"/>
              <a:buNone/>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9pPr>
          </a:lstStyle>
          <a:p>
            <a:pPr marL="0" indent="0"/>
            <a:r>
              <a:rPr lang="en-US" dirty="0"/>
              <a:t>We will embed a map of the company where it is located</a:t>
            </a:r>
          </a:p>
        </p:txBody>
      </p:sp>
    </p:spTree>
    <p:extLst>
      <p:ext uri="{BB962C8B-B14F-4D97-AF65-F5344CB8AC3E}">
        <p14:creationId xmlns:p14="http://schemas.microsoft.com/office/powerpoint/2010/main" val="260445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36"/>
          <p:cNvSpPr txBox="1">
            <a:spLocks noGrp="1"/>
          </p:cNvSpPr>
          <p:nvPr>
            <p:ph type="title"/>
          </p:nvPr>
        </p:nvSpPr>
        <p:spPr>
          <a:xfrm>
            <a:off x="3895125" y="1366350"/>
            <a:ext cx="4533900" cy="151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Other Packages</a:t>
            </a:r>
            <a:endParaRPr dirty="0"/>
          </a:p>
        </p:txBody>
      </p:sp>
      <p:grpSp>
        <p:nvGrpSpPr>
          <p:cNvPr id="1558" name="Google Shape;1558;p36"/>
          <p:cNvGrpSpPr/>
          <p:nvPr/>
        </p:nvGrpSpPr>
        <p:grpSpPr>
          <a:xfrm flipH="1">
            <a:off x="-457195" y="2334894"/>
            <a:ext cx="4053998" cy="2808056"/>
            <a:chOff x="5733311" y="1239488"/>
            <a:chExt cx="5636033" cy="3903874"/>
          </a:xfrm>
        </p:grpSpPr>
        <p:grpSp>
          <p:nvGrpSpPr>
            <p:cNvPr id="1559" name="Google Shape;1559;p36"/>
            <p:cNvGrpSpPr/>
            <p:nvPr/>
          </p:nvGrpSpPr>
          <p:grpSpPr>
            <a:xfrm>
              <a:off x="5733311" y="2605076"/>
              <a:ext cx="1803339" cy="2538284"/>
              <a:chOff x="4145661" y="1701903"/>
              <a:chExt cx="998803" cy="1405862"/>
            </a:xfrm>
          </p:grpSpPr>
          <p:grpSp>
            <p:nvGrpSpPr>
              <p:cNvPr id="1560" name="Google Shape;1560;p36"/>
              <p:cNvGrpSpPr/>
              <p:nvPr/>
            </p:nvGrpSpPr>
            <p:grpSpPr>
              <a:xfrm>
                <a:off x="4145661" y="1701903"/>
                <a:ext cx="998803" cy="1405862"/>
                <a:chOff x="4145661" y="1701903"/>
                <a:chExt cx="998803" cy="1405862"/>
              </a:xfrm>
            </p:grpSpPr>
            <p:sp>
              <p:nvSpPr>
                <p:cNvPr id="1561" name="Google Shape;1561;p36"/>
                <p:cNvSpPr/>
                <p:nvPr/>
              </p:nvSpPr>
              <p:spPr>
                <a:xfrm>
                  <a:off x="4195721" y="1767452"/>
                  <a:ext cx="631897" cy="1340313"/>
                </a:xfrm>
                <a:custGeom>
                  <a:avLst/>
                  <a:gdLst/>
                  <a:ahLst/>
                  <a:cxnLst/>
                  <a:rect l="l" t="t" r="r" b="b"/>
                  <a:pathLst>
                    <a:path w="631897" h="1340313" extrusionOk="0">
                      <a:moveTo>
                        <a:pt x="0" y="0"/>
                      </a:moveTo>
                      <a:lnTo>
                        <a:pt x="631897" y="0"/>
                      </a:lnTo>
                      <a:lnTo>
                        <a:pt x="631897" y="1340313"/>
                      </a:lnTo>
                      <a:lnTo>
                        <a:pt x="0" y="1340313"/>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36"/>
                <p:cNvSpPr/>
                <p:nvPr/>
              </p:nvSpPr>
              <p:spPr>
                <a:xfrm>
                  <a:off x="4827618" y="1767452"/>
                  <a:ext cx="267982" cy="1340313"/>
                </a:xfrm>
                <a:custGeom>
                  <a:avLst/>
                  <a:gdLst/>
                  <a:ahLst/>
                  <a:cxnLst/>
                  <a:rect l="l" t="t" r="r" b="b"/>
                  <a:pathLst>
                    <a:path w="267982" h="1340313" extrusionOk="0">
                      <a:moveTo>
                        <a:pt x="0" y="0"/>
                      </a:moveTo>
                      <a:lnTo>
                        <a:pt x="267983" y="0"/>
                      </a:lnTo>
                      <a:lnTo>
                        <a:pt x="267983" y="1340313"/>
                      </a:lnTo>
                      <a:lnTo>
                        <a:pt x="0" y="1340313"/>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36"/>
                <p:cNvSpPr/>
                <p:nvPr/>
              </p:nvSpPr>
              <p:spPr>
                <a:xfrm>
                  <a:off x="4145661" y="1701903"/>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36"/>
                <p:cNvSpPr/>
                <p:nvPr/>
              </p:nvSpPr>
              <p:spPr>
                <a:xfrm>
                  <a:off x="4827618" y="1701903"/>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5" name="Google Shape;1565;p36"/>
              <p:cNvSpPr/>
              <p:nvPr/>
            </p:nvSpPr>
            <p:spPr>
              <a:xfrm>
                <a:off x="4389179" y="2717924"/>
                <a:ext cx="200239" cy="389841"/>
              </a:xfrm>
              <a:custGeom>
                <a:avLst/>
                <a:gdLst/>
                <a:ahLst/>
                <a:cxnLst/>
                <a:rect l="l" t="t" r="r" b="b"/>
                <a:pathLst>
                  <a:path w="200239" h="389841" extrusionOk="0">
                    <a:moveTo>
                      <a:pt x="0" y="389842"/>
                    </a:moveTo>
                    <a:lnTo>
                      <a:pt x="0" y="0"/>
                    </a:lnTo>
                    <a:lnTo>
                      <a:pt x="200239" y="0"/>
                    </a:lnTo>
                    <a:lnTo>
                      <a:pt x="200239" y="389842"/>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6" name="Google Shape;1566;p36"/>
            <p:cNvGrpSpPr/>
            <p:nvPr/>
          </p:nvGrpSpPr>
          <p:grpSpPr>
            <a:xfrm>
              <a:off x="7185921" y="1776864"/>
              <a:ext cx="1803339" cy="3366496"/>
              <a:chOff x="4950208" y="1243187"/>
              <a:chExt cx="998803" cy="1864578"/>
            </a:xfrm>
          </p:grpSpPr>
          <p:grpSp>
            <p:nvGrpSpPr>
              <p:cNvPr id="1567" name="Google Shape;1567;p36"/>
              <p:cNvGrpSpPr/>
              <p:nvPr/>
            </p:nvGrpSpPr>
            <p:grpSpPr>
              <a:xfrm>
                <a:off x="4950208" y="1539025"/>
                <a:ext cx="998803" cy="1568740"/>
                <a:chOff x="4950208" y="1539025"/>
                <a:chExt cx="998803" cy="1568740"/>
              </a:xfrm>
            </p:grpSpPr>
            <p:sp>
              <p:nvSpPr>
                <p:cNvPr id="1568" name="Google Shape;1568;p36"/>
                <p:cNvSpPr/>
                <p:nvPr/>
              </p:nvSpPr>
              <p:spPr>
                <a:xfrm>
                  <a:off x="5000268" y="1604575"/>
                  <a:ext cx="631897" cy="1503190"/>
                </a:xfrm>
                <a:custGeom>
                  <a:avLst/>
                  <a:gdLst/>
                  <a:ahLst/>
                  <a:cxnLst/>
                  <a:rect l="l" t="t" r="r" b="b"/>
                  <a:pathLst>
                    <a:path w="631897" h="1503190" extrusionOk="0">
                      <a:moveTo>
                        <a:pt x="0" y="0"/>
                      </a:moveTo>
                      <a:lnTo>
                        <a:pt x="631897" y="0"/>
                      </a:lnTo>
                      <a:lnTo>
                        <a:pt x="631897" y="1503191"/>
                      </a:lnTo>
                      <a:lnTo>
                        <a:pt x="0" y="150319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36"/>
                <p:cNvSpPr/>
                <p:nvPr/>
              </p:nvSpPr>
              <p:spPr>
                <a:xfrm>
                  <a:off x="5632165" y="1604575"/>
                  <a:ext cx="267982" cy="1503190"/>
                </a:xfrm>
                <a:custGeom>
                  <a:avLst/>
                  <a:gdLst/>
                  <a:ahLst/>
                  <a:cxnLst/>
                  <a:rect l="l" t="t" r="r" b="b"/>
                  <a:pathLst>
                    <a:path w="267982" h="1503190" extrusionOk="0">
                      <a:moveTo>
                        <a:pt x="0" y="0"/>
                      </a:moveTo>
                      <a:lnTo>
                        <a:pt x="267983" y="0"/>
                      </a:lnTo>
                      <a:lnTo>
                        <a:pt x="267983" y="1503191"/>
                      </a:lnTo>
                      <a:lnTo>
                        <a:pt x="0" y="1503191"/>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36"/>
                <p:cNvSpPr/>
                <p:nvPr/>
              </p:nvSpPr>
              <p:spPr>
                <a:xfrm>
                  <a:off x="4950208" y="1539025"/>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36"/>
                <p:cNvSpPr/>
                <p:nvPr/>
              </p:nvSpPr>
              <p:spPr>
                <a:xfrm>
                  <a:off x="5632165" y="1539025"/>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72" name="Google Shape;1572;p36"/>
              <p:cNvSpPr/>
              <p:nvPr/>
            </p:nvSpPr>
            <p:spPr>
              <a:xfrm>
                <a:off x="5000268" y="1421820"/>
                <a:ext cx="631897" cy="117271"/>
              </a:xfrm>
              <a:custGeom>
                <a:avLst/>
                <a:gdLst/>
                <a:ahLst/>
                <a:cxnLst/>
                <a:rect l="l" t="t" r="r" b="b"/>
                <a:pathLst>
                  <a:path w="631897" h="117271" extrusionOk="0">
                    <a:moveTo>
                      <a:pt x="0" y="0"/>
                    </a:moveTo>
                    <a:lnTo>
                      <a:pt x="631897" y="0"/>
                    </a:lnTo>
                    <a:lnTo>
                      <a:pt x="631897" y="117272"/>
                    </a:lnTo>
                    <a:lnTo>
                      <a:pt x="0" y="117272"/>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36"/>
              <p:cNvSpPr/>
              <p:nvPr/>
            </p:nvSpPr>
            <p:spPr>
              <a:xfrm>
                <a:off x="5633029" y="1421820"/>
                <a:ext cx="239196" cy="117271"/>
              </a:xfrm>
              <a:custGeom>
                <a:avLst/>
                <a:gdLst/>
                <a:ahLst/>
                <a:cxnLst/>
                <a:rect l="l" t="t" r="r" b="b"/>
                <a:pathLst>
                  <a:path w="239196" h="117271" extrusionOk="0">
                    <a:moveTo>
                      <a:pt x="0" y="0"/>
                    </a:moveTo>
                    <a:lnTo>
                      <a:pt x="239197" y="0"/>
                    </a:lnTo>
                    <a:lnTo>
                      <a:pt x="239197" y="117272"/>
                    </a:lnTo>
                    <a:lnTo>
                      <a:pt x="0" y="117272"/>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36"/>
              <p:cNvSpPr/>
              <p:nvPr/>
            </p:nvSpPr>
            <p:spPr>
              <a:xfrm>
                <a:off x="5245979" y="1243187"/>
                <a:ext cx="181757" cy="181757"/>
              </a:xfrm>
              <a:custGeom>
                <a:avLst/>
                <a:gdLst/>
                <a:ahLst/>
                <a:cxnLst/>
                <a:rect l="l" t="t" r="r" b="b"/>
                <a:pathLst>
                  <a:path w="181757" h="181757" extrusionOk="0">
                    <a:moveTo>
                      <a:pt x="0" y="0"/>
                    </a:moveTo>
                    <a:lnTo>
                      <a:pt x="181758" y="0"/>
                    </a:lnTo>
                    <a:lnTo>
                      <a:pt x="181758" y="181758"/>
                    </a:lnTo>
                    <a:lnTo>
                      <a:pt x="0" y="181758"/>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36"/>
              <p:cNvSpPr/>
              <p:nvPr/>
            </p:nvSpPr>
            <p:spPr>
              <a:xfrm>
                <a:off x="5426806" y="1243187"/>
                <a:ext cx="445352" cy="181757"/>
              </a:xfrm>
              <a:custGeom>
                <a:avLst/>
                <a:gdLst/>
                <a:ahLst/>
                <a:cxnLst/>
                <a:rect l="l" t="t" r="r" b="b"/>
                <a:pathLst>
                  <a:path w="445352" h="181757" extrusionOk="0">
                    <a:moveTo>
                      <a:pt x="0" y="0"/>
                    </a:moveTo>
                    <a:lnTo>
                      <a:pt x="445353" y="0"/>
                    </a:lnTo>
                    <a:lnTo>
                      <a:pt x="445353" y="181758"/>
                    </a:lnTo>
                    <a:lnTo>
                      <a:pt x="0" y="18175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6" name="Google Shape;1576;p36"/>
            <p:cNvGrpSpPr/>
            <p:nvPr/>
          </p:nvGrpSpPr>
          <p:grpSpPr>
            <a:xfrm>
              <a:off x="8724832" y="1239488"/>
              <a:ext cx="2644512" cy="3903874"/>
              <a:chOff x="5802554" y="945554"/>
              <a:chExt cx="1464698" cy="2162212"/>
            </a:xfrm>
          </p:grpSpPr>
          <p:grpSp>
            <p:nvGrpSpPr>
              <p:cNvPr id="1577" name="Google Shape;1577;p36"/>
              <p:cNvGrpSpPr/>
              <p:nvPr/>
            </p:nvGrpSpPr>
            <p:grpSpPr>
              <a:xfrm>
                <a:off x="5802554" y="945554"/>
                <a:ext cx="1464698" cy="2162212"/>
                <a:chOff x="5802554" y="945554"/>
                <a:chExt cx="1464698" cy="2162212"/>
              </a:xfrm>
            </p:grpSpPr>
            <p:sp>
              <p:nvSpPr>
                <p:cNvPr id="1578" name="Google Shape;1578;p36"/>
                <p:cNvSpPr/>
                <p:nvPr/>
              </p:nvSpPr>
              <p:spPr>
                <a:xfrm>
                  <a:off x="5872226" y="1036699"/>
                  <a:ext cx="879071" cy="2071067"/>
                </a:xfrm>
                <a:custGeom>
                  <a:avLst/>
                  <a:gdLst/>
                  <a:ahLst/>
                  <a:cxnLst/>
                  <a:rect l="l" t="t" r="r" b="b"/>
                  <a:pathLst>
                    <a:path w="879071" h="2071067" extrusionOk="0">
                      <a:moveTo>
                        <a:pt x="0" y="0"/>
                      </a:moveTo>
                      <a:lnTo>
                        <a:pt x="879072" y="0"/>
                      </a:lnTo>
                      <a:lnTo>
                        <a:pt x="879072" y="2071067"/>
                      </a:lnTo>
                      <a:lnTo>
                        <a:pt x="0" y="2071067"/>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36"/>
                <p:cNvSpPr/>
                <p:nvPr/>
              </p:nvSpPr>
              <p:spPr>
                <a:xfrm>
                  <a:off x="6751297" y="1036699"/>
                  <a:ext cx="448012" cy="2071067"/>
                </a:xfrm>
                <a:custGeom>
                  <a:avLst/>
                  <a:gdLst/>
                  <a:ahLst/>
                  <a:cxnLst/>
                  <a:rect l="l" t="t" r="r" b="b"/>
                  <a:pathLst>
                    <a:path w="448012" h="2071067" extrusionOk="0">
                      <a:moveTo>
                        <a:pt x="0" y="0"/>
                      </a:moveTo>
                      <a:lnTo>
                        <a:pt x="448012" y="0"/>
                      </a:lnTo>
                      <a:lnTo>
                        <a:pt x="448012" y="2071067"/>
                      </a:lnTo>
                      <a:lnTo>
                        <a:pt x="0" y="2071067"/>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36"/>
                <p:cNvSpPr/>
                <p:nvPr/>
              </p:nvSpPr>
              <p:spPr>
                <a:xfrm>
                  <a:off x="5802554" y="945554"/>
                  <a:ext cx="948676" cy="91144"/>
                </a:xfrm>
                <a:custGeom>
                  <a:avLst/>
                  <a:gdLst/>
                  <a:ahLst/>
                  <a:cxnLst/>
                  <a:rect l="l" t="t" r="r" b="b"/>
                  <a:pathLst>
                    <a:path w="948676" h="91144" extrusionOk="0">
                      <a:moveTo>
                        <a:pt x="0" y="0"/>
                      </a:moveTo>
                      <a:lnTo>
                        <a:pt x="948677" y="0"/>
                      </a:lnTo>
                      <a:lnTo>
                        <a:pt x="948677" y="91145"/>
                      </a:lnTo>
                      <a:lnTo>
                        <a:pt x="0" y="91145"/>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36"/>
                <p:cNvSpPr/>
                <p:nvPr/>
              </p:nvSpPr>
              <p:spPr>
                <a:xfrm>
                  <a:off x="6751297" y="945554"/>
                  <a:ext cx="515955" cy="91144"/>
                </a:xfrm>
                <a:custGeom>
                  <a:avLst/>
                  <a:gdLst/>
                  <a:ahLst/>
                  <a:cxnLst/>
                  <a:rect l="l" t="t" r="r" b="b"/>
                  <a:pathLst>
                    <a:path w="515955" h="91144" extrusionOk="0">
                      <a:moveTo>
                        <a:pt x="0" y="0"/>
                      </a:moveTo>
                      <a:lnTo>
                        <a:pt x="515955" y="0"/>
                      </a:lnTo>
                      <a:lnTo>
                        <a:pt x="515955" y="91145"/>
                      </a:lnTo>
                      <a:lnTo>
                        <a:pt x="0" y="91145"/>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2" name="Google Shape;1582;p36"/>
              <p:cNvGrpSpPr/>
              <p:nvPr/>
            </p:nvGrpSpPr>
            <p:grpSpPr>
              <a:xfrm>
                <a:off x="5960312" y="1198579"/>
                <a:ext cx="157159" cy="252426"/>
                <a:chOff x="5960312" y="1198579"/>
                <a:chExt cx="157159" cy="252426"/>
              </a:xfrm>
            </p:grpSpPr>
            <p:sp>
              <p:nvSpPr>
                <p:cNvPr id="1583" name="Google Shape;1583;p36"/>
                <p:cNvSpPr/>
                <p:nvPr/>
              </p:nvSpPr>
              <p:spPr>
                <a:xfrm>
                  <a:off x="5966561"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36"/>
                <p:cNvSpPr/>
                <p:nvPr/>
              </p:nvSpPr>
              <p:spPr>
                <a:xfrm>
                  <a:off x="596031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36"/>
                <p:cNvSpPr/>
                <p:nvPr/>
              </p:nvSpPr>
              <p:spPr>
                <a:xfrm>
                  <a:off x="5966561"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6" name="Google Shape;1586;p36"/>
              <p:cNvGrpSpPr/>
              <p:nvPr/>
            </p:nvGrpSpPr>
            <p:grpSpPr>
              <a:xfrm>
                <a:off x="6225835" y="1198579"/>
                <a:ext cx="157159" cy="252426"/>
                <a:chOff x="6225835" y="1198579"/>
                <a:chExt cx="157159" cy="252426"/>
              </a:xfrm>
            </p:grpSpPr>
            <p:sp>
              <p:nvSpPr>
                <p:cNvPr id="1587" name="Google Shape;1587;p36"/>
                <p:cNvSpPr/>
                <p:nvPr/>
              </p:nvSpPr>
              <p:spPr>
                <a:xfrm>
                  <a:off x="6232018"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36"/>
                <p:cNvSpPr/>
                <p:nvPr/>
              </p:nvSpPr>
              <p:spPr>
                <a:xfrm>
                  <a:off x="6225835"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36"/>
                <p:cNvSpPr/>
                <p:nvPr/>
              </p:nvSpPr>
              <p:spPr>
                <a:xfrm>
                  <a:off x="6232018"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36"/>
              <p:cNvGrpSpPr/>
              <p:nvPr/>
            </p:nvGrpSpPr>
            <p:grpSpPr>
              <a:xfrm>
                <a:off x="6491292" y="1198579"/>
                <a:ext cx="157159" cy="252426"/>
                <a:chOff x="6491292" y="1198579"/>
                <a:chExt cx="157159" cy="252426"/>
              </a:xfrm>
            </p:grpSpPr>
            <p:sp>
              <p:nvSpPr>
                <p:cNvPr id="1591" name="Google Shape;1591;p36"/>
                <p:cNvSpPr/>
                <p:nvPr/>
              </p:nvSpPr>
              <p:spPr>
                <a:xfrm>
                  <a:off x="6497475"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36"/>
                <p:cNvSpPr/>
                <p:nvPr/>
              </p:nvSpPr>
              <p:spPr>
                <a:xfrm>
                  <a:off x="649129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36"/>
                <p:cNvSpPr/>
                <p:nvPr/>
              </p:nvSpPr>
              <p:spPr>
                <a:xfrm>
                  <a:off x="6497475"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4" name="Google Shape;1594;p36"/>
              <p:cNvGrpSpPr/>
              <p:nvPr/>
            </p:nvGrpSpPr>
            <p:grpSpPr>
              <a:xfrm>
                <a:off x="5960312" y="1586825"/>
                <a:ext cx="157159" cy="252426"/>
                <a:chOff x="5960312" y="1586825"/>
                <a:chExt cx="157159" cy="252426"/>
              </a:xfrm>
            </p:grpSpPr>
            <p:sp>
              <p:nvSpPr>
                <p:cNvPr id="1595" name="Google Shape;1595;p36"/>
                <p:cNvSpPr/>
                <p:nvPr/>
              </p:nvSpPr>
              <p:spPr>
                <a:xfrm>
                  <a:off x="5966561"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36"/>
                <p:cNvSpPr/>
                <p:nvPr/>
              </p:nvSpPr>
              <p:spPr>
                <a:xfrm>
                  <a:off x="596031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36"/>
                <p:cNvSpPr/>
                <p:nvPr/>
              </p:nvSpPr>
              <p:spPr>
                <a:xfrm>
                  <a:off x="5966561"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8" name="Google Shape;1598;p36"/>
              <p:cNvGrpSpPr/>
              <p:nvPr/>
            </p:nvGrpSpPr>
            <p:grpSpPr>
              <a:xfrm>
                <a:off x="6225835" y="1586825"/>
                <a:ext cx="157159" cy="252426"/>
                <a:chOff x="6225835" y="1586825"/>
                <a:chExt cx="157159" cy="252426"/>
              </a:xfrm>
            </p:grpSpPr>
            <p:sp>
              <p:nvSpPr>
                <p:cNvPr id="1599" name="Google Shape;1599;p36"/>
                <p:cNvSpPr/>
                <p:nvPr/>
              </p:nvSpPr>
              <p:spPr>
                <a:xfrm>
                  <a:off x="6232018"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36"/>
                <p:cNvSpPr/>
                <p:nvPr/>
              </p:nvSpPr>
              <p:spPr>
                <a:xfrm>
                  <a:off x="6225835"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36"/>
                <p:cNvSpPr/>
                <p:nvPr/>
              </p:nvSpPr>
              <p:spPr>
                <a:xfrm>
                  <a:off x="6232018"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2" name="Google Shape;1602;p36"/>
              <p:cNvGrpSpPr/>
              <p:nvPr/>
            </p:nvGrpSpPr>
            <p:grpSpPr>
              <a:xfrm>
                <a:off x="6491292" y="1586825"/>
                <a:ext cx="157159" cy="252426"/>
                <a:chOff x="6491292" y="1586825"/>
                <a:chExt cx="157159" cy="252426"/>
              </a:xfrm>
            </p:grpSpPr>
            <p:sp>
              <p:nvSpPr>
                <p:cNvPr id="1603" name="Google Shape;1603;p36"/>
                <p:cNvSpPr/>
                <p:nvPr/>
              </p:nvSpPr>
              <p:spPr>
                <a:xfrm>
                  <a:off x="6497475"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36"/>
                <p:cNvSpPr/>
                <p:nvPr/>
              </p:nvSpPr>
              <p:spPr>
                <a:xfrm>
                  <a:off x="649129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36"/>
                <p:cNvSpPr/>
                <p:nvPr/>
              </p:nvSpPr>
              <p:spPr>
                <a:xfrm>
                  <a:off x="6497475"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6" name="Google Shape;1606;p36"/>
              <p:cNvGrpSpPr/>
              <p:nvPr/>
            </p:nvGrpSpPr>
            <p:grpSpPr>
              <a:xfrm>
                <a:off x="5960312" y="1975004"/>
                <a:ext cx="157159" cy="252426"/>
                <a:chOff x="5960312" y="1975004"/>
                <a:chExt cx="157159" cy="252426"/>
              </a:xfrm>
            </p:grpSpPr>
            <p:sp>
              <p:nvSpPr>
                <p:cNvPr id="1607" name="Google Shape;1607;p36"/>
                <p:cNvSpPr/>
                <p:nvPr/>
              </p:nvSpPr>
              <p:spPr>
                <a:xfrm>
                  <a:off x="5966561"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36"/>
                <p:cNvSpPr/>
                <p:nvPr/>
              </p:nvSpPr>
              <p:spPr>
                <a:xfrm>
                  <a:off x="596031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36"/>
                <p:cNvSpPr/>
                <p:nvPr/>
              </p:nvSpPr>
              <p:spPr>
                <a:xfrm>
                  <a:off x="5966561"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0" name="Google Shape;1610;p36"/>
              <p:cNvGrpSpPr/>
              <p:nvPr/>
            </p:nvGrpSpPr>
            <p:grpSpPr>
              <a:xfrm>
                <a:off x="6225835" y="1975004"/>
                <a:ext cx="157159" cy="252426"/>
                <a:chOff x="6225835" y="1975004"/>
                <a:chExt cx="157159" cy="252426"/>
              </a:xfrm>
            </p:grpSpPr>
            <p:sp>
              <p:nvSpPr>
                <p:cNvPr id="1611" name="Google Shape;1611;p36"/>
                <p:cNvSpPr/>
                <p:nvPr/>
              </p:nvSpPr>
              <p:spPr>
                <a:xfrm>
                  <a:off x="6232018"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36"/>
                <p:cNvSpPr/>
                <p:nvPr/>
              </p:nvSpPr>
              <p:spPr>
                <a:xfrm>
                  <a:off x="6225835"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36"/>
                <p:cNvSpPr/>
                <p:nvPr/>
              </p:nvSpPr>
              <p:spPr>
                <a:xfrm>
                  <a:off x="6232018"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4" name="Google Shape;1614;p36"/>
              <p:cNvGrpSpPr/>
              <p:nvPr/>
            </p:nvGrpSpPr>
            <p:grpSpPr>
              <a:xfrm>
                <a:off x="6491292" y="1975004"/>
                <a:ext cx="157159" cy="252426"/>
                <a:chOff x="6491292" y="1975004"/>
                <a:chExt cx="157159" cy="252426"/>
              </a:xfrm>
            </p:grpSpPr>
            <p:sp>
              <p:nvSpPr>
                <p:cNvPr id="1615" name="Google Shape;1615;p36"/>
                <p:cNvSpPr/>
                <p:nvPr/>
              </p:nvSpPr>
              <p:spPr>
                <a:xfrm>
                  <a:off x="6497475"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36"/>
                <p:cNvSpPr/>
                <p:nvPr/>
              </p:nvSpPr>
              <p:spPr>
                <a:xfrm>
                  <a:off x="649129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36"/>
                <p:cNvSpPr/>
                <p:nvPr/>
              </p:nvSpPr>
              <p:spPr>
                <a:xfrm>
                  <a:off x="6497475"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8" name="Google Shape;1618;p36"/>
              <p:cNvGrpSpPr/>
              <p:nvPr/>
            </p:nvGrpSpPr>
            <p:grpSpPr>
              <a:xfrm>
                <a:off x="5960312" y="2363251"/>
                <a:ext cx="157159" cy="252426"/>
                <a:chOff x="5960312" y="2363251"/>
                <a:chExt cx="157159" cy="252426"/>
              </a:xfrm>
            </p:grpSpPr>
            <p:sp>
              <p:nvSpPr>
                <p:cNvPr id="1619" name="Google Shape;1619;p36"/>
                <p:cNvSpPr/>
                <p:nvPr/>
              </p:nvSpPr>
              <p:spPr>
                <a:xfrm>
                  <a:off x="5966561"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36"/>
                <p:cNvSpPr/>
                <p:nvPr/>
              </p:nvSpPr>
              <p:spPr>
                <a:xfrm>
                  <a:off x="596031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36"/>
                <p:cNvSpPr/>
                <p:nvPr/>
              </p:nvSpPr>
              <p:spPr>
                <a:xfrm>
                  <a:off x="5966561"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2" name="Google Shape;1622;p36"/>
              <p:cNvGrpSpPr/>
              <p:nvPr/>
            </p:nvGrpSpPr>
            <p:grpSpPr>
              <a:xfrm>
                <a:off x="6225835" y="2363251"/>
                <a:ext cx="157159" cy="252426"/>
                <a:chOff x="6225835" y="2363251"/>
                <a:chExt cx="157159" cy="252426"/>
              </a:xfrm>
            </p:grpSpPr>
            <p:sp>
              <p:nvSpPr>
                <p:cNvPr id="1623" name="Google Shape;1623;p36"/>
                <p:cNvSpPr/>
                <p:nvPr/>
              </p:nvSpPr>
              <p:spPr>
                <a:xfrm>
                  <a:off x="6232018"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36"/>
                <p:cNvSpPr/>
                <p:nvPr/>
              </p:nvSpPr>
              <p:spPr>
                <a:xfrm>
                  <a:off x="6225835"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36"/>
                <p:cNvSpPr/>
                <p:nvPr/>
              </p:nvSpPr>
              <p:spPr>
                <a:xfrm>
                  <a:off x="6232018"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6" name="Google Shape;1626;p36"/>
              <p:cNvGrpSpPr/>
              <p:nvPr/>
            </p:nvGrpSpPr>
            <p:grpSpPr>
              <a:xfrm>
                <a:off x="6491292" y="2363251"/>
                <a:ext cx="157159" cy="252426"/>
                <a:chOff x="6491292" y="2363251"/>
                <a:chExt cx="157159" cy="252426"/>
              </a:xfrm>
            </p:grpSpPr>
            <p:sp>
              <p:nvSpPr>
                <p:cNvPr id="1627" name="Google Shape;1627;p36"/>
                <p:cNvSpPr/>
                <p:nvPr/>
              </p:nvSpPr>
              <p:spPr>
                <a:xfrm>
                  <a:off x="6497475"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36"/>
                <p:cNvSpPr/>
                <p:nvPr/>
              </p:nvSpPr>
              <p:spPr>
                <a:xfrm>
                  <a:off x="649129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36"/>
                <p:cNvSpPr/>
                <p:nvPr/>
              </p:nvSpPr>
              <p:spPr>
                <a:xfrm>
                  <a:off x="6497475"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0" name="Google Shape;1630;p36"/>
              <p:cNvSpPr/>
              <p:nvPr/>
            </p:nvSpPr>
            <p:spPr>
              <a:xfrm>
                <a:off x="6151444" y="2809601"/>
                <a:ext cx="261467" cy="298165"/>
              </a:xfrm>
              <a:custGeom>
                <a:avLst/>
                <a:gdLst/>
                <a:ahLst/>
                <a:cxnLst/>
                <a:rect l="l" t="t" r="r" b="b"/>
                <a:pathLst>
                  <a:path w="261467" h="298165" extrusionOk="0">
                    <a:moveTo>
                      <a:pt x="0" y="298165"/>
                    </a:moveTo>
                    <a:lnTo>
                      <a:pt x="0" y="0"/>
                    </a:lnTo>
                    <a:lnTo>
                      <a:pt x="261468" y="0"/>
                    </a:lnTo>
                    <a:lnTo>
                      <a:pt x="261468" y="298165"/>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1" name="Google Shape;1631;p36"/>
            <p:cNvSpPr/>
            <p:nvPr/>
          </p:nvSpPr>
          <p:spPr>
            <a:xfrm>
              <a:off x="742007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36"/>
            <p:cNvSpPr/>
            <p:nvPr/>
          </p:nvSpPr>
          <p:spPr>
            <a:xfrm>
              <a:off x="789952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36"/>
            <p:cNvSpPr/>
            <p:nvPr/>
          </p:nvSpPr>
          <p:spPr>
            <a:xfrm>
              <a:off x="742007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36"/>
            <p:cNvSpPr/>
            <p:nvPr/>
          </p:nvSpPr>
          <p:spPr>
            <a:xfrm>
              <a:off x="789952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36"/>
            <p:cNvSpPr/>
            <p:nvPr/>
          </p:nvSpPr>
          <p:spPr>
            <a:xfrm>
              <a:off x="742007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36"/>
            <p:cNvSpPr/>
            <p:nvPr/>
          </p:nvSpPr>
          <p:spPr>
            <a:xfrm>
              <a:off x="789952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36"/>
            <p:cNvSpPr/>
            <p:nvPr/>
          </p:nvSpPr>
          <p:spPr>
            <a:xfrm>
              <a:off x="596257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36"/>
            <p:cNvSpPr/>
            <p:nvPr/>
          </p:nvSpPr>
          <p:spPr>
            <a:xfrm>
              <a:off x="644202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36"/>
            <p:cNvSpPr/>
            <p:nvPr/>
          </p:nvSpPr>
          <p:spPr>
            <a:xfrm>
              <a:off x="596257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36"/>
            <p:cNvSpPr/>
            <p:nvPr/>
          </p:nvSpPr>
          <p:spPr>
            <a:xfrm>
              <a:off x="644202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Packages and its Inclusions</a:t>
            </a:r>
            <a:endParaRPr dirty="0"/>
          </a:p>
        </p:txBody>
      </p:sp>
      <p:graphicFrame>
        <p:nvGraphicFramePr>
          <p:cNvPr id="1670" name="Google Shape;1670;p39"/>
          <p:cNvGraphicFramePr/>
          <p:nvPr>
            <p:extLst>
              <p:ext uri="{D42A27DB-BD31-4B8C-83A1-F6EECF244321}">
                <p14:modId xmlns:p14="http://schemas.microsoft.com/office/powerpoint/2010/main" val="3019990937"/>
              </p:ext>
            </p:extLst>
          </p:nvPr>
        </p:nvGraphicFramePr>
        <p:xfrm>
          <a:off x="738113" y="1314010"/>
          <a:ext cx="7667775" cy="3709475"/>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1446875">
                  <a:extLst>
                    <a:ext uri="{9D8B030D-6E8A-4147-A177-3AD203B41FA5}">
                      <a16:colId xmlns:a16="http://schemas.microsoft.com/office/drawing/2014/main" val="20003"/>
                    </a:ext>
                  </a:extLst>
                </a:gridCol>
                <a:gridCol w="1248600">
                  <a:extLst>
                    <a:ext uri="{9D8B030D-6E8A-4147-A177-3AD203B41FA5}">
                      <a16:colId xmlns:a16="http://schemas.microsoft.com/office/drawing/2014/main" val="20004"/>
                    </a:ext>
                  </a:extLst>
                </a:gridCol>
                <a:gridCol w="1248600">
                  <a:extLst>
                    <a:ext uri="{9D8B030D-6E8A-4147-A177-3AD203B41FA5}">
                      <a16:colId xmlns:a16="http://schemas.microsoft.com/office/drawing/2014/main" val="20005"/>
                    </a:ext>
                  </a:extLst>
                </a:gridCol>
              </a:tblGrid>
              <a:tr h="47062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ea typeface="Prompt"/>
                          <a:cs typeface="Prompt"/>
                          <a:sym typeface="Prompt"/>
                        </a:rPr>
                        <a:t>Informative Website</a:t>
                      </a:r>
                      <a:endParaRPr sz="1600" b="1" dirty="0">
                        <a:solidFill>
                          <a:schemeClr val="dk1"/>
                        </a:solidFill>
                        <a:latin typeface="Prompt"/>
                        <a:ea typeface="Prompt"/>
                        <a:cs typeface="Prompt"/>
                        <a:sym typeface="Prompt"/>
                      </a:endParaRP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b="1" dirty="0">
                          <a:solidFill>
                            <a:schemeClr val="dk1"/>
                          </a:solidFill>
                          <a:latin typeface="Prompt"/>
                          <a:ea typeface="Prompt"/>
                          <a:cs typeface="Prompt"/>
                          <a:sym typeface="Prompt"/>
                        </a:rPr>
                        <a:t>eCommerce</a:t>
                      </a:r>
                      <a:r>
                        <a:rPr lang="en" sz="1600" b="1" dirty="0">
                          <a:solidFill>
                            <a:schemeClr val="dk1"/>
                          </a:solidFill>
                          <a:latin typeface="Prompt"/>
                          <a:ea typeface="Prompt"/>
                          <a:cs typeface="Prompt"/>
                          <a:sym typeface="Prompt"/>
                        </a:rPr>
                        <a:t> Website</a:t>
                      </a:r>
                      <a:endParaRPr sz="1600" b="1" dirty="0">
                        <a:solidFill>
                          <a:schemeClr val="dk1"/>
                        </a:solidFill>
                        <a:latin typeface="Prompt"/>
                        <a:ea typeface="Prompt"/>
                        <a:cs typeface="Prompt"/>
                        <a:sym typeface="Promp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Premium Website</a:t>
                      </a: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0625">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Inclusions</a:t>
                      </a: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gridSpan="3">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Price</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a:solidFill>
                            <a:schemeClr val="dk1"/>
                          </a:solidFill>
                          <a:latin typeface="Work Sans"/>
                          <a:ea typeface="Work Sans"/>
                          <a:cs typeface="Work Sans"/>
                          <a:sym typeface="Work Sans"/>
                        </a:rPr>
                        <a:t>PHP 96,000.00</a:t>
                      </a: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a:solidFill>
                            <a:schemeClr val="dk1"/>
                          </a:solidFill>
                          <a:latin typeface="Work Sans"/>
                          <a:ea typeface="Work Sans"/>
                          <a:cs typeface="Work Sans"/>
                          <a:sym typeface="Work Sans"/>
                        </a:rPr>
                        <a:t>PHP 145,000.00</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a:solidFill>
                            <a:schemeClr val="dk1"/>
                          </a:solidFill>
                          <a:latin typeface="Work Sans"/>
                          <a:ea typeface="Work Sans"/>
                          <a:cs typeface="Work Sans"/>
                          <a:sym typeface="Work Sans"/>
                        </a:rPr>
                        <a:t>Much cheaper than the others but loaded of features</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Template Design</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dk1"/>
                          </a:solidFill>
                          <a:latin typeface="Work Sans"/>
                          <a:ea typeface="Work Sans"/>
                          <a:cs typeface="Work Sans"/>
                          <a:sym typeface="Work Sans"/>
                        </a:rPr>
                        <a:t>2 Templates</a:t>
                      </a: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dk1"/>
                          </a:solidFill>
                          <a:latin typeface="Work Sans"/>
                          <a:ea typeface="Work Sans"/>
                          <a:cs typeface="Work Sans"/>
                          <a:sym typeface="Work Sans"/>
                        </a:rPr>
                        <a:t>2 Templates</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dk1"/>
                          </a:solidFill>
                          <a:latin typeface="Work Sans"/>
                          <a:ea typeface="Work Sans"/>
                          <a:cs typeface="Work Sans"/>
                          <a:sym typeface="Work Sans"/>
                        </a:rPr>
                        <a:t>2 Templates</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W3C Compliant</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SEO-Friendly</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Mobile Responsive</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Packages and its Inclusions</a:t>
            </a:r>
            <a:endParaRPr dirty="0"/>
          </a:p>
        </p:txBody>
      </p:sp>
      <p:graphicFrame>
        <p:nvGraphicFramePr>
          <p:cNvPr id="1670" name="Google Shape;1670;p39"/>
          <p:cNvGraphicFramePr/>
          <p:nvPr>
            <p:extLst>
              <p:ext uri="{D42A27DB-BD31-4B8C-83A1-F6EECF244321}">
                <p14:modId xmlns:p14="http://schemas.microsoft.com/office/powerpoint/2010/main" val="2437892493"/>
              </p:ext>
            </p:extLst>
          </p:nvPr>
        </p:nvGraphicFramePr>
        <p:xfrm>
          <a:off x="738113" y="1314010"/>
          <a:ext cx="7667775" cy="3448580"/>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1446875">
                  <a:extLst>
                    <a:ext uri="{9D8B030D-6E8A-4147-A177-3AD203B41FA5}">
                      <a16:colId xmlns:a16="http://schemas.microsoft.com/office/drawing/2014/main" val="20003"/>
                    </a:ext>
                  </a:extLst>
                </a:gridCol>
                <a:gridCol w="1248600">
                  <a:extLst>
                    <a:ext uri="{9D8B030D-6E8A-4147-A177-3AD203B41FA5}">
                      <a16:colId xmlns:a16="http://schemas.microsoft.com/office/drawing/2014/main" val="20004"/>
                    </a:ext>
                  </a:extLst>
                </a:gridCol>
                <a:gridCol w="1248600">
                  <a:extLst>
                    <a:ext uri="{9D8B030D-6E8A-4147-A177-3AD203B41FA5}">
                      <a16:colId xmlns:a16="http://schemas.microsoft.com/office/drawing/2014/main" val="20005"/>
                    </a:ext>
                  </a:extLst>
                </a:gridCol>
              </a:tblGrid>
              <a:tr h="47062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ea typeface="Prompt"/>
                          <a:cs typeface="Prompt"/>
                          <a:sym typeface="Prompt"/>
                        </a:rPr>
                        <a:t>Informative Website</a:t>
                      </a:r>
                      <a:endParaRPr sz="1600" b="1" dirty="0">
                        <a:solidFill>
                          <a:schemeClr val="dk1"/>
                        </a:solidFill>
                        <a:latin typeface="Prompt"/>
                        <a:ea typeface="Prompt"/>
                        <a:cs typeface="Prompt"/>
                        <a:sym typeface="Prompt"/>
                      </a:endParaRP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b="1" dirty="0">
                          <a:solidFill>
                            <a:schemeClr val="dk1"/>
                          </a:solidFill>
                          <a:latin typeface="Prompt"/>
                          <a:ea typeface="Prompt"/>
                          <a:cs typeface="Prompt"/>
                          <a:sym typeface="Prompt"/>
                        </a:rPr>
                        <a:t>eCommerce</a:t>
                      </a:r>
                      <a:r>
                        <a:rPr lang="en" sz="1600" b="1" dirty="0">
                          <a:solidFill>
                            <a:schemeClr val="dk1"/>
                          </a:solidFill>
                          <a:latin typeface="Prompt"/>
                          <a:ea typeface="Prompt"/>
                          <a:cs typeface="Prompt"/>
                          <a:sym typeface="Prompt"/>
                        </a:rPr>
                        <a:t> Website</a:t>
                      </a:r>
                      <a:endParaRPr sz="1600" b="1" dirty="0">
                        <a:solidFill>
                          <a:schemeClr val="dk1"/>
                        </a:solidFill>
                        <a:latin typeface="Prompt"/>
                        <a:ea typeface="Prompt"/>
                        <a:cs typeface="Prompt"/>
                        <a:sym typeface="Promp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Premium Website</a:t>
                      </a: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0625">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Inclusions</a:t>
                      </a: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gridSpan="3">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Dynamic CMS</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Blog Feature</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Post-type Feature</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Product Management</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Order Management</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708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Packages and its Inclusions</a:t>
            </a:r>
            <a:endParaRPr dirty="0"/>
          </a:p>
        </p:txBody>
      </p:sp>
      <p:graphicFrame>
        <p:nvGraphicFramePr>
          <p:cNvPr id="1670" name="Google Shape;1670;p39"/>
          <p:cNvGraphicFramePr/>
          <p:nvPr>
            <p:extLst>
              <p:ext uri="{D42A27DB-BD31-4B8C-83A1-F6EECF244321}">
                <p14:modId xmlns:p14="http://schemas.microsoft.com/office/powerpoint/2010/main" val="939578266"/>
              </p:ext>
            </p:extLst>
          </p:nvPr>
        </p:nvGraphicFramePr>
        <p:xfrm>
          <a:off x="720000" y="1066450"/>
          <a:ext cx="7667775" cy="4002665"/>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1446875">
                  <a:extLst>
                    <a:ext uri="{9D8B030D-6E8A-4147-A177-3AD203B41FA5}">
                      <a16:colId xmlns:a16="http://schemas.microsoft.com/office/drawing/2014/main" val="20003"/>
                    </a:ext>
                  </a:extLst>
                </a:gridCol>
                <a:gridCol w="1248600">
                  <a:extLst>
                    <a:ext uri="{9D8B030D-6E8A-4147-A177-3AD203B41FA5}">
                      <a16:colId xmlns:a16="http://schemas.microsoft.com/office/drawing/2014/main" val="20004"/>
                    </a:ext>
                  </a:extLst>
                </a:gridCol>
                <a:gridCol w="1248600">
                  <a:extLst>
                    <a:ext uri="{9D8B030D-6E8A-4147-A177-3AD203B41FA5}">
                      <a16:colId xmlns:a16="http://schemas.microsoft.com/office/drawing/2014/main" val="20005"/>
                    </a:ext>
                  </a:extLst>
                </a:gridCol>
              </a:tblGrid>
              <a:tr h="47062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ea typeface="Prompt"/>
                          <a:cs typeface="Prompt"/>
                          <a:sym typeface="Prompt"/>
                        </a:rPr>
                        <a:t>Informative Website</a:t>
                      </a:r>
                      <a:endParaRPr sz="1600" b="1" dirty="0">
                        <a:solidFill>
                          <a:schemeClr val="dk1"/>
                        </a:solidFill>
                        <a:latin typeface="Prompt"/>
                        <a:ea typeface="Prompt"/>
                        <a:cs typeface="Prompt"/>
                        <a:sym typeface="Prompt"/>
                      </a:endParaRP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b="1" dirty="0">
                          <a:solidFill>
                            <a:schemeClr val="dk1"/>
                          </a:solidFill>
                          <a:latin typeface="Prompt"/>
                          <a:ea typeface="Prompt"/>
                          <a:cs typeface="Prompt"/>
                          <a:sym typeface="Prompt"/>
                        </a:rPr>
                        <a:t>eCommerce</a:t>
                      </a:r>
                      <a:r>
                        <a:rPr lang="en" sz="1600" b="1" dirty="0">
                          <a:solidFill>
                            <a:schemeClr val="dk1"/>
                          </a:solidFill>
                          <a:latin typeface="Prompt"/>
                          <a:ea typeface="Prompt"/>
                          <a:cs typeface="Prompt"/>
                          <a:sym typeface="Prompt"/>
                        </a:rPr>
                        <a:t> Website</a:t>
                      </a:r>
                      <a:endParaRPr sz="1600" b="1" dirty="0">
                        <a:solidFill>
                          <a:schemeClr val="dk1"/>
                        </a:solidFill>
                        <a:latin typeface="Prompt"/>
                        <a:ea typeface="Prompt"/>
                        <a:cs typeface="Prompt"/>
                        <a:sym typeface="Promp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Premium Website</a:t>
                      </a: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0625">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Inclusions</a:t>
                      </a: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gridSpan="3">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Implementation of Payment Gateway(paypal)</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Customers Management</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Arial"/>
                          <a:ea typeface="Work Sans"/>
                          <a:cs typeface="Arial"/>
                          <a:sym typeface="Arial"/>
                        </a:rPr>
                        <a:t>With customers rating and  comment</a:t>
                      </a:r>
                      <a:endParaRPr lang="en-US" sz="14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1 year Hosting and Domain name .com only</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1 year SSL Certificate</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6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Google Analytics Installation</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6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6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325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Packages and its Inclusions</a:t>
            </a:r>
            <a:endParaRPr dirty="0"/>
          </a:p>
        </p:txBody>
      </p:sp>
      <p:graphicFrame>
        <p:nvGraphicFramePr>
          <p:cNvPr id="1670" name="Google Shape;1670;p39"/>
          <p:cNvGraphicFramePr/>
          <p:nvPr>
            <p:extLst>
              <p:ext uri="{D42A27DB-BD31-4B8C-83A1-F6EECF244321}">
                <p14:modId xmlns:p14="http://schemas.microsoft.com/office/powerpoint/2010/main" val="1559423069"/>
              </p:ext>
            </p:extLst>
          </p:nvPr>
        </p:nvGraphicFramePr>
        <p:xfrm>
          <a:off x="738113" y="1314010"/>
          <a:ext cx="7667775" cy="3587555"/>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1446875">
                  <a:extLst>
                    <a:ext uri="{9D8B030D-6E8A-4147-A177-3AD203B41FA5}">
                      <a16:colId xmlns:a16="http://schemas.microsoft.com/office/drawing/2014/main" val="20003"/>
                    </a:ext>
                  </a:extLst>
                </a:gridCol>
                <a:gridCol w="1248600">
                  <a:extLst>
                    <a:ext uri="{9D8B030D-6E8A-4147-A177-3AD203B41FA5}">
                      <a16:colId xmlns:a16="http://schemas.microsoft.com/office/drawing/2014/main" val="20004"/>
                    </a:ext>
                  </a:extLst>
                </a:gridCol>
                <a:gridCol w="1248600">
                  <a:extLst>
                    <a:ext uri="{9D8B030D-6E8A-4147-A177-3AD203B41FA5}">
                      <a16:colId xmlns:a16="http://schemas.microsoft.com/office/drawing/2014/main" val="20005"/>
                    </a:ext>
                  </a:extLst>
                </a:gridCol>
              </a:tblGrid>
              <a:tr h="47062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ea typeface="Prompt"/>
                          <a:cs typeface="Prompt"/>
                          <a:sym typeface="Prompt"/>
                        </a:rPr>
                        <a:t>Informative Website</a:t>
                      </a:r>
                      <a:endParaRPr sz="1600" b="1" dirty="0">
                        <a:solidFill>
                          <a:schemeClr val="dk1"/>
                        </a:solidFill>
                        <a:latin typeface="Prompt"/>
                        <a:ea typeface="Prompt"/>
                        <a:cs typeface="Prompt"/>
                        <a:sym typeface="Prompt"/>
                      </a:endParaRP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b="1" dirty="0">
                          <a:solidFill>
                            <a:schemeClr val="dk1"/>
                          </a:solidFill>
                          <a:latin typeface="Prompt"/>
                          <a:ea typeface="Prompt"/>
                          <a:cs typeface="Prompt"/>
                          <a:sym typeface="Prompt"/>
                        </a:rPr>
                        <a:t>eCommerce</a:t>
                      </a:r>
                      <a:r>
                        <a:rPr lang="en" sz="1600" b="1" dirty="0">
                          <a:solidFill>
                            <a:schemeClr val="dk1"/>
                          </a:solidFill>
                          <a:latin typeface="Prompt"/>
                          <a:ea typeface="Prompt"/>
                          <a:cs typeface="Prompt"/>
                          <a:sym typeface="Prompt"/>
                        </a:rPr>
                        <a:t> Website</a:t>
                      </a:r>
                      <a:endParaRPr sz="1600" b="1" dirty="0">
                        <a:solidFill>
                          <a:schemeClr val="dk1"/>
                        </a:solidFill>
                        <a:latin typeface="Prompt"/>
                        <a:ea typeface="Prompt"/>
                        <a:cs typeface="Prompt"/>
                        <a:sym typeface="Promp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Premium Website</a:t>
                      </a: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0625">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Inclusions</a:t>
                      </a: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gridSpan="3">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Video Manuals</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Free Maintenance Hours</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6 Hours</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12 Hours</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Work Sans"/>
                          <a:cs typeface="Arial"/>
                          <a:sym typeface="Arial"/>
                        </a:rPr>
                        <a:t>Lets say 18 hours</a:t>
                      </a:r>
                      <a:endParaRPr lang="en-US" sz="15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Duration</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4-6 Weeks</a:t>
                      </a: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6-12 weeks</a:t>
                      </a: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12-18 weeks</a:t>
                      </a: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Reports (Transaction Monitoring)</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Chatbot/Live Chat</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6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16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Other Packages and its Inclusions</a:t>
            </a:r>
            <a:endParaRPr dirty="0"/>
          </a:p>
        </p:txBody>
      </p:sp>
      <p:graphicFrame>
        <p:nvGraphicFramePr>
          <p:cNvPr id="1670" name="Google Shape;1670;p39"/>
          <p:cNvGraphicFramePr/>
          <p:nvPr>
            <p:extLst>
              <p:ext uri="{D42A27DB-BD31-4B8C-83A1-F6EECF244321}">
                <p14:modId xmlns:p14="http://schemas.microsoft.com/office/powerpoint/2010/main" val="437880132"/>
              </p:ext>
            </p:extLst>
          </p:nvPr>
        </p:nvGraphicFramePr>
        <p:xfrm>
          <a:off x="720000" y="1119700"/>
          <a:ext cx="7667775" cy="3936260"/>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1446875">
                  <a:extLst>
                    <a:ext uri="{9D8B030D-6E8A-4147-A177-3AD203B41FA5}">
                      <a16:colId xmlns:a16="http://schemas.microsoft.com/office/drawing/2014/main" val="20003"/>
                    </a:ext>
                  </a:extLst>
                </a:gridCol>
                <a:gridCol w="1248600">
                  <a:extLst>
                    <a:ext uri="{9D8B030D-6E8A-4147-A177-3AD203B41FA5}">
                      <a16:colId xmlns:a16="http://schemas.microsoft.com/office/drawing/2014/main" val="20004"/>
                    </a:ext>
                  </a:extLst>
                </a:gridCol>
                <a:gridCol w="1248600">
                  <a:extLst>
                    <a:ext uri="{9D8B030D-6E8A-4147-A177-3AD203B41FA5}">
                      <a16:colId xmlns:a16="http://schemas.microsoft.com/office/drawing/2014/main" val="20005"/>
                    </a:ext>
                  </a:extLst>
                </a:gridCol>
              </a:tblGrid>
              <a:tr h="47062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ea typeface="Prompt"/>
                          <a:cs typeface="Prompt"/>
                          <a:sym typeface="Prompt"/>
                        </a:rPr>
                        <a:t>Informative Website</a:t>
                      </a:r>
                      <a:endParaRPr sz="1600" b="1" dirty="0">
                        <a:solidFill>
                          <a:schemeClr val="dk1"/>
                        </a:solidFill>
                        <a:latin typeface="Prompt"/>
                        <a:ea typeface="Prompt"/>
                        <a:cs typeface="Prompt"/>
                        <a:sym typeface="Prompt"/>
                      </a:endParaRP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b="1" dirty="0">
                          <a:solidFill>
                            <a:schemeClr val="dk1"/>
                          </a:solidFill>
                          <a:latin typeface="Prompt"/>
                          <a:ea typeface="Prompt"/>
                          <a:cs typeface="Prompt"/>
                          <a:sym typeface="Prompt"/>
                        </a:rPr>
                        <a:t>eCommerce</a:t>
                      </a:r>
                      <a:r>
                        <a:rPr lang="en" sz="1600" b="1" dirty="0">
                          <a:solidFill>
                            <a:schemeClr val="dk1"/>
                          </a:solidFill>
                          <a:latin typeface="Prompt"/>
                          <a:ea typeface="Prompt"/>
                          <a:cs typeface="Prompt"/>
                          <a:sym typeface="Prompt"/>
                        </a:rPr>
                        <a:t> Website</a:t>
                      </a:r>
                      <a:endParaRPr sz="1600" b="1" dirty="0">
                        <a:solidFill>
                          <a:schemeClr val="dk1"/>
                        </a:solidFill>
                        <a:latin typeface="Prompt"/>
                        <a:ea typeface="Prompt"/>
                        <a:cs typeface="Prompt"/>
                        <a:sym typeface="Prompt"/>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Premium Website</a:t>
                      </a: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0625">
                <a:tc>
                  <a:txBody>
                    <a:bodyPr/>
                    <a:lstStyle/>
                    <a:p>
                      <a:pPr marL="0" lvl="0" indent="0" algn="ctr" rtl="0">
                        <a:spcBef>
                          <a:spcPts val="0"/>
                        </a:spcBef>
                        <a:spcAft>
                          <a:spcPts val="0"/>
                        </a:spcAft>
                        <a:buNone/>
                      </a:pPr>
                      <a:r>
                        <a:rPr lang="en" sz="1600" b="1" dirty="0">
                          <a:solidFill>
                            <a:schemeClr val="dk1"/>
                          </a:solidFill>
                          <a:latin typeface="Prompt"/>
                          <a:ea typeface="Prompt"/>
                          <a:cs typeface="Prompt"/>
                          <a:sym typeface="Prompt"/>
                        </a:rPr>
                        <a:t>Inclusions</a:t>
                      </a: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gridSpan="3">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Training Sessions</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Testimonials (Customer Rating and Feedback)</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Arial"/>
                          <a:ea typeface="Arial"/>
                          <a:cs typeface="Arial"/>
                          <a:sym typeface="Arial"/>
                        </a:rPr>
                        <a:t>✔</a:t>
                      </a:r>
                      <a:endParaRPr lang="en-US" sz="18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Site Map</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t>
                      </a:r>
                      <a:endParaRPr lang="en-US" sz="16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Search Functionality</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7062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Social Media Integrations</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47062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SMS</a:t>
                      </a:r>
                    </a:p>
                  </a:txBody>
                  <a:tcPr marL="91425" marR="91425" marT="0" marB="0"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5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Arial"/>
                          <a:ea typeface="Arial"/>
                          <a:cs typeface="Arial"/>
                          <a:sym typeface="Arial"/>
                        </a:rPr>
                        <a:t>✔</a:t>
                      </a:r>
                      <a:endParaRPr lang="en-US" sz="18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Arial"/>
                          <a:ea typeface="Arial"/>
                          <a:cs typeface="Arial"/>
                          <a:sym typeface="Arial"/>
                        </a:rPr>
                        <a:t>✔</a:t>
                      </a:r>
                      <a:endParaRPr lang="en-US" sz="14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4137629990"/>
                  </a:ext>
                </a:extLst>
              </a:tr>
            </a:tbl>
          </a:graphicData>
        </a:graphic>
      </p:graphicFrame>
    </p:spTree>
    <p:extLst>
      <p:ext uri="{BB962C8B-B14F-4D97-AF65-F5344CB8AC3E}">
        <p14:creationId xmlns:p14="http://schemas.microsoft.com/office/powerpoint/2010/main" val="177688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713" name="Google Shape;1713;p40"/>
          <p:cNvSpPr txBox="1">
            <a:spLocks noGrp="1"/>
          </p:cNvSpPr>
          <p:nvPr>
            <p:ph type="title"/>
          </p:nvPr>
        </p:nvSpPr>
        <p:spPr>
          <a:xfrm>
            <a:off x="4663950" y="1127963"/>
            <a:ext cx="3765000" cy="102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Pages Included in each Packages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Presentation</a:t>
            </a:r>
            <a:endParaRPr dirty="0"/>
          </a:p>
        </p:txBody>
      </p:sp>
      <p:sp>
        <p:nvSpPr>
          <p:cNvPr id="1319" name="Google Shape;1319;p28"/>
          <p:cNvSpPr txBox="1"/>
          <p:nvPr/>
        </p:nvSpPr>
        <p:spPr>
          <a:xfrm>
            <a:off x="720000" y="1266256"/>
            <a:ext cx="7704000" cy="27685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what you’ll find in this </a:t>
            </a:r>
            <a:r>
              <a:rPr lang="en-US" dirty="0">
                <a:uFill>
                  <a:noFill/>
                </a:uFill>
              </a:rPr>
              <a:t>presentation</a:t>
            </a:r>
            <a:r>
              <a:rPr lang="en-US" dirty="0"/>
              <a:t>: </a:t>
            </a:r>
          </a:p>
          <a:p>
            <a:pPr marL="152400" lvl="0" indent="0" algn="l" rtl="0">
              <a:spcBef>
                <a:spcPts val="0"/>
              </a:spcBef>
              <a:spcAft>
                <a:spcPts val="0"/>
              </a:spcAft>
              <a:buSzPts val="1200"/>
              <a:buNone/>
            </a:pPr>
            <a:r>
              <a:rPr lang="en-US" dirty="0"/>
              <a:t>1. What are the packages?	</a:t>
            </a:r>
          </a:p>
          <a:p>
            <a:pPr marL="152400" lvl="0" indent="0" algn="l" rtl="0">
              <a:spcBef>
                <a:spcPts val="0"/>
              </a:spcBef>
              <a:spcAft>
                <a:spcPts val="0"/>
              </a:spcAft>
              <a:buSzPts val="1200"/>
              <a:buNone/>
            </a:pPr>
            <a:r>
              <a:rPr lang="en-US" dirty="0"/>
              <a:t>	</a:t>
            </a:r>
          </a:p>
          <a:p>
            <a:pPr marL="781050" lvl="1" indent="-171450">
              <a:buFont typeface="Arial" panose="020B0604020202020204" pitchFamily="34" charset="0"/>
              <a:buChar char="•"/>
            </a:pPr>
            <a:r>
              <a:rPr lang="en-US" dirty="0"/>
              <a:t>Landing Page</a:t>
            </a:r>
          </a:p>
          <a:p>
            <a:pPr marL="781050" lvl="1" indent="-171450">
              <a:buFont typeface="Arial" panose="020B0604020202020204" pitchFamily="34" charset="0"/>
              <a:buChar char="•"/>
            </a:pPr>
            <a:r>
              <a:rPr lang="en-US" dirty="0"/>
              <a:t>Informative Website</a:t>
            </a:r>
          </a:p>
          <a:p>
            <a:pPr marL="781050" lvl="1" indent="-171450">
              <a:buFont typeface="Arial" panose="020B0604020202020204" pitchFamily="34" charset="0"/>
              <a:buChar char="•"/>
            </a:pPr>
            <a:r>
              <a:rPr lang="en-US" dirty="0"/>
              <a:t>eCommerce Website</a:t>
            </a:r>
          </a:p>
          <a:p>
            <a:pPr marL="781050" lvl="1" indent="-171450">
              <a:buFont typeface="Arial" panose="020B0604020202020204" pitchFamily="34" charset="0"/>
              <a:buChar char="•"/>
            </a:pPr>
            <a:r>
              <a:rPr lang="en-US" dirty="0"/>
              <a:t>Premium Website (newly added)</a:t>
            </a:r>
          </a:p>
          <a:p>
            <a:pPr marL="152400" lvl="0" indent="0" algn="l" rtl="0">
              <a:spcBef>
                <a:spcPts val="0"/>
              </a:spcBef>
              <a:spcAft>
                <a:spcPts val="0"/>
              </a:spcAft>
              <a:buSzPts val="1200"/>
              <a:buNone/>
            </a:pPr>
            <a:r>
              <a:rPr lang="en-US" dirty="0"/>
              <a:t>2. Prices</a:t>
            </a:r>
          </a:p>
          <a:p>
            <a:pPr marL="152400" lvl="0" indent="0" algn="l" rtl="0">
              <a:spcBef>
                <a:spcPts val="0"/>
              </a:spcBef>
              <a:spcAft>
                <a:spcPts val="0"/>
              </a:spcAft>
              <a:buSzPts val="1200"/>
              <a:buNone/>
            </a:pPr>
            <a:r>
              <a:rPr lang="en-US" dirty="0"/>
              <a:t>3. Inclusions</a:t>
            </a:r>
          </a:p>
          <a:p>
            <a:pPr marL="152400" lvl="0" indent="0" algn="l" rtl="0">
              <a:spcBef>
                <a:spcPts val="0"/>
              </a:spcBef>
              <a:spcAft>
                <a:spcPts val="0"/>
              </a:spcAft>
              <a:buSzPts val="12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graphicFrame>
        <p:nvGraphicFramePr>
          <p:cNvPr id="1670" name="Google Shape;1670;p39"/>
          <p:cNvGraphicFramePr/>
          <p:nvPr>
            <p:extLst>
              <p:ext uri="{D42A27DB-BD31-4B8C-83A1-F6EECF244321}">
                <p14:modId xmlns:p14="http://schemas.microsoft.com/office/powerpoint/2010/main" val="3266339092"/>
              </p:ext>
            </p:extLst>
          </p:nvPr>
        </p:nvGraphicFramePr>
        <p:xfrm>
          <a:off x="738112" y="471172"/>
          <a:ext cx="7667775" cy="4566915"/>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3944075">
                  <a:extLst>
                    <a:ext uri="{9D8B030D-6E8A-4147-A177-3AD203B41FA5}">
                      <a16:colId xmlns:a16="http://schemas.microsoft.com/office/drawing/2014/main" val="20003"/>
                    </a:ext>
                  </a:extLst>
                </a:gridCol>
              </a:tblGrid>
              <a:tr h="414865">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 Name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cs typeface="Prompt"/>
                          <a:sym typeface="Prompt"/>
                        </a:rPr>
                        <a:t>Package Included</a:t>
                      </a: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14865">
                <a:tc gridSpan="2">
                  <a:txBody>
                    <a:bodyPr/>
                    <a:lstStyle/>
                    <a:p>
                      <a:pPr marL="0" lvl="0" indent="0" algn="ctr" rtl="0">
                        <a:spcBef>
                          <a:spcPts val="0"/>
                        </a:spcBef>
                        <a:spcAft>
                          <a:spcPts val="0"/>
                        </a:spcAft>
                        <a:buNone/>
                      </a:pP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14865">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Landing Page</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500" dirty="0">
                          <a:solidFill>
                            <a:schemeClr val="dk1"/>
                          </a:solidFill>
                          <a:latin typeface="Work Sans"/>
                          <a:sym typeface="Work Sans"/>
                        </a:rPr>
                        <a:t>1. Home Page</a:t>
                      </a:r>
                      <a:endParaRPr sz="1500" dirty="0">
                        <a:solidFill>
                          <a:schemeClr val="dk1"/>
                        </a:solidFill>
                        <a:latin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806062">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Informative Website</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228600" lvl="0" indent="-228600" algn="l" rtl="0">
                        <a:spcBef>
                          <a:spcPts val="0"/>
                        </a:spcBef>
                        <a:spcAft>
                          <a:spcPts val="0"/>
                        </a:spcAft>
                        <a:buAutoNum type="arabicPeriod"/>
                      </a:pPr>
                      <a:r>
                        <a:rPr lang="en-US" sz="1200" dirty="0">
                          <a:solidFill>
                            <a:schemeClr val="dk1"/>
                          </a:solidFill>
                          <a:latin typeface="Work Sans"/>
                          <a:sym typeface="Work Sans"/>
                        </a:rPr>
                        <a:t>Home Page</a:t>
                      </a:r>
                    </a:p>
                    <a:p>
                      <a:pPr marL="228600" lvl="0" indent="-228600" algn="l" rtl="0">
                        <a:spcBef>
                          <a:spcPts val="0"/>
                        </a:spcBef>
                        <a:spcAft>
                          <a:spcPts val="0"/>
                        </a:spcAft>
                        <a:buAutoNum type="arabicPeriod"/>
                      </a:pPr>
                      <a:r>
                        <a:rPr lang="en-US" sz="1200" dirty="0">
                          <a:solidFill>
                            <a:schemeClr val="dk1"/>
                          </a:solidFill>
                          <a:latin typeface="Work Sans"/>
                          <a:sym typeface="Work Sans"/>
                        </a:rPr>
                        <a:t>About Us</a:t>
                      </a:r>
                    </a:p>
                    <a:p>
                      <a:pPr marL="228600" lvl="0" indent="-228600" algn="l" rtl="0">
                        <a:spcBef>
                          <a:spcPts val="0"/>
                        </a:spcBef>
                        <a:spcAft>
                          <a:spcPts val="0"/>
                        </a:spcAft>
                        <a:buAutoNum type="arabicPeriod"/>
                      </a:pPr>
                      <a:r>
                        <a:rPr lang="en-US" sz="1200" dirty="0">
                          <a:solidFill>
                            <a:schemeClr val="dk1"/>
                          </a:solidFill>
                          <a:latin typeface="Work Sans"/>
                          <a:sym typeface="Work Sans"/>
                        </a:rPr>
                        <a:t>Services or products and single pages</a:t>
                      </a:r>
                    </a:p>
                    <a:p>
                      <a:pPr marL="228600" lvl="0" indent="-228600" algn="l" rtl="0">
                        <a:spcBef>
                          <a:spcPts val="0"/>
                        </a:spcBef>
                        <a:spcAft>
                          <a:spcPts val="0"/>
                        </a:spcAft>
                        <a:buAutoNum type="arabicPeriod"/>
                      </a:pPr>
                      <a:r>
                        <a:rPr lang="en-US" sz="1200" dirty="0">
                          <a:solidFill>
                            <a:schemeClr val="dk1"/>
                          </a:solidFill>
                          <a:latin typeface="Work Sans"/>
                          <a:sym typeface="Work Sans"/>
                        </a:rPr>
                        <a:t>Blog and single page</a:t>
                      </a:r>
                    </a:p>
                    <a:p>
                      <a:pPr marL="228600" lvl="0" indent="-228600" algn="l" rtl="0">
                        <a:spcBef>
                          <a:spcPts val="0"/>
                        </a:spcBef>
                        <a:spcAft>
                          <a:spcPts val="0"/>
                        </a:spcAft>
                        <a:buAutoNum type="arabicPeriod"/>
                      </a:pPr>
                      <a:r>
                        <a:rPr lang="en-US" sz="1200" dirty="0">
                          <a:solidFill>
                            <a:schemeClr val="dk1"/>
                          </a:solidFill>
                          <a:latin typeface="Work Sans"/>
                          <a:sym typeface="Work Sans"/>
                        </a:rPr>
                        <a:t>Contact US</a:t>
                      </a:r>
                      <a:endParaRPr sz="1200" dirty="0">
                        <a:solidFill>
                          <a:schemeClr val="dk1"/>
                        </a:solidFill>
                        <a:latin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800205">
                <a:tc>
                  <a:txBody>
                    <a:bodyPr/>
                    <a:lstStyle/>
                    <a:p>
                      <a:pPr marL="0" lvl="0" indent="0" algn="l" rtl="0">
                        <a:spcBef>
                          <a:spcPts val="0"/>
                        </a:spcBef>
                        <a:spcAft>
                          <a:spcPts val="0"/>
                        </a:spcAft>
                        <a:buNone/>
                      </a:pPr>
                      <a:r>
                        <a:rPr lang="en-US" sz="1600" b="1" dirty="0">
                          <a:solidFill>
                            <a:schemeClr val="dk1"/>
                          </a:solidFill>
                          <a:latin typeface="Prompt"/>
                          <a:ea typeface="Prompt"/>
                          <a:cs typeface="Prompt"/>
                          <a:sym typeface="Prompt"/>
                        </a:rPr>
                        <a:t>eCommerce Website</a:t>
                      </a: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228600" lvl="0" indent="-228600" algn="l" rtl="0">
                        <a:spcBef>
                          <a:spcPts val="0"/>
                        </a:spcBef>
                        <a:spcAft>
                          <a:spcPts val="0"/>
                        </a:spcAft>
                        <a:buAutoNum type="arabicPeriod"/>
                      </a:pPr>
                      <a:r>
                        <a:rPr lang="en-US" sz="1200" dirty="0">
                          <a:solidFill>
                            <a:schemeClr val="dk1"/>
                          </a:solidFill>
                          <a:latin typeface="Work Sans"/>
                          <a:sym typeface="Work Sans"/>
                        </a:rPr>
                        <a:t>Home Page</a:t>
                      </a:r>
                    </a:p>
                    <a:p>
                      <a:pPr marL="228600" lvl="0" indent="-228600" algn="l" rtl="0">
                        <a:spcBef>
                          <a:spcPts val="0"/>
                        </a:spcBef>
                        <a:spcAft>
                          <a:spcPts val="0"/>
                        </a:spcAft>
                        <a:buAutoNum type="arabicPeriod"/>
                      </a:pPr>
                      <a:r>
                        <a:rPr lang="en-US" sz="1200" dirty="0">
                          <a:solidFill>
                            <a:schemeClr val="dk1"/>
                          </a:solidFill>
                          <a:latin typeface="Work Sans"/>
                          <a:sym typeface="Work Sans"/>
                        </a:rPr>
                        <a:t>About Us</a:t>
                      </a:r>
                    </a:p>
                    <a:p>
                      <a:pPr marL="228600" lvl="0" indent="-228600" algn="l" rtl="0">
                        <a:spcBef>
                          <a:spcPts val="0"/>
                        </a:spcBef>
                        <a:spcAft>
                          <a:spcPts val="0"/>
                        </a:spcAft>
                        <a:buAutoNum type="arabicPeriod"/>
                      </a:pPr>
                      <a:r>
                        <a:rPr lang="en-US" sz="1200" dirty="0">
                          <a:solidFill>
                            <a:schemeClr val="dk1"/>
                          </a:solidFill>
                          <a:latin typeface="Work Sans"/>
                          <a:sym typeface="Work Sans"/>
                        </a:rPr>
                        <a:t>Services or products and single pages</a:t>
                      </a:r>
                    </a:p>
                    <a:p>
                      <a:pPr marL="228600" lvl="0" indent="-228600" algn="l" rtl="0">
                        <a:spcBef>
                          <a:spcPts val="0"/>
                        </a:spcBef>
                        <a:spcAft>
                          <a:spcPts val="0"/>
                        </a:spcAft>
                        <a:buAutoNum type="arabicPeriod"/>
                      </a:pPr>
                      <a:r>
                        <a:rPr lang="en-US" sz="1200" dirty="0">
                          <a:solidFill>
                            <a:schemeClr val="dk1"/>
                          </a:solidFill>
                          <a:latin typeface="Work Sans"/>
                          <a:sym typeface="Work Sans"/>
                        </a:rPr>
                        <a:t>Blog and single page</a:t>
                      </a:r>
                    </a:p>
                    <a:p>
                      <a:pPr marL="228600" lvl="0" indent="-228600" algn="l" rtl="0">
                        <a:spcBef>
                          <a:spcPts val="0"/>
                        </a:spcBef>
                        <a:spcAft>
                          <a:spcPts val="0"/>
                        </a:spcAft>
                        <a:buAutoNum type="arabicPeriod"/>
                      </a:pPr>
                      <a:r>
                        <a:rPr lang="en-US" sz="1200" dirty="0">
                          <a:solidFill>
                            <a:schemeClr val="dk1"/>
                          </a:solidFill>
                          <a:latin typeface="Work Sans"/>
                          <a:sym typeface="Work Sans"/>
                        </a:rPr>
                        <a:t>Contact US</a:t>
                      </a:r>
                    </a:p>
                    <a:p>
                      <a:pPr marL="228600" lvl="0" indent="-228600" algn="l" rtl="0">
                        <a:spcBef>
                          <a:spcPts val="0"/>
                        </a:spcBef>
                        <a:spcAft>
                          <a:spcPts val="0"/>
                        </a:spcAft>
                        <a:buAutoNum type="arabicPeriod"/>
                      </a:pPr>
                      <a:r>
                        <a:rPr lang="en-US" sz="1200" dirty="0">
                          <a:solidFill>
                            <a:schemeClr val="dk1"/>
                          </a:solidFill>
                          <a:latin typeface="Work Sans"/>
                          <a:sym typeface="Work Sans"/>
                        </a:rPr>
                        <a:t>Shopping Cart</a:t>
                      </a:r>
                    </a:p>
                    <a:p>
                      <a:pPr marL="228600" lvl="0" indent="-228600" algn="l" rtl="0">
                        <a:spcBef>
                          <a:spcPts val="0"/>
                        </a:spcBef>
                        <a:spcAft>
                          <a:spcPts val="0"/>
                        </a:spcAft>
                        <a:buAutoNum type="arabicPeriod"/>
                      </a:pPr>
                      <a:r>
                        <a:rPr lang="en-US" sz="1200" dirty="0">
                          <a:solidFill>
                            <a:schemeClr val="dk1"/>
                          </a:solidFill>
                          <a:latin typeface="Work Sans"/>
                          <a:sym typeface="Work Sans"/>
                        </a:rPr>
                        <a:t>Checkout</a:t>
                      </a:r>
                    </a:p>
                    <a:p>
                      <a:pPr marL="228600" lvl="0" indent="-228600" algn="l" rtl="0">
                        <a:spcBef>
                          <a:spcPts val="0"/>
                        </a:spcBef>
                        <a:spcAft>
                          <a:spcPts val="0"/>
                        </a:spcAft>
                        <a:buAutoNum type="arabicPeriod"/>
                      </a:pPr>
                      <a:r>
                        <a:rPr lang="en-US" sz="1200" dirty="0">
                          <a:solidFill>
                            <a:schemeClr val="dk1"/>
                          </a:solidFill>
                          <a:latin typeface="Work Sans"/>
                          <a:sym typeface="Work Sans"/>
                        </a:rPr>
                        <a:t>Login/Register</a:t>
                      </a:r>
                    </a:p>
                    <a:p>
                      <a:pPr marL="228600" lvl="0" indent="-228600" algn="l" rtl="0">
                        <a:spcBef>
                          <a:spcPts val="0"/>
                        </a:spcBef>
                        <a:spcAft>
                          <a:spcPts val="0"/>
                        </a:spcAft>
                        <a:buAutoNum type="arabicPeriod"/>
                      </a:pPr>
                      <a:r>
                        <a:rPr lang="en-US" sz="1200" dirty="0">
                          <a:solidFill>
                            <a:schemeClr val="dk1"/>
                          </a:solidFill>
                          <a:latin typeface="Work Sans"/>
                          <a:sym typeface="Work Sans"/>
                        </a:rPr>
                        <a:t>User Dashboard</a:t>
                      </a:r>
                    </a:p>
                    <a:p>
                      <a:pPr marL="228600" lvl="0" indent="-228600" algn="l" rtl="0">
                        <a:spcBef>
                          <a:spcPts val="0"/>
                        </a:spcBef>
                        <a:spcAft>
                          <a:spcPts val="0"/>
                        </a:spcAft>
                        <a:buAutoNum type="arabicPeriod"/>
                      </a:pPr>
                      <a:r>
                        <a:rPr lang="en-US" sz="1200" dirty="0">
                          <a:solidFill>
                            <a:schemeClr val="dk1"/>
                          </a:solidFill>
                          <a:latin typeface="Work Sans"/>
                          <a:sym typeface="Work Sans"/>
                        </a:rPr>
                        <a:t>Return/shipping/order policy</a:t>
                      </a:r>
                    </a:p>
                    <a:p>
                      <a:pPr marL="228600" lvl="0" indent="-228600" algn="l" rtl="0">
                        <a:spcBef>
                          <a:spcPts val="0"/>
                        </a:spcBef>
                        <a:spcAft>
                          <a:spcPts val="0"/>
                        </a:spcAft>
                        <a:buAutoNum type="arabicPeriod"/>
                      </a:pPr>
                      <a:r>
                        <a:rPr lang="en-US" sz="1200" dirty="0">
                          <a:solidFill>
                            <a:schemeClr val="dk1"/>
                          </a:solidFill>
                          <a:latin typeface="Work Sans"/>
                          <a:sym typeface="Work Sans"/>
                        </a:rPr>
                        <a:t>Chatbot</a:t>
                      </a:r>
                    </a:p>
                    <a:p>
                      <a:pPr marL="228600" lvl="0" indent="-228600" algn="l" rtl="0">
                        <a:spcBef>
                          <a:spcPts val="0"/>
                        </a:spcBef>
                        <a:spcAft>
                          <a:spcPts val="0"/>
                        </a:spcAft>
                        <a:buAutoNum type="arabicPeriod"/>
                      </a:pPr>
                      <a:r>
                        <a:rPr lang="en-US" sz="1200" dirty="0">
                          <a:solidFill>
                            <a:schemeClr val="dk1"/>
                          </a:solidFill>
                          <a:latin typeface="Work Sans"/>
                          <a:sym typeface="Work Sans"/>
                        </a:rPr>
                        <a:t>Search Functionality</a:t>
                      </a:r>
                    </a:p>
                    <a:p>
                      <a:pPr marL="0" lvl="0" indent="0" algn="l" rtl="0">
                        <a:spcBef>
                          <a:spcPts val="0"/>
                        </a:spcBef>
                        <a:spcAft>
                          <a:spcPts val="0"/>
                        </a:spcAft>
                        <a:buNone/>
                      </a:pPr>
                      <a:endParaRPr sz="1400" dirty="0">
                        <a:solidFill>
                          <a:schemeClr val="dk1"/>
                        </a:solidFill>
                        <a:latin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9148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graphicFrame>
        <p:nvGraphicFramePr>
          <p:cNvPr id="1670" name="Google Shape;1670;p39"/>
          <p:cNvGraphicFramePr/>
          <p:nvPr>
            <p:extLst>
              <p:ext uri="{D42A27DB-BD31-4B8C-83A1-F6EECF244321}">
                <p14:modId xmlns:p14="http://schemas.microsoft.com/office/powerpoint/2010/main" val="3980601365"/>
              </p:ext>
            </p:extLst>
          </p:nvPr>
        </p:nvGraphicFramePr>
        <p:xfrm>
          <a:off x="738112" y="251461"/>
          <a:ext cx="7667775" cy="4772170"/>
        </p:xfrm>
        <a:graphic>
          <a:graphicData uri="http://schemas.openxmlformats.org/drawingml/2006/table">
            <a:tbl>
              <a:tblPr>
                <a:noFill/>
                <a:tableStyleId>{D886DA85-F237-42E4-A656-710B7932A218}</a:tableStyleId>
              </a:tblPr>
              <a:tblGrid>
                <a:gridCol w="3723700">
                  <a:extLst>
                    <a:ext uri="{9D8B030D-6E8A-4147-A177-3AD203B41FA5}">
                      <a16:colId xmlns:a16="http://schemas.microsoft.com/office/drawing/2014/main" val="20000"/>
                    </a:ext>
                  </a:extLst>
                </a:gridCol>
                <a:gridCol w="3944075">
                  <a:extLst>
                    <a:ext uri="{9D8B030D-6E8A-4147-A177-3AD203B41FA5}">
                      <a16:colId xmlns:a16="http://schemas.microsoft.com/office/drawing/2014/main" val="20003"/>
                    </a:ext>
                  </a:extLst>
                </a:gridCol>
              </a:tblGrid>
              <a:tr h="357822">
                <a:tc>
                  <a:txBody>
                    <a:bodyPr/>
                    <a:lstStyle/>
                    <a:p>
                      <a:pPr marL="0" lvl="0" indent="0" algn="ctr" rtl="0">
                        <a:spcBef>
                          <a:spcPts val="0"/>
                        </a:spcBef>
                        <a:spcAft>
                          <a:spcPts val="0"/>
                        </a:spcAft>
                        <a:buNone/>
                      </a:pPr>
                      <a:r>
                        <a:rPr lang="en" sz="1600" b="1" dirty="0">
                          <a:solidFill>
                            <a:schemeClr val="dk1"/>
                          </a:solidFill>
                          <a:latin typeface="Prompt"/>
                          <a:cs typeface="Prompt"/>
                          <a:sym typeface="Prompt"/>
                        </a:rPr>
                        <a:t>Package Name</a:t>
                      </a: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Prompt"/>
                          <a:cs typeface="Prompt"/>
                          <a:sym typeface="Prompt"/>
                        </a:rPr>
                        <a:t>Package Included</a:t>
                      </a:r>
                    </a:p>
                  </a:txBody>
                  <a:tcPr marL="91425" marR="91425" marT="68575" marB="6857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14699">
                <a:tc gridSpan="2">
                  <a:txBody>
                    <a:bodyPr/>
                    <a:lstStyle/>
                    <a:p>
                      <a:pPr marL="0" lvl="0" indent="0" algn="ctr" rtl="0">
                        <a:spcBef>
                          <a:spcPts val="0"/>
                        </a:spcBef>
                        <a:spcAft>
                          <a:spcPts val="0"/>
                        </a:spcAft>
                        <a:buNone/>
                      </a:pPr>
                      <a:endParaRPr sz="1500" dirty="0">
                        <a:solidFill>
                          <a:schemeClr val="dk1"/>
                        </a:solidFill>
                        <a:latin typeface="Work Sans"/>
                        <a:sym typeface="Work Sans"/>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ctr" rtl="0">
                        <a:spcBef>
                          <a:spcPts val="0"/>
                        </a:spcBef>
                        <a:spcAft>
                          <a:spcPts val="0"/>
                        </a:spcAft>
                        <a:buNone/>
                      </a:pPr>
                      <a:endParaRPr sz="1200" dirty="0">
                        <a:solidFill>
                          <a:schemeClr val="dk1"/>
                        </a:solidFill>
                        <a:latin typeface="Work Sans"/>
                        <a:ea typeface="Work Sans"/>
                        <a:cs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578318">
                <a:tc>
                  <a:txBody>
                    <a:bodyPr/>
                    <a:lstStyle/>
                    <a:p>
                      <a:pPr marL="0" lvl="0" indent="0" algn="l" rtl="0">
                        <a:spcBef>
                          <a:spcPts val="0"/>
                        </a:spcBef>
                        <a:spcAft>
                          <a:spcPts val="0"/>
                        </a:spcAft>
                        <a:buNone/>
                      </a:pPr>
                      <a:r>
                        <a:rPr lang="en" sz="1600" b="1" dirty="0">
                          <a:solidFill>
                            <a:schemeClr val="dk1"/>
                          </a:solidFill>
                          <a:latin typeface="Prompt"/>
                          <a:ea typeface="Prompt"/>
                          <a:cs typeface="Prompt"/>
                          <a:sym typeface="Prompt"/>
                        </a:rPr>
                        <a:t>Premium Website</a:t>
                      </a:r>
                      <a:endParaRPr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2"/>
                    </a:solidFill>
                  </a:tcPr>
                </a:tc>
                <a:tc>
                  <a:txBody>
                    <a:bodyPr/>
                    <a:lstStyle/>
                    <a:p>
                      <a:pPr marL="342900" lvl="0" indent="-342900" algn="l" rtl="0">
                        <a:spcBef>
                          <a:spcPts val="0"/>
                        </a:spcBef>
                        <a:spcAft>
                          <a:spcPts val="0"/>
                        </a:spcAft>
                        <a:buAutoNum type="arabicPeriod"/>
                      </a:pPr>
                      <a:r>
                        <a:rPr lang="en-US" sz="1500" dirty="0">
                          <a:solidFill>
                            <a:schemeClr val="dk1"/>
                          </a:solidFill>
                          <a:latin typeface="Work Sans"/>
                          <a:sym typeface="Work Sans"/>
                        </a:rPr>
                        <a:t>Home Page</a:t>
                      </a:r>
                    </a:p>
                    <a:p>
                      <a:pPr marL="228600" lvl="0" indent="-228600" algn="l" rtl="0">
                        <a:spcBef>
                          <a:spcPts val="0"/>
                        </a:spcBef>
                        <a:spcAft>
                          <a:spcPts val="0"/>
                        </a:spcAft>
                        <a:buAutoNum type="arabicPeriod"/>
                      </a:pPr>
                      <a:r>
                        <a:rPr lang="en-US" sz="1600" dirty="0">
                          <a:solidFill>
                            <a:schemeClr val="dk1"/>
                          </a:solidFill>
                          <a:latin typeface="Work Sans"/>
                          <a:sym typeface="Work Sans"/>
                        </a:rPr>
                        <a:t> About Us</a:t>
                      </a:r>
                    </a:p>
                    <a:p>
                      <a:pPr marL="228600" lvl="0" indent="-228600" algn="l" rtl="0">
                        <a:spcBef>
                          <a:spcPts val="0"/>
                        </a:spcBef>
                        <a:spcAft>
                          <a:spcPts val="0"/>
                        </a:spcAft>
                        <a:buAutoNum type="arabicPeriod"/>
                      </a:pPr>
                      <a:r>
                        <a:rPr lang="en-US" sz="1600" dirty="0">
                          <a:solidFill>
                            <a:schemeClr val="dk1"/>
                          </a:solidFill>
                          <a:latin typeface="Work Sans"/>
                          <a:sym typeface="Work Sans"/>
                        </a:rPr>
                        <a:t>Services or products and single pages</a:t>
                      </a:r>
                    </a:p>
                    <a:p>
                      <a:pPr marL="228600" lvl="0" indent="-228600" algn="l" rtl="0">
                        <a:spcBef>
                          <a:spcPts val="0"/>
                        </a:spcBef>
                        <a:spcAft>
                          <a:spcPts val="0"/>
                        </a:spcAft>
                        <a:buAutoNum type="arabicPeriod"/>
                      </a:pPr>
                      <a:r>
                        <a:rPr lang="en-US" sz="1600" dirty="0">
                          <a:solidFill>
                            <a:schemeClr val="dk1"/>
                          </a:solidFill>
                          <a:latin typeface="Work Sans"/>
                          <a:sym typeface="Work Sans"/>
                        </a:rPr>
                        <a:t>Blog and single page</a:t>
                      </a:r>
                    </a:p>
                    <a:p>
                      <a:pPr marL="228600" lvl="0" indent="-228600" algn="l" rtl="0">
                        <a:spcBef>
                          <a:spcPts val="0"/>
                        </a:spcBef>
                        <a:spcAft>
                          <a:spcPts val="0"/>
                        </a:spcAft>
                        <a:buAutoNum type="arabicPeriod"/>
                      </a:pPr>
                      <a:r>
                        <a:rPr lang="en-US" sz="1600" dirty="0">
                          <a:solidFill>
                            <a:schemeClr val="dk1"/>
                          </a:solidFill>
                          <a:latin typeface="Work Sans"/>
                          <a:sym typeface="Work Sans"/>
                        </a:rPr>
                        <a:t>Contact Us</a:t>
                      </a:r>
                    </a:p>
                    <a:p>
                      <a:pPr marL="228600" lvl="0" indent="-228600" algn="l" rtl="0">
                        <a:spcBef>
                          <a:spcPts val="0"/>
                        </a:spcBef>
                        <a:spcAft>
                          <a:spcPts val="0"/>
                        </a:spcAft>
                        <a:buAutoNum type="arabicPeriod"/>
                      </a:pPr>
                      <a:r>
                        <a:rPr lang="en-US" sz="1600" dirty="0">
                          <a:solidFill>
                            <a:schemeClr val="dk1"/>
                          </a:solidFill>
                          <a:latin typeface="Work Sans"/>
                          <a:sym typeface="Work Sans"/>
                        </a:rPr>
                        <a:t>Site map</a:t>
                      </a:r>
                    </a:p>
                    <a:p>
                      <a:pPr marL="228600" lvl="0" indent="-228600" algn="l" rtl="0">
                        <a:spcBef>
                          <a:spcPts val="0"/>
                        </a:spcBef>
                        <a:spcAft>
                          <a:spcPts val="0"/>
                        </a:spcAft>
                        <a:buAutoNum type="arabicPeriod"/>
                      </a:pPr>
                      <a:r>
                        <a:rPr lang="en-US" sz="1600" dirty="0">
                          <a:solidFill>
                            <a:schemeClr val="dk1"/>
                          </a:solidFill>
                          <a:latin typeface="Work Sans"/>
                          <a:sym typeface="Work Sans"/>
                        </a:rPr>
                        <a:t>Chatbot</a:t>
                      </a:r>
                    </a:p>
                    <a:p>
                      <a:pPr marL="228600" lvl="0" indent="-228600" algn="l" rtl="0">
                        <a:spcBef>
                          <a:spcPts val="0"/>
                        </a:spcBef>
                        <a:spcAft>
                          <a:spcPts val="0"/>
                        </a:spcAft>
                        <a:buAutoNum type="arabicPeriod"/>
                      </a:pPr>
                      <a:r>
                        <a:rPr lang="en-US" sz="1600" dirty="0">
                          <a:solidFill>
                            <a:schemeClr val="dk1"/>
                          </a:solidFill>
                          <a:latin typeface="Work Sans"/>
                          <a:sym typeface="Work Sans"/>
                        </a:rPr>
                        <a:t>Login/Register</a:t>
                      </a:r>
                    </a:p>
                    <a:p>
                      <a:pPr marL="228600" lvl="0" indent="-228600" algn="l" rtl="0">
                        <a:spcBef>
                          <a:spcPts val="0"/>
                        </a:spcBef>
                        <a:spcAft>
                          <a:spcPts val="0"/>
                        </a:spcAft>
                        <a:buAutoNum type="arabicPeriod"/>
                      </a:pPr>
                      <a:r>
                        <a:rPr lang="en-US" sz="1600" dirty="0">
                          <a:solidFill>
                            <a:schemeClr val="dk1"/>
                          </a:solidFill>
                          <a:latin typeface="Work Sans"/>
                          <a:sym typeface="Work Sans"/>
                        </a:rPr>
                        <a:t>Admin Dashboard</a:t>
                      </a:r>
                    </a:p>
                    <a:p>
                      <a:pPr marL="228600" lvl="0" indent="-228600" algn="l" rtl="0">
                        <a:spcBef>
                          <a:spcPts val="0"/>
                        </a:spcBef>
                        <a:spcAft>
                          <a:spcPts val="0"/>
                        </a:spcAft>
                        <a:buAutoNum type="arabicPeriod"/>
                      </a:pPr>
                      <a:r>
                        <a:rPr lang="en-US" sz="1600" dirty="0">
                          <a:solidFill>
                            <a:schemeClr val="dk1"/>
                          </a:solidFill>
                          <a:latin typeface="Work Sans"/>
                          <a:sym typeface="Work Sans"/>
                        </a:rPr>
                        <a:t>Search functionality</a:t>
                      </a:r>
                    </a:p>
                    <a:p>
                      <a:pPr marL="342900" lvl="0" indent="-342900" algn="l" rtl="0">
                        <a:spcBef>
                          <a:spcPts val="0"/>
                        </a:spcBef>
                        <a:spcAft>
                          <a:spcPts val="0"/>
                        </a:spcAft>
                        <a:buAutoNum type="arabicPeriod"/>
                      </a:pPr>
                      <a:r>
                        <a:rPr lang="en-US" sz="1500" dirty="0">
                          <a:solidFill>
                            <a:schemeClr val="dk1"/>
                          </a:solidFill>
                          <a:latin typeface="Work Sans"/>
                          <a:sym typeface="Work Sans"/>
                        </a:rPr>
                        <a:t>Testimonials</a:t>
                      </a:r>
                    </a:p>
                    <a:p>
                      <a:pPr marL="342900" lvl="0" indent="-342900" algn="l" rtl="0">
                        <a:spcBef>
                          <a:spcPts val="0"/>
                        </a:spcBef>
                        <a:spcAft>
                          <a:spcPts val="0"/>
                        </a:spcAft>
                        <a:buAutoNum type="arabicPeriod"/>
                      </a:pPr>
                      <a:r>
                        <a:rPr lang="en-US" sz="1500" dirty="0">
                          <a:solidFill>
                            <a:schemeClr val="dk1"/>
                          </a:solidFill>
                          <a:latin typeface="Work Sans"/>
                          <a:sym typeface="Work Sans"/>
                        </a:rPr>
                        <a:t>Social media integrations</a:t>
                      </a:r>
                    </a:p>
                    <a:p>
                      <a:pPr marL="342900" lvl="0" indent="-342900" algn="l" rtl="0">
                        <a:spcBef>
                          <a:spcPts val="0"/>
                        </a:spcBef>
                        <a:spcAft>
                          <a:spcPts val="0"/>
                        </a:spcAft>
                        <a:buAutoNum type="arabicPeriod"/>
                      </a:pPr>
                      <a:r>
                        <a:rPr lang="en-US" sz="1500" dirty="0">
                          <a:solidFill>
                            <a:schemeClr val="dk1"/>
                          </a:solidFill>
                          <a:latin typeface="Work Sans"/>
                          <a:sym typeface="Work Sans"/>
                        </a:rPr>
                        <a:t>SMS</a:t>
                      </a:r>
                    </a:p>
                    <a:p>
                      <a:pPr marL="342900" lvl="0" indent="-342900" algn="l" rtl="0">
                        <a:spcBef>
                          <a:spcPts val="0"/>
                        </a:spcBef>
                        <a:spcAft>
                          <a:spcPts val="0"/>
                        </a:spcAft>
                        <a:buAutoNum type="arabicPeriod"/>
                      </a:pPr>
                      <a:r>
                        <a:rPr lang="en-US" sz="1500" dirty="0">
                          <a:solidFill>
                            <a:schemeClr val="dk1"/>
                          </a:solidFill>
                          <a:latin typeface="Work Sans"/>
                          <a:sym typeface="Work Sans"/>
                        </a:rPr>
                        <a:t>Other services</a:t>
                      </a:r>
                    </a:p>
                    <a:p>
                      <a:pPr marL="342900" lvl="0" indent="-342900" algn="l" rtl="0">
                        <a:spcBef>
                          <a:spcPts val="0"/>
                        </a:spcBef>
                        <a:spcAft>
                          <a:spcPts val="0"/>
                        </a:spcAft>
                        <a:buAutoNum type="arabicPeriod"/>
                      </a:pPr>
                      <a:r>
                        <a:rPr lang="en-US" sz="1500" dirty="0">
                          <a:solidFill>
                            <a:schemeClr val="dk1"/>
                          </a:solidFill>
                          <a:latin typeface="Work Sans"/>
                          <a:sym typeface="Work Sans"/>
                        </a:rPr>
                        <a:t>Job opportunity</a:t>
                      </a:r>
                      <a:endParaRPr sz="1500" dirty="0">
                        <a:solidFill>
                          <a:schemeClr val="dk1"/>
                        </a:solidFill>
                        <a:latin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52580">
                <a:tc gridSpan="2">
                  <a:txBody>
                    <a:bodyPr/>
                    <a:lstStyle/>
                    <a:p>
                      <a:pPr marL="0" lvl="0" indent="0" algn="l" rtl="0">
                        <a:spcBef>
                          <a:spcPts val="0"/>
                        </a:spcBef>
                        <a:spcAft>
                          <a:spcPts val="0"/>
                        </a:spcAft>
                        <a:buNone/>
                      </a:pPr>
                      <a:endParaRPr lang="en-US" sz="1600" b="1" dirty="0">
                        <a:solidFill>
                          <a:schemeClr val="dk1"/>
                        </a:solidFill>
                        <a:latin typeface="Prompt"/>
                        <a:ea typeface="Prompt"/>
                        <a:cs typeface="Prompt"/>
                        <a:sym typeface="Prompt"/>
                      </a:endParaRPr>
                    </a:p>
                  </a:txBody>
                  <a:tcPr marL="91425" marR="91425"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pPr marL="0" lvl="0" indent="0" algn="l" rtl="0">
                        <a:spcBef>
                          <a:spcPts val="0"/>
                        </a:spcBef>
                        <a:spcAft>
                          <a:spcPts val="0"/>
                        </a:spcAft>
                        <a:buNone/>
                      </a:pPr>
                      <a:endParaRPr sz="1200" dirty="0">
                        <a:solidFill>
                          <a:schemeClr val="dk1"/>
                        </a:solidFill>
                        <a:latin typeface="Work Sans"/>
                        <a:sym typeface="Work Sans"/>
                      </a:endParaRPr>
                    </a:p>
                  </a:txBody>
                  <a:tcPr marL="0" marR="0" marT="0" marB="0"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360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Prepared by:</a:t>
            </a:r>
            <a:endParaRPr dirty="0"/>
          </a:p>
        </p:txBody>
      </p:sp>
      <p:graphicFrame>
        <p:nvGraphicFramePr>
          <p:cNvPr id="1753" name="Google Shape;1753;p41"/>
          <p:cNvGraphicFramePr/>
          <p:nvPr>
            <p:extLst>
              <p:ext uri="{D42A27DB-BD31-4B8C-83A1-F6EECF244321}">
                <p14:modId xmlns:p14="http://schemas.microsoft.com/office/powerpoint/2010/main" val="2843323418"/>
              </p:ext>
            </p:extLst>
          </p:nvPr>
        </p:nvGraphicFramePr>
        <p:xfrm>
          <a:off x="3194375" y="1962195"/>
          <a:ext cx="2755250" cy="1219110"/>
        </p:xfrm>
        <a:graphic>
          <a:graphicData uri="http://schemas.openxmlformats.org/drawingml/2006/table">
            <a:tbl>
              <a:tblPr>
                <a:noFill/>
                <a:tableStyleId>{A4745647-8A6A-415D-B9E2-4DDDD3A64CDF}</a:tableStyleId>
              </a:tblPr>
              <a:tblGrid>
                <a:gridCol w="1150825">
                  <a:extLst>
                    <a:ext uri="{9D8B030D-6E8A-4147-A177-3AD203B41FA5}">
                      <a16:colId xmlns:a16="http://schemas.microsoft.com/office/drawing/2014/main" val="20000"/>
                    </a:ext>
                  </a:extLst>
                </a:gridCol>
                <a:gridCol w="1604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600" b="1">
                          <a:solidFill>
                            <a:schemeClr val="dk1"/>
                          </a:solidFill>
                          <a:latin typeface="Prompt"/>
                          <a:ea typeface="Prompt"/>
                          <a:cs typeface="Prompt"/>
                          <a:sym typeface="Prompt"/>
                        </a:rPr>
                        <a:t>Name</a:t>
                      </a:r>
                      <a:endParaRPr sz="1600" b="1">
                        <a:solidFill>
                          <a:schemeClr val="dk1"/>
                        </a:solidFill>
                        <a:latin typeface="Prompt"/>
                        <a:ea typeface="Prompt"/>
                        <a:cs typeface="Prompt"/>
                        <a:sym typeface="Prompt"/>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dirty="0">
                          <a:solidFill>
                            <a:schemeClr val="dk1"/>
                          </a:solidFill>
                          <a:latin typeface="Work Sans"/>
                          <a:ea typeface="Work Sans"/>
                          <a:cs typeface="Work Sans"/>
                          <a:sym typeface="Work Sans"/>
                        </a:rPr>
                        <a:t>Justin De Castro</a:t>
                      </a:r>
                      <a:endParaRPr sz="1200" dirty="0">
                        <a:solidFill>
                          <a:schemeClr val="dk1"/>
                        </a:solidFill>
                        <a:latin typeface="Work Sans"/>
                        <a:ea typeface="Work Sans"/>
                        <a:cs typeface="Work Sans"/>
                        <a:sym typeface="Work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b="1">
                          <a:solidFill>
                            <a:schemeClr val="dk1"/>
                          </a:solidFill>
                          <a:latin typeface="Prompt"/>
                          <a:ea typeface="Prompt"/>
                          <a:cs typeface="Prompt"/>
                          <a:sym typeface="Prompt"/>
                        </a:rPr>
                        <a:t>Years</a:t>
                      </a:r>
                      <a:endParaRPr sz="1600" b="1">
                        <a:solidFill>
                          <a:schemeClr val="dk1"/>
                        </a:solidFill>
                        <a:latin typeface="Prompt"/>
                        <a:ea typeface="Prompt"/>
                        <a:cs typeface="Prompt"/>
                        <a:sym typeface="Prompt"/>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dirty="0">
                          <a:solidFill>
                            <a:schemeClr val="dk1"/>
                          </a:solidFill>
                          <a:latin typeface="Work Sans"/>
                          <a:ea typeface="Work Sans"/>
                          <a:cs typeface="Work Sans"/>
                          <a:sym typeface="Work Sans"/>
                        </a:rPr>
                        <a:t>25 years old</a:t>
                      </a:r>
                      <a:endParaRPr sz="1200" dirty="0">
                        <a:solidFill>
                          <a:schemeClr val="dk1"/>
                        </a:solidFill>
                        <a:latin typeface="Work Sans"/>
                        <a:ea typeface="Work Sans"/>
                        <a:cs typeface="Work Sans"/>
                        <a:sym typeface="Work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endParaRPr sz="1200" dirty="0">
                        <a:solidFill>
                          <a:schemeClr val="dk1"/>
                        </a:solidFill>
                        <a:latin typeface="Work Sans"/>
                        <a:sym typeface="Work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hMerge="1">
                  <a:txBody>
                    <a:bodyPr/>
                    <a:lstStyle/>
                    <a:p>
                      <a:endParaRPr dirty="0"/>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520D7D50-F6C9-2B81-CF8D-7DDAC3802ED1}"/>
              </a:ext>
            </a:extLst>
          </p:cNvPr>
          <p:cNvPicPr>
            <a:picLocks noChangeAspect="1"/>
          </p:cNvPicPr>
          <p:nvPr/>
        </p:nvPicPr>
        <p:blipFill>
          <a:blip r:embed="rId3"/>
          <a:stretch>
            <a:fillRect/>
          </a:stretch>
        </p:blipFill>
        <p:spPr>
          <a:xfrm>
            <a:off x="564602" y="1140055"/>
            <a:ext cx="2372700" cy="38163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30"/>
          <p:cNvSpPr/>
          <p:nvPr/>
        </p:nvSpPr>
        <p:spPr>
          <a:xfrm>
            <a:off x="7294450" y="882575"/>
            <a:ext cx="2268900" cy="2268900"/>
          </a:xfrm>
          <a:prstGeom prst="donut">
            <a:avLst>
              <a:gd name="adj" fmla="val 1032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11" name="Google Shape;1411;p30"/>
          <p:cNvSpPr txBox="1">
            <a:spLocks noGrp="1"/>
          </p:cNvSpPr>
          <p:nvPr>
            <p:ph type="title"/>
          </p:nvPr>
        </p:nvSpPr>
        <p:spPr>
          <a:xfrm>
            <a:off x="507482" y="1895015"/>
            <a:ext cx="5607567"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Landing Page</a:t>
            </a:r>
            <a:endParaRPr sz="6000" dirty="0"/>
          </a:p>
        </p:txBody>
      </p:sp>
      <p:grpSp>
        <p:nvGrpSpPr>
          <p:cNvPr id="1413" name="Google Shape;1413;p30"/>
          <p:cNvGrpSpPr/>
          <p:nvPr/>
        </p:nvGrpSpPr>
        <p:grpSpPr>
          <a:xfrm>
            <a:off x="6495455" y="2334894"/>
            <a:ext cx="4053998" cy="2808056"/>
            <a:chOff x="5733311" y="1239488"/>
            <a:chExt cx="5636033" cy="3903874"/>
          </a:xfrm>
        </p:grpSpPr>
        <p:grpSp>
          <p:nvGrpSpPr>
            <p:cNvPr id="1414" name="Google Shape;1414;p30"/>
            <p:cNvGrpSpPr/>
            <p:nvPr/>
          </p:nvGrpSpPr>
          <p:grpSpPr>
            <a:xfrm>
              <a:off x="5733311" y="2605076"/>
              <a:ext cx="1803339" cy="2538284"/>
              <a:chOff x="4145661" y="1701903"/>
              <a:chExt cx="998803" cy="1405862"/>
            </a:xfrm>
          </p:grpSpPr>
          <p:grpSp>
            <p:nvGrpSpPr>
              <p:cNvPr id="1415" name="Google Shape;1415;p30"/>
              <p:cNvGrpSpPr/>
              <p:nvPr/>
            </p:nvGrpSpPr>
            <p:grpSpPr>
              <a:xfrm>
                <a:off x="4145661" y="1701903"/>
                <a:ext cx="998803" cy="1405862"/>
                <a:chOff x="4145661" y="1701903"/>
                <a:chExt cx="998803" cy="1405862"/>
              </a:xfrm>
            </p:grpSpPr>
            <p:sp>
              <p:nvSpPr>
                <p:cNvPr id="1416" name="Google Shape;1416;p30"/>
                <p:cNvSpPr/>
                <p:nvPr/>
              </p:nvSpPr>
              <p:spPr>
                <a:xfrm>
                  <a:off x="4195721" y="1767452"/>
                  <a:ext cx="631897" cy="1340313"/>
                </a:xfrm>
                <a:custGeom>
                  <a:avLst/>
                  <a:gdLst/>
                  <a:ahLst/>
                  <a:cxnLst/>
                  <a:rect l="l" t="t" r="r" b="b"/>
                  <a:pathLst>
                    <a:path w="631897" h="1340313" extrusionOk="0">
                      <a:moveTo>
                        <a:pt x="0" y="0"/>
                      </a:moveTo>
                      <a:lnTo>
                        <a:pt x="631897" y="0"/>
                      </a:lnTo>
                      <a:lnTo>
                        <a:pt x="631897" y="1340313"/>
                      </a:lnTo>
                      <a:lnTo>
                        <a:pt x="0" y="1340313"/>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30"/>
                <p:cNvSpPr/>
                <p:nvPr/>
              </p:nvSpPr>
              <p:spPr>
                <a:xfrm>
                  <a:off x="4827618" y="1767452"/>
                  <a:ext cx="267982" cy="1340313"/>
                </a:xfrm>
                <a:custGeom>
                  <a:avLst/>
                  <a:gdLst/>
                  <a:ahLst/>
                  <a:cxnLst/>
                  <a:rect l="l" t="t" r="r" b="b"/>
                  <a:pathLst>
                    <a:path w="267982" h="1340313" extrusionOk="0">
                      <a:moveTo>
                        <a:pt x="0" y="0"/>
                      </a:moveTo>
                      <a:lnTo>
                        <a:pt x="267983" y="0"/>
                      </a:lnTo>
                      <a:lnTo>
                        <a:pt x="267983" y="1340313"/>
                      </a:lnTo>
                      <a:lnTo>
                        <a:pt x="0" y="1340313"/>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30"/>
                <p:cNvSpPr/>
                <p:nvPr/>
              </p:nvSpPr>
              <p:spPr>
                <a:xfrm>
                  <a:off x="4145661" y="1701903"/>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30"/>
                <p:cNvSpPr/>
                <p:nvPr/>
              </p:nvSpPr>
              <p:spPr>
                <a:xfrm>
                  <a:off x="4827618" y="1701903"/>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0" name="Google Shape;1420;p30"/>
              <p:cNvSpPr/>
              <p:nvPr/>
            </p:nvSpPr>
            <p:spPr>
              <a:xfrm>
                <a:off x="4389179" y="2717924"/>
                <a:ext cx="200239" cy="389841"/>
              </a:xfrm>
              <a:custGeom>
                <a:avLst/>
                <a:gdLst/>
                <a:ahLst/>
                <a:cxnLst/>
                <a:rect l="l" t="t" r="r" b="b"/>
                <a:pathLst>
                  <a:path w="200239" h="389841" extrusionOk="0">
                    <a:moveTo>
                      <a:pt x="0" y="389842"/>
                    </a:moveTo>
                    <a:lnTo>
                      <a:pt x="0" y="0"/>
                    </a:lnTo>
                    <a:lnTo>
                      <a:pt x="200239" y="0"/>
                    </a:lnTo>
                    <a:lnTo>
                      <a:pt x="200239" y="389842"/>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1" name="Google Shape;1421;p30"/>
            <p:cNvGrpSpPr/>
            <p:nvPr/>
          </p:nvGrpSpPr>
          <p:grpSpPr>
            <a:xfrm>
              <a:off x="7185921" y="1776864"/>
              <a:ext cx="1803339" cy="3366496"/>
              <a:chOff x="4950208" y="1243187"/>
              <a:chExt cx="998803" cy="1864578"/>
            </a:xfrm>
          </p:grpSpPr>
          <p:grpSp>
            <p:nvGrpSpPr>
              <p:cNvPr id="1422" name="Google Shape;1422;p30"/>
              <p:cNvGrpSpPr/>
              <p:nvPr/>
            </p:nvGrpSpPr>
            <p:grpSpPr>
              <a:xfrm>
                <a:off x="4950208" y="1539025"/>
                <a:ext cx="998803" cy="1568740"/>
                <a:chOff x="4950208" y="1539025"/>
                <a:chExt cx="998803" cy="1568740"/>
              </a:xfrm>
            </p:grpSpPr>
            <p:sp>
              <p:nvSpPr>
                <p:cNvPr id="1423" name="Google Shape;1423;p30"/>
                <p:cNvSpPr/>
                <p:nvPr/>
              </p:nvSpPr>
              <p:spPr>
                <a:xfrm>
                  <a:off x="5000268" y="1604575"/>
                  <a:ext cx="631897" cy="1503190"/>
                </a:xfrm>
                <a:custGeom>
                  <a:avLst/>
                  <a:gdLst/>
                  <a:ahLst/>
                  <a:cxnLst/>
                  <a:rect l="l" t="t" r="r" b="b"/>
                  <a:pathLst>
                    <a:path w="631897" h="1503190" extrusionOk="0">
                      <a:moveTo>
                        <a:pt x="0" y="0"/>
                      </a:moveTo>
                      <a:lnTo>
                        <a:pt x="631897" y="0"/>
                      </a:lnTo>
                      <a:lnTo>
                        <a:pt x="631897" y="1503191"/>
                      </a:lnTo>
                      <a:lnTo>
                        <a:pt x="0" y="150319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30"/>
                <p:cNvSpPr/>
                <p:nvPr/>
              </p:nvSpPr>
              <p:spPr>
                <a:xfrm>
                  <a:off x="5632165" y="1604575"/>
                  <a:ext cx="267982" cy="1503190"/>
                </a:xfrm>
                <a:custGeom>
                  <a:avLst/>
                  <a:gdLst/>
                  <a:ahLst/>
                  <a:cxnLst/>
                  <a:rect l="l" t="t" r="r" b="b"/>
                  <a:pathLst>
                    <a:path w="267982" h="1503190" extrusionOk="0">
                      <a:moveTo>
                        <a:pt x="0" y="0"/>
                      </a:moveTo>
                      <a:lnTo>
                        <a:pt x="267983" y="0"/>
                      </a:lnTo>
                      <a:lnTo>
                        <a:pt x="267983" y="1503191"/>
                      </a:lnTo>
                      <a:lnTo>
                        <a:pt x="0" y="1503191"/>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30"/>
                <p:cNvSpPr/>
                <p:nvPr/>
              </p:nvSpPr>
              <p:spPr>
                <a:xfrm>
                  <a:off x="4950208" y="1539025"/>
                  <a:ext cx="681956" cy="65549"/>
                </a:xfrm>
                <a:custGeom>
                  <a:avLst/>
                  <a:gdLst/>
                  <a:ahLst/>
                  <a:cxnLst/>
                  <a:rect l="l" t="t" r="r" b="b"/>
                  <a:pathLst>
                    <a:path w="681956" h="65549" extrusionOk="0">
                      <a:moveTo>
                        <a:pt x="0" y="0"/>
                      </a:moveTo>
                      <a:lnTo>
                        <a:pt x="681957" y="0"/>
                      </a:lnTo>
                      <a:lnTo>
                        <a:pt x="681957" y="65550"/>
                      </a:lnTo>
                      <a:lnTo>
                        <a:pt x="0" y="6555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30"/>
                <p:cNvSpPr/>
                <p:nvPr/>
              </p:nvSpPr>
              <p:spPr>
                <a:xfrm>
                  <a:off x="5632165" y="1539025"/>
                  <a:ext cx="316846" cy="65549"/>
                </a:xfrm>
                <a:custGeom>
                  <a:avLst/>
                  <a:gdLst/>
                  <a:ahLst/>
                  <a:cxnLst/>
                  <a:rect l="l" t="t" r="r" b="b"/>
                  <a:pathLst>
                    <a:path w="316846" h="65549" extrusionOk="0">
                      <a:moveTo>
                        <a:pt x="0" y="0"/>
                      </a:moveTo>
                      <a:lnTo>
                        <a:pt x="316846" y="0"/>
                      </a:lnTo>
                      <a:lnTo>
                        <a:pt x="316846" y="65550"/>
                      </a:lnTo>
                      <a:lnTo>
                        <a:pt x="0" y="6555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7" name="Google Shape;1427;p30"/>
              <p:cNvSpPr/>
              <p:nvPr/>
            </p:nvSpPr>
            <p:spPr>
              <a:xfrm>
                <a:off x="5000268" y="1421820"/>
                <a:ext cx="631897" cy="117271"/>
              </a:xfrm>
              <a:custGeom>
                <a:avLst/>
                <a:gdLst/>
                <a:ahLst/>
                <a:cxnLst/>
                <a:rect l="l" t="t" r="r" b="b"/>
                <a:pathLst>
                  <a:path w="631897" h="117271" extrusionOk="0">
                    <a:moveTo>
                      <a:pt x="0" y="0"/>
                    </a:moveTo>
                    <a:lnTo>
                      <a:pt x="631897" y="0"/>
                    </a:lnTo>
                    <a:lnTo>
                      <a:pt x="631897" y="117272"/>
                    </a:lnTo>
                    <a:lnTo>
                      <a:pt x="0" y="117272"/>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30"/>
              <p:cNvSpPr/>
              <p:nvPr/>
            </p:nvSpPr>
            <p:spPr>
              <a:xfrm>
                <a:off x="5633029" y="1421820"/>
                <a:ext cx="239196" cy="117271"/>
              </a:xfrm>
              <a:custGeom>
                <a:avLst/>
                <a:gdLst/>
                <a:ahLst/>
                <a:cxnLst/>
                <a:rect l="l" t="t" r="r" b="b"/>
                <a:pathLst>
                  <a:path w="239196" h="117271" extrusionOk="0">
                    <a:moveTo>
                      <a:pt x="0" y="0"/>
                    </a:moveTo>
                    <a:lnTo>
                      <a:pt x="239197" y="0"/>
                    </a:lnTo>
                    <a:lnTo>
                      <a:pt x="239197" y="117272"/>
                    </a:lnTo>
                    <a:lnTo>
                      <a:pt x="0" y="117272"/>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30"/>
              <p:cNvSpPr/>
              <p:nvPr/>
            </p:nvSpPr>
            <p:spPr>
              <a:xfrm>
                <a:off x="5245979" y="1243187"/>
                <a:ext cx="181757" cy="181757"/>
              </a:xfrm>
              <a:custGeom>
                <a:avLst/>
                <a:gdLst/>
                <a:ahLst/>
                <a:cxnLst/>
                <a:rect l="l" t="t" r="r" b="b"/>
                <a:pathLst>
                  <a:path w="181757" h="181757" extrusionOk="0">
                    <a:moveTo>
                      <a:pt x="0" y="0"/>
                    </a:moveTo>
                    <a:lnTo>
                      <a:pt x="181758" y="0"/>
                    </a:lnTo>
                    <a:lnTo>
                      <a:pt x="181758" y="181758"/>
                    </a:lnTo>
                    <a:lnTo>
                      <a:pt x="0" y="181758"/>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30"/>
              <p:cNvSpPr/>
              <p:nvPr/>
            </p:nvSpPr>
            <p:spPr>
              <a:xfrm>
                <a:off x="5426806" y="1243187"/>
                <a:ext cx="445352" cy="181757"/>
              </a:xfrm>
              <a:custGeom>
                <a:avLst/>
                <a:gdLst/>
                <a:ahLst/>
                <a:cxnLst/>
                <a:rect l="l" t="t" r="r" b="b"/>
                <a:pathLst>
                  <a:path w="445352" h="181757" extrusionOk="0">
                    <a:moveTo>
                      <a:pt x="0" y="0"/>
                    </a:moveTo>
                    <a:lnTo>
                      <a:pt x="445353" y="0"/>
                    </a:lnTo>
                    <a:lnTo>
                      <a:pt x="445353" y="181758"/>
                    </a:lnTo>
                    <a:lnTo>
                      <a:pt x="0" y="18175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1" name="Google Shape;1431;p30"/>
            <p:cNvGrpSpPr/>
            <p:nvPr/>
          </p:nvGrpSpPr>
          <p:grpSpPr>
            <a:xfrm>
              <a:off x="8724832" y="1239488"/>
              <a:ext cx="2644512" cy="3903874"/>
              <a:chOff x="5802554" y="945554"/>
              <a:chExt cx="1464698" cy="2162212"/>
            </a:xfrm>
          </p:grpSpPr>
          <p:grpSp>
            <p:nvGrpSpPr>
              <p:cNvPr id="1432" name="Google Shape;1432;p30"/>
              <p:cNvGrpSpPr/>
              <p:nvPr/>
            </p:nvGrpSpPr>
            <p:grpSpPr>
              <a:xfrm>
                <a:off x="5802554" y="945554"/>
                <a:ext cx="1464698" cy="2162212"/>
                <a:chOff x="5802554" y="945554"/>
                <a:chExt cx="1464698" cy="2162212"/>
              </a:xfrm>
            </p:grpSpPr>
            <p:sp>
              <p:nvSpPr>
                <p:cNvPr id="1433" name="Google Shape;1433;p30"/>
                <p:cNvSpPr/>
                <p:nvPr/>
              </p:nvSpPr>
              <p:spPr>
                <a:xfrm>
                  <a:off x="5872226" y="1036699"/>
                  <a:ext cx="879071" cy="2071067"/>
                </a:xfrm>
                <a:custGeom>
                  <a:avLst/>
                  <a:gdLst/>
                  <a:ahLst/>
                  <a:cxnLst/>
                  <a:rect l="l" t="t" r="r" b="b"/>
                  <a:pathLst>
                    <a:path w="879071" h="2071067" extrusionOk="0">
                      <a:moveTo>
                        <a:pt x="0" y="0"/>
                      </a:moveTo>
                      <a:lnTo>
                        <a:pt x="879072" y="0"/>
                      </a:lnTo>
                      <a:lnTo>
                        <a:pt x="879072" y="2071067"/>
                      </a:lnTo>
                      <a:lnTo>
                        <a:pt x="0" y="2071067"/>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30"/>
                <p:cNvSpPr/>
                <p:nvPr/>
              </p:nvSpPr>
              <p:spPr>
                <a:xfrm>
                  <a:off x="6751297" y="1036699"/>
                  <a:ext cx="448012" cy="2071067"/>
                </a:xfrm>
                <a:custGeom>
                  <a:avLst/>
                  <a:gdLst/>
                  <a:ahLst/>
                  <a:cxnLst/>
                  <a:rect l="l" t="t" r="r" b="b"/>
                  <a:pathLst>
                    <a:path w="448012" h="2071067" extrusionOk="0">
                      <a:moveTo>
                        <a:pt x="0" y="0"/>
                      </a:moveTo>
                      <a:lnTo>
                        <a:pt x="448012" y="0"/>
                      </a:lnTo>
                      <a:lnTo>
                        <a:pt x="448012" y="2071067"/>
                      </a:lnTo>
                      <a:lnTo>
                        <a:pt x="0" y="2071067"/>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30"/>
                <p:cNvSpPr/>
                <p:nvPr/>
              </p:nvSpPr>
              <p:spPr>
                <a:xfrm>
                  <a:off x="5802554" y="945554"/>
                  <a:ext cx="948676" cy="91144"/>
                </a:xfrm>
                <a:custGeom>
                  <a:avLst/>
                  <a:gdLst/>
                  <a:ahLst/>
                  <a:cxnLst/>
                  <a:rect l="l" t="t" r="r" b="b"/>
                  <a:pathLst>
                    <a:path w="948676" h="91144" extrusionOk="0">
                      <a:moveTo>
                        <a:pt x="0" y="0"/>
                      </a:moveTo>
                      <a:lnTo>
                        <a:pt x="948677" y="0"/>
                      </a:lnTo>
                      <a:lnTo>
                        <a:pt x="948677" y="91145"/>
                      </a:lnTo>
                      <a:lnTo>
                        <a:pt x="0" y="91145"/>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30"/>
                <p:cNvSpPr/>
                <p:nvPr/>
              </p:nvSpPr>
              <p:spPr>
                <a:xfrm>
                  <a:off x="6751297" y="945554"/>
                  <a:ext cx="515955" cy="91144"/>
                </a:xfrm>
                <a:custGeom>
                  <a:avLst/>
                  <a:gdLst/>
                  <a:ahLst/>
                  <a:cxnLst/>
                  <a:rect l="l" t="t" r="r" b="b"/>
                  <a:pathLst>
                    <a:path w="515955" h="91144" extrusionOk="0">
                      <a:moveTo>
                        <a:pt x="0" y="0"/>
                      </a:moveTo>
                      <a:lnTo>
                        <a:pt x="515955" y="0"/>
                      </a:lnTo>
                      <a:lnTo>
                        <a:pt x="515955" y="91145"/>
                      </a:lnTo>
                      <a:lnTo>
                        <a:pt x="0" y="91145"/>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30"/>
              <p:cNvGrpSpPr/>
              <p:nvPr/>
            </p:nvGrpSpPr>
            <p:grpSpPr>
              <a:xfrm>
                <a:off x="5960312" y="1198579"/>
                <a:ext cx="157159" cy="252426"/>
                <a:chOff x="5960312" y="1198579"/>
                <a:chExt cx="157159" cy="252426"/>
              </a:xfrm>
            </p:grpSpPr>
            <p:sp>
              <p:nvSpPr>
                <p:cNvPr id="1438" name="Google Shape;1438;p30"/>
                <p:cNvSpPr/>
                <p:nvPr/>
              </p:nvSpPr>
              <p:spPr>
                <a:xfrm>
                  <a:off x="5966561"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30"/>
                <p:cNvSpPr/>
                <p:nvPr/>
              </p:nvSpPr>
              <p:spPr>
                <a:xfrm>
                  <a:off x="596031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30"/>
                <p:cNvSpPr/>
                <p:nvPr/>
              </p:nvSpPr>
              <p:spPr>
                <a:xfrm>
                  <a:off x="5966561"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1" name="Google Shape;1441;p30"/>
              <p:cNvGrpSpPr/>
              <p:nvPr/>
            </p:nvGrpSpPr>
            <p:grpSpPr>
              <a:xfrm>
                <a:off x="6225835" y="1198579"/>
                <a:ext cx="157159" cy="252426"/>
                <a:chOff x="6225835" y="1198579"/>
                <a:chExt cx="157159" cy="252426"/>
              </a:xfrm>
            </p:grpSpPr>
            <p:sp>
              <p:nvSpPr>
                <p:cNvPr id="1442" name="Google Shape;1442;p30"/>
                <p:cNvSpPr/>
                <p:nvPr/>
              </p:nvSpPr>
              <p:spPr>
                <a:xfrm>
                  <a:off x="6232018"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30"/>
                <p:cNvSpPr/>
                <p:nvPr/>
              </p:nvSpPr>
              <p:spPr>
                <a:xfrm>
                  <a:off x="6225835"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30"/>
                <p:cNvSpPr/>
                <p:nvPr/>
              </p:nvSpPr>
              <p:spPr>
                <a:xfrm>
                  <a:off x="6232018"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5" name="Google Shape;1445;p30"/>
              <p:cNvGrpSpPr/>
              <p:nvPr/>
            </p:nvGrpSpPr>
            <p:grpSpPr>
              <a:xfrm>
                <a:off x="6491292" y="1198579"/>
                <a:ext cx="157159" cy="252426"/>
                <a:chOff x="6491292" y="1198579"/>
                <a:chExt cx="157159" cy="252426"/>
              </a:xfrm>
            </p:grpSpPr>
            <p:sp>
              <p:nvSpPr>
                <p:cNvPr id="1446" name="Google Shape;1446;p30"/>
                <p:cNvSpPr/>
                <p:nvPr/>
              </p:nvSpPr>
              <p:spPr>
                <a:xfrm>
                  <a:off x="6497475" y="1208019"/>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30"/>
                <p:cNvSpPr/>
                <p:nvPr/>
              </p:nvSpPr>
              <p:spPr>
                <a:xfrm>
                  <a:off x="6491292" y="1198579"/>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30"/>
                <p:cNvSpPr/>
                <p:nvPr/>
              </p:nvSpPr>
              <p:spPr>
                <a:xfrm>
                  <a:off x="6497475" y="1313324"/>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9" name="Google Shape;1449;p30"/>
              <p:cNvGrpSpPr/>
              <p:nvPr/>
            </p:nvGrpSpPr>
            <p:grpSpPr>
              <a:xfrm>
                <a:off x="5960312" y="1586825"/>
                <a:ext cx="157159" cy="252426"/>
                <a:chOff x="5960312" y="1586825"/>
                <a:chExt cx="157159" cy="252426"/>
              </a:xfrm>
            </p:grpSpPr>
            <p:sp>
              <p:nvSpPr>
                <p:cNvPr id="1450" name="Google Shape;1450;p30"/>
                <p:cNvSpPr/>
                <p:nvPr/>
              </p:nvSpPr>
              <p:spPr>
                <a:xfrm>
                  <a:off x="5966561"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30"/>
                <p:cNvSpPr/>
                <p:nvPr/>
              </p:nvSpPr>
              <p:spPr>
                <a:xfrm>
                  <a:off x="596031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30"/>
                <p:cNvSpPr/>
                <p:nvPr/>
              </p:nvSpPr>
              <p:spPr>
                <a:xfrm>
                  <a:off x="5966561"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3" name="Google Shape;1453;p30"/>
              <p:cNvGrpSpPr/>
              <p:nvPr/>
            </p:nvGrpSpPr>
            <p:grpSpPr>
              <a:xfrm>
                <a:off x="6225835" y="1586825"/>
                <a:ext cx="157159" cy="252426"/>
                <a:chOff x="6225835" y="1586825"/>
                <a:chExt cx="157159" cy="252426"/>
              </a:xfrm>
            </p:grpSpPr>
            <p:sp>
              <p:nvSpPr>
                <p:cNvPr id="1454" name="Google Shape;1454;p30"/>
                <p:cNvSpPr/>
                <p:nvPr/>
              </p:nvSpPr>
              <p:spPr>
                <a:xfrm>
                  <a:off x="6232018"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30"/>
                <p:cNvSpPr/>
                <p:nvPr/>
              </p:nvSpPr>
              <p:spPr>
                <a:xfrm>
                  <a:off x="6225835"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30"/>
                <p:cNvSpPr/>
                <p:nvPr/>
              </p:nvSpPr>
              <p:spPr>
                <a:xfrm>
                  <a:off x="6232018"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7" name="Google Shape;1457;p30"/>
              <p:cNvGrpSpPr/>
              <p:nvPr/>
            </p:nvGrpSpPr>
            <p:grpSpPr>
              <a:xfrm>
                <a:off x="6491292" y="1586825"/>
                <a:ext cx="157159" cy="252426"/>
                <a:chOff x="6491292" y="1586825"/>
                <a:chExt cx="157159" cy="252426"/>
              </a:xfrm>
            </p:grpSpPr>
            <p:sp>
              <p:nvSpPr>
                <p:cNvPr id="1458" name="Google Shape;1458;p30"/>
                <p:cNvSpPr/>
                <p:nvPr/>
              </p:nvSpPr>
              <p:spPr>
                <a:xfrm>
                  <a:off x="6497475" y="1596265"/>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30"/>
                <p:cNvSpPr/>
                <p:nvPr/>
              </p:nvSpPr>
              <p:spPr>
                <a:xfrm>
                  <a:off x="6491292" y="1586825"/>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30"/>
                <p:cNvSpPr/>
                <p:nvPr/>
              </p:nvSpPr>
              <p:spPr>
                <a:xfrm>
                  <a:off x="6497475" y="1701570"/>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1" name="Google Shape;1461;p30"/>
              <p:cNvGrpSpPr/>
              <p:nvPr/>
            </p:nvGrpSpPr>
            <p:grpSpPr>
              <a:xfrm>
                <a:off x="5960312" y="1975004"/>
                <a:ext cx="157159" cy="252426"/>
                <a:chOff x="5960312" y="1975004"/>
                <a:chExt cx="157159" cy="252426"/>
              </a:xfrm>
            </p:grpSpPr>
            <p:sp>
              <p:nvSpPr>
                <p:cNvPr id="1462" name="Google Shape;1462;p30"/>
                <p:cNvSpPr/>
                <p:nvPr/>
              </p:nvSpPr>
              <p:spPr>
                <a:xfrm>
                  <a:off x="5966561"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30"/>
                <p:cNvSpPr/>
                <p:nvPr/>
              </p:nvSpPr>
              <p:spPr>
                <a:xfrm>
                  <a:off x="596031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30"/>
                <p:cNvSpPr/>
                <p:nvPr/>
              </p:nvSpPr>
              <p:spPr>
                <a:xfrm>
                  <a:off x="5966561"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5" name="Google Shape;1465;p30"/>
              <p:cNvGrpSpPr/>
              <p:nvPr/>
            </p:nvGrpSpPr>
            <p:grpSpPr>
              <a:xfrm>
                <a:off x="6225835" y="1975004"/>
                <a:ext cx="157159" cy="252426"/>
                <a:chOff x="6225835" y="1975004"/>
                <a:chExt cx="157159" cy="252426"/>
              </a:xfrm>
            </p:grpSpPr>
            <p:sp>
              <p:nvSpPr>
                <p:cNvPr id="1466" name="Google Shape;1466;p30"/>
                <p:cNvSpPr/>
                <p:nvPr/>
              </p:nvSpPr>
              <p:spPr>
                <a:xfrm>
                  <a:off x="6232018"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30"/>
                <p:cNvSpPr/>
                <p:nvPr/>
              </p:nvSpPr>
              <p:spPr>
                <a:xfrm>
                  <a:off x="6225835"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30"/>
                <p:cNvSpPr/>
                <p:nvPr/>
              </p:nvSpPr>
              <p:spPr>
                <a:xfrm>
                  <a:off x="6232018"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9" name="Google Shape;1469;p30"/>
              <p:cNvGrpSpPr/>
              <p:nvPr/>
            </p:nvGrpSpPr>
            <p:grpSpPr>
              <a:xfrm>
                <a:off x="6491292" y="1975004"/>
                <a:ext cx="157159" cy="252426"/>
                <a:chOff x="6491292" y="1975004"/>
                <a:chExt cx="157159" cy="252426"/>
              </a:xfrm>
            </p:grpSpPr>
            <p:sp>
              <p:nvSpPr>
                <p:cNvPr id="1470" name="Google Shape;1470;p30"/>
                <p:cNvSpPr/>
                <p:nvPr/>
              </p:nvSpPr>
              <p:spPr>
                <a:xfrm>
                  <a:off x="6497475" y="1984511"/>
                  <a:ext cx="144728" cy="233479"/>
                </a:xfrm>
                <a:custGeom>
                  <a:avLst/>
                  <a:gdLst/>
                  <a:ahLst/>
                  <a:cxnLst/>
                  <a:rect l="l" t="t" r="r" b="b"/>
                  <a:pathLst>
                    <a:path w="144728" h="233479" extrusionOk="0">
                      <a:moveTo>
                        <a:pt x="0" y="0"/>
                      </a:moveTo>
                      <a:lnTo>
                        <a:pt x="144728" y="0"/>
                      </a:lnTo>
                      <a:lnTo>
                        <a:pt x="144728" y="233480"/>
                      </a:lnTo>
                      <a:lnTo>
                        <a:pt x="0" y="2334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30"/>
                <p:cNvSpPr/>
                <p:nvPr/>
              </p:nvSpPr>
              <p:spPr>
                <a:xfrm>
                  <a:off x="6491292" y="1975004"/>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30"/>
                <p:cNvSpPr/>
                <p:nvPr/>
              </p:nvSpPr>
              <p:spPr>
                <a:xfrm>
                  <a:off x="6497475" y="2089816"/>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3" name="Google Shape;1473;p30"/>
              <p:cNvGrpSpPr/>
              <p:nvPr/>
            </p:nvGrpSpPr>
            <p:grpSpPr>
              <a:xfrm>
                <a:off x="5960312" y="2363251"/>
                <a:ext cx="157159" cy="252426"/>
                <a:chOff x="5960312" y="2363251"/>
                <a:chExt cx="157159" cy="252426"/>
              </a:xfrm>
            </p:grpSpPr>
            <p:sp>
              <p:nvSpPr>
                <p:cNvPr id="1474" name="Google Shape;1474;p30"/>
                <p:cNvSpPr/>
                <p:nvPr/>
              </p:nvSpPr>
              <p:spPr>
                <a:xfrm>
                  <a:off x="5966561"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30"/>
                <p:cNvSpPr/>
                <p:nvPr/>
              </p:nvSpPr>
              <p:spPr>
                <a:xfrm>
                  <a:off x="596031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30"/>
                <p:cNvSpPr/>
                <p:nvPr/>
              </p:nvSpPr>
              <p:spPr>
                <a:xfrm>
                  <a:off x="5966561"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7" name="Google Shape;1477;p30"/>
              <p:cNvGrpSpPr/>
              <p:nvPr/>
            </p:nvGrpSpPr>
            <p:grpSpPr>
              <a:xfrm>
                <a:off x="6225835" y="2363251"/>
                <a:ext cx="157159" cy="252426"/>
                <a:chOff x="6225835" y="2363251"/>
                <a:chExt cx="157159" cy="252426"/>
              </a:xfrm>
            </p:grpSpPr>
            <p:sp>
              <p:nvSpPr>
                <p:cNvPr id="1478" name="Google Shape;1478;p30"/>
                <p:cNvSpPr/>
                <p:nvPr/>
              </p:nvSpPr>
              <p:spPr>
                <a:xfrm>
                  <a:off x="6232018"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30"/>
                <p:cNvSpPr/>
                <p:nvPr/>
              </p:nvSpPr>
              <p:spPr>
                <a:xfrm>
                  <a:off x="6225835"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30"/>
                <p:cNvSpPr/>
                <p:nvPr/>
              </p:nvSpPr>
              <p:spPr>
                <a:xfrm>
                  <a:off x="6232018"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1" name="Google Shape;1481;p30"/>
              <p:cNvGrpSpPr/>
              <p:nvPr/>
            </p:nvGrpSpPr>
            <p:grpSpPr>
              <a:xfrm>
                <a:off x="6491292" y="2363251"/>
                <a:ext cx="157159" cy="252426"/>
                <a:chOff x="6491292" y="2363251"/>
                <a:chExt cx="157159" cy="252426"/>
              </a:xfrm>
            </p:grpSpPr>
            <p:sp>
              <p:nvSpPr>
                <p:cNvPr id="1482" name="Google Shape;1482;p30"/>
                <p:cNvSpPr/>
                <p:nvPr/>
              </p:nvSpPr>
              <p:spPr>
                <a:xfrm>
                  <a:off x="6497475" y="2372757"/>
                  <a:ext cx="144728" cy="233479"/>
                </a:xfrm>
                <a:custGeom>
                  <a:avLst/>
                  <a:gdLst/>
                  <a:ahLst/>
                  <a:cxnLst/>
                  <a:rect l="l" t="t" r="r" b="b"/>
                  <a:pathLst>
                    <a:path w="144728" h="233479" extrusionOk="0">
                      <a:moveTo>
                        <a:pt x="0" y="0"/>
                      </a:moveTo>
                      <a:lnTo>
                        <a:pt x="144728" y="0"/>
                      </a:lnTo>
                      <a:lnTo>
                        <a:pt x="144728" y="233479"/>
                      </a:lnTo>
                      <a:lnTo>
                        <a:pt x="0" y="233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30"/>
                <p:cNvSpPr/>
                <p:nvPr/>
              </p:nvSpPr>
              <p:spPr>
                <a:xfrm>
                  <a:off x="6491292" y="2363251"/>
                  <a:ext cx="157159" cy="252426"/>
                </a:xfrm>
                <a:custGeom>
                  <a:avLst/>
                  <a:gdLst/>
                  <a:ahLst/>
                  <a:cxnLst/>
                  <a:rect l="l" t="t" r="r" b="b"/>
                  <a:pathLst>
                    <a:path w="157159" h="252426" extrusionOk="0">
                      <a:moveTo>
                        <a:pt x="157160" y="252426"/>
                      </a:moveTo>
                      <a:lnTo>
                        <a:pt x="0" y="252426"/>
                      </a:lnTo>
                      <a:lnTo>
                        <a:pt x="0" y="0"/>
                      </a:lnTo>
                      <a:lnTo>
                        <a:pt x="157160" y="0"/>
                      </a:lnTo>
                      <a:lnTo>
                        <a:pt x="157160" y="252426"/>
                      </a:lnTo>
                      <a:close/>
                      <a:moveTo>
                        <a:pt x="12432" y="233413"/>
                      </a:moveTo>
                      <a:lnTo>
                        <a:pt x="144662" y="233413"/>
                      </a:lnTo>
                      <a:lnTo>
                        <a:pt x="144662" y="18947"/>
                      </a:lnTo>
                      <a:lnTo>
                        <a:pt x="12432" y="18947"/>
                      </a:lnTo>
                      <a:lnTo>
                        <a:pt x="12432" y="23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30"/>
                <p:cNvSpPr/>
                <p:nvPr/>
              </p:nvSpPr>
              <p:spPr>
                <a:xfrm>
                  <a:off x="6497475" y="2478062"/>
                  <a:ext cx="144728" cy="15955"/>
                </a:xfrm>
                <a:custGeom>
                  <a:avLst/>
                  <a:gdLst/>
                  <a:ahLst/>
                  <a:cxnLst/>
                  <a:rect l="l" t="t" r="r" b="b"/>
                  <a:pathLst>
                    <a:path w="144728" h="15955" extrusionOk="0">
                      <a:moveTo>
                        <a:pt x="0" y="0"/>
                      </a:moveTo>
                      <a:lnTo>
                        <a:pt x="144728" y="0"/>
                      </a:lnTo>
                      <a:lnTo>
                        <a:pt x="144728" y="15955"/>
                      </a:lnTo>
                      <a:lnTo>
                        <a:pt x="0" y="159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85" name="Google Shape;1485;p30"/>
              <p:cNvSpPr/>
              <p:nvPr/>
            </p:nvSpPr>
            <p:spPr>
              <a:xfrm>
                <a:off x="6151444" y="2809601"/>
                <a:ext cx="261467" cy="298165"/>
              </a:xfrm>
              <a:custGeom>
                <a:avLst/>
                <a:gdLst/>
                <a:ahLst/>
                <a:cxnLst/>
                <a:rect l="l" t="t" r="r" b="b"/>
                <a:pathLst>
                  <a:path w="261467" h="298165" extrusionOk="0">
                    <a:moveTo>
                      <a:pt x="0" y="298165"/>
                    </a:moveTo>
                    <a:lnTo>
                      <a:pt x="0" y="0"/>
                    </a:lnTo>
                    <a:lnTo>
                      <a:pt x="261468" y="0"/>
                    </a:lnTo>
                    <a:lnTo>
                      <a:pt x="261468" y="298165"/>
                    </a:lnTo>
                  </a:path>
                </a:pathLst>
              </a:cu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86" name="Google Shape;1486;p30"/>
            <p:cNvSpPr/>
            <p:nvPr/>
          </p:nvSpPr>
          <p:spPr>
            <a:xfrm>
              <a:off x="742007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30"/>
            <p:cNvSpPr/>
            <p:nvPr/>
          </p:nvSpPr>
          <p:spPr>
            <a:xfrm>
              <a:off x="7899525" y="267722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30"/>
            <p:cNvSpPr/>
            <p:nvPr/>
          </p:nvSpPr>
          <p:spPr>
            <a:xfrm>
              <a:off x="742007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30"/>
            <p:cNvSpPr/>
            <p:nvPr/>
          </p:nvSpPr>
          <p:spPr>
            <a:xfrm>
              <a:off x="7899525" y="32908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30"/>
            <p:cNvSpPr/>
            <p:nvPr/>
          </p:nvSpPr>
          <p:spPr>
            <a:xfrm>
              <a:off x="742007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30"/>
            <p:cNvSpPr/>
            <p:nvPr/>
          </p:nvSpPr>
          <p:spPr>
            <a:xfrm>
              <a:off x="7899525" y="39045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30"/>
            <p:cNvSpPr/>
            <p:nvPr/>
          </p:nvSpPr>
          <p:spPr>
            <a:xfrm>
              <a:off x="596257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30"/>
            <p:cNvSpPr/>
            <p:nvPr/>
          </p:nvSpPr>
          <p:spPr>
            <a:xfrm>
              <a:off x="6442025" y="3035198"/>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30"/>
            <p:cNvSpPr/>
            <p:nvPr/>
          </p:nvSpPr>
          <p:spPr>
            <a:xfrm>
              <a:off x="596257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30"/>
            <p:cNvSpPr/>
            <p:nvPr/>
          </p:nvSpPr>
          <p:spPr>
            <a:xfrm>
              <a:off x="6442025" y="3648873"/>
              <a:ext cx="288883" cy="445140"/>
            </a:xfrm>
            <a:custGeom>
              <a:avLst/>
              <a:gdLst/>
              <a:ahLst/>
              <a:cxnLst/>
              <a:rect l="l" t="t" r="r" b="b"/>
              <a:pathLst>
                <a:path w="80581" h="137921" extrusionOk="0">
                  <a:moveTo>
                    <a:pt x="75342" y="137922"/>
                  </a:moveTo>
                  <a:lnTo>
                    <a:pt x="5143" y="137922"/>
                  </a:lnTo>
                  <a:lnTo>
                    <a:pt x="0" y="132779"/>
                  </a:lnTo>
                  <a:lnTo>
                    <a:pt x="0" y="40291"/>
                  </a:lnTo>
                  <a:cubicBezTo>
                    <a:pt x="0" y="18097"/>
                    <a:pt x="18097" y="0"/>
                    <a:pt x="40291" y="0"/>
                  </a:cubicBezTo>
                  <a:cubicBezTo>
                    <a:pt x="62484" y="0"/>
                    <a:pt x="80581" y="18097"/>
                    <a:pt x="80581" y="40291"/>
                  </a:cubicBezTo>
                  <a:lnTo>
                    <a:pt x="80581" y="132779"/>
                  </a:lnTo>
                  <a:lnTo>
                    <a:pt x="75438" y="137922"/>
                  </a:lnTo>
                  <a:close/>
                  <a:moveTo>
                    <a:pt x="10287" y="127635"/>
                  </a:moveTo>
                  <a:lnTo>
                    <a:pt x="70199" y="127635"/>
                  </a:lnTo>
                  <a:lnTo>
                    <a:pt x="70199" y="40291"/>
                  </a:lnTo>
                  <a:cubicBezTo>
                    <a:pt x="70199" y="23813"/>
                    <a:pt x="56769" y="10382"/>
                    <a:pt x="40291" y="10382"/>
                  </a:cubicBezTo>
                  <a:cubicBezTo>
                    <a:pt x="23813" y="10382"/>
                    <a:pt x="10382" y="23813"/>
                    <a:pt x="10382" y="40291"/>
                  </a:cubicBezTo>
                  <a:lnTo>
                    <a:pt x="10382" y="1276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32"/>
          <p:cNvSpPr txBox="1">
            <a:spLocks noGrp="1"/>
          </p:cNvSpPr>
          <p:nvPr>
            <p:ph type="title"/>
          </p:nvPr>
        </p:nvSpPr>
        <p:spPr>
          <a:xfrm>
            <a:off x="720000" y="18509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Price: PHP 45,000</a:t>
            </a:r>
            <a:endParaRPr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33"/>
          <p:cNvSpPr txBox="1">
            <a:spLocks noGrp="1"/>
          </p:cNvSpPr>
          <p:nvPr>
            <p:ph type="subTitle" idx="1"/>
          </p:nvPr>
        </p:nvSpPr>
        <p:spPr>
          <a:xfrm>
            <a:off x="714973" y="1678650"/>
            <a:ext cx="21804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 of Pages</a:t>
            </a:r>
            <a:endParaRPr dirty="0"/>
          </a:p>
        </p:txBody>
      </p:sp>
      <p:sp>
        <p:nvSpPr>
          <p:cNvPr id="1516" name="Google Shape;1516;p33"/>
          <p:cNvSpPr txBox="1">
            <a:spLocks noGrp="1"/>
          </p:cNvSpPr>
          <p:nvPr>
            <p:ph type="subTitle" idx="5"/>
          </p:nvPr>
        </p:nvSpPr>
        <p:spPr>
          <a:xfrm>
            <a:off x="3481788" y="1678650"/>
            <a:ext cx="21804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Template Design</a:t>
            </a:r>
            <a:endParaRPr dirty="0"/>
          </a:p>
        </p:txBody>
      </p:sp>
      <p:sp>
        <p:nvSpPr>
          <p:cNvPr id="1517" name="Google Shape;1517;p33"/>
          <p:cNvSpPr txBox="1">
            <a:spLocks noGrp="1"/>
          </p:cNvSpPr>
          <p:nvPr>
            <p:ph type="subTitle" idx="6"/>
          </p:nvPr>
        </p:nvSpPr>
        <p:spPr>
          <a:xfrm>
            <a:off x="6248627" y="1752372"/>
            <a:ext cx="2180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W3C Compliant </a:t>
            </a:r>
          </a:p>
          <a:p>
            <a:pPr marL="0" lvl="0" indent="0" algn="ctr" rtl="0">
              <a:spcBef>
                <a:spcPts val="0"/>
              </a:spcBef>
              <a:spcAft>
                <a:spcPts val="0"/>
              </a:spcAft>
              <a:buNone/>
            </a:pPr>
            <a:r>
              <a:rPr lang="en-US" b="0" i="0" dirty="0">
                <a:solidFill>
                  <a:srgbClr val="040C28"/>
                </a:solidFill>
                <a:effectLst/>
                <a:latin typeface="Google Sans"/>
              </a:rPr>
              <a:t>✔</a:t>
            </a:r>
            <a:endParaRPr dirty="0"/>
          </a:p>
        </p:txBody>
      </p:sp>
      <p:sp>
        <p:nvSpPr>
          <p:cNvPr id="1518" name="Google Shape;1518;p33"/>
          <p:cNvSpPr txBox="1">
            <a:spLocks noGrp="1"/>
          </p:cNvSpPr>
          <p:nvPr>
            <p:ph type="title"/>
          </p:nvPr>
        </p:nvSpPr>
        <p:spPr>
          <a:xfrm>
            <a:off x="714973"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Inclusions</a:t>
            </a:r>
            <a:endParaRPr dirty="0"/>
          </a:p>
        </p:txBody>
      </p:sp>
      <p:sp>
        <p:nvSpPr>
          <p:cNvPr id="1519" name="Google Shape;1519;p33"/>
          <p:cNvSpPr txBox="1">
            <a:spLocks noGrp="1"/>
          </p:cNvSpPr>
          <p:nvPr>
            <p:ph type="subTitle" idx="2"/>
          </p:nvPr>
        </p:nvSpPr>
        <p:spPr>
          <a:xfrm>
            <a:off x="714973" y="2038722"/>
            <a:ext cx="2180400" cy="18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1</a:t>
            </a:r>
            <a:endParaRPr sz="1600" dirty="0"/>
          </a:p>
        </p:txBody>
      </p:sp>
      <p:sp>
        <p:nvSpPr>
          <p:cNvPr id="1520" name="Google Shape;1520;p33"/>
          <p:cNvSpPr txBox="1">
            <a:spLocks noGrp="1"/>
          </p:cNvSpPr>
          <p:nvPr>
            <p:ph type="subTitle" idx="3"/>
          </p:nvPr>
        </p:nvSpPr>
        <p:spPr>
          <a:xfrm>
            <a:off x="3481800" y="2038722"/>
            <a:ext cx="2180400" cy="28190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2 Templates</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100" dirty="0"/>
              <a:t>When you purchase the Landing Page package you can choose either of the two predesinged layout options (Templates) This allows you to select the design that best suits your brand.</a:t>
            </a:r>
            <a:endParaRPr sz="1050" dirty="0"/>
          </a:p>
        </p:txBody>
      </p:sp>
      <p:sp>
        <p:nvSpPr>
          <p:cNvPr id="1521" name="Google Shape;1521;p33"/>
          <p:cNvSpPr txBox="1">
            <a:spLocks noGrp="1"/>
          </p:cNvSpPr>
          <p:nvPr>
            <p:ph type="subTitle" idx="4"/>
          </p:nvPr>
        </p:nvSpPr>
        <p:spPr>
          <a:xfrm>
            <a:off x="6248627" y="2537100"/>
            <a:ext cx="2180400" cy="1588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Pumasa</a:t>
            </a:r>
            <a:r>
              <a:rPr lang="en-US" dirty="0"/>
              <a:t> </a:t>
            </a:r>
            <a:r>
              <a:rPr lang="en-US" dirty="0" err="1"/>
              <a:t>ito</a:t>
            </a:r>
            <a:r>
              <a:rPr lang="en-US" dirty="0"/>
              <a:t> </a:t>
            </a:r>
            <a:r>
              <a:rPr lang="en-US" dirty="0" err="1"/>
              <a:t>sa</a:t>
            </a:r>
            <a:r>
              <a:rPr lang="en-US" dirty="0"/>
              <a:t> standard guidelines of international community or the W3C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34"/>
          <p:cNvSpPr txBox="1">
            <a:spLocks noGrp="1"/>
          </p:cNvSpPr>
          <p:nvPr>
            <p:ph type="subTitle" idx="2"/>
          </p:nvPr>
        </p:nvSpPr>
        <p:spPr>
          <a:xfrm>
            <a:off x="720000" y="1252600"/>
            <a:ext cx="36384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means arranging your website so that search engines like Google can easily understand what your site is about and show it to people who are searching for what you offer( so that people can find you easily on Google)</a:t>
            </a:r>
            <a:endParaRPr dirty="0"/>
          </a:p>
        </p:txBody>
      </p:sp>
      <p:sp>
        <p:nvSpPr>
          <p:cNvPr id="1527" name="Google Shape;1527;p34"/>
          <p:cNvSpPr txBox="1">
            <a:spLocks noGrp="1"/>
          </p:cNvSpPr>
          <p:nvPr>
            <p:ph type="subTitle" idx="3"/>
          </p:nvPr>
        </p:nvSpPr>
        <p:spPr>
          <a:xfrm>
            <a:off x="4785600" y="1699273"/>
            <a:ext cx="36384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Nag </a:t>
            </a:r>
            <a:r>
              <a:rPr lang="en-US" dirty="0" err="1"/>
              <a:t>aadjust</a:t>
            </a:r>
            <a:r>
              <a:rPr lang="en-US" dirty="0"/>
              <a:t> at nag </a:t>
            </a:r>
            <a:r>
              <a:rPr lang="en-US" dirty="0" err="1"/>
              <a:t>aadapt</a:t>
            </a:r>
            <a:r>
              <a:rPr lang="en-US" dirty="0"/>
              <a:t> </a:t>
            </a:r>
            <a:r>
              <a:rPr lang="en-US" dirty="0" err="1"/>
              <a:t>sa</a:t>
            </a:r>
            <a:r>
              <a:rPr lang="en-US" dirty="0"/>
              <a:t> </a:t>
            </a:r>
            <a:r>
              <a:rPr lang="en-US" dirty="0" err="1"/>
              <a:t>ibat</a:t>
            </a:r>
            <a:r>
              <a:rPr lang="en-US" dirty="0"/>
              <a:t> </a:t>
            </a:r>
            <a:r>
              <a:rPr lang="en-US" dirty="0" err="1"/>
              <a:t>ibang</a:t>
            </a:r>
            <a:r>
              <a:rPr lang="en-US" dirty="0"/>
              <a:t> </a:t>
            </a:r>
            <a:r>
              <a:rPr lang="en-US" dirty="0" err="1"/>
              <a:t>mga</a:t>
            </a:r>
            <a:r>
              <a:rPr lang="en-US" dirty="0"/>
              <a:t> screen size at device types, </a:t>
            </a:r>
            <a:r>
              <a:rPr lang="en-US" dirty="0" err="1"/>
              <a:t>tulad</a:t>
            </a:r>
            <a:r>
              <a:rPr lang="en-US" dirty="0"/>
              <a:t> ng smartphones, tablets at desktop computers. Let's say Flexible website </a:t>
            </a:r>
            <a:r>
              <a:rPr lang="en-US" dirty="0" err="1"/>
              <a:t>hindi</a:t>
            </a:r>
            <a:r>
              <a:rPr lang="en-US" dirty="0"/>
              <a:t> </a:t>
            </a:r>
            <a:r>
              <a:rPr lang="en-US" dirty="0" err="1"/>
              <a:t>masisisra</a:t>
            </a:r>
            <a:r>
              <a:rPr lang="en-US" dirty="0"/>
              <a:t> ang design </a:t>
            </a:r>
            <a:r>
              <a:rPr lang="en-US" dirty="0" err="1"/>
              <a:t>kahit</a:t>
            </a:r>
            <a:r>
              <a:rPr lang="en-US" dirty="0"/>
              <a:t> </a:t>
            </a:r>
            <a:r>
              <a:rPr lang="en-US" dirty="0" err="1"/>
              <a:t>saang</a:t>
            </a:r>
            <a:r>
              <a:rPr lang="en-US" dirty="0"/>
              <a:t> device </a:t>
            </a:r>
            <a:r>
              <a:rPr lang="en-US" dirty="0" err="1"/>
              <a:t>gamitin</a:t>
            </a:r>
            <a:endParaRPr dirty="0"/>
          </a:p>
        </p:txBody>
      </p:sp>
      <p:sp>
        <p:nvSpPr>
          <p:cNvPr id="1528" name="Google Shape;1528;p34"/>
          <p:cNvSpPr txBox="1">
            <a:spLocks noGrp="1"/>
          </p:cNvSpPr>
          <p:nvPr>
            <p:ph type="subTitle" idx="4"/>
          </p:nvPr>
        </p:nvSpPr>
        <p:spPr>
          <a:xfrm>
            <a:off x="720000" y="3397141"/>
            <a:ext cx="36384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Pwedeng</a:t>
            </a:r>
            <a:r>
              <a:rPr lang="en-US" dirty="0"/>
              <a:t> </a:t>
            </a:r>
            <a:r>
              <a:rPr lang="en-US" dirty="0" err="1"/>
              <a:t>mabago</a:t>
            </a:r>
            <a:r>
              <a:rPr lang="en-US" dirty="0"/>
              <a:t> ang </a:t>
            </a:r>
            <a:r>
              <a:rPr lang="en-US" dirty="0" err="1"/>
              <a:t>nilalaman</a:t>
            </a:r>
            <a:r>
              <a:rPr lang="en-US" dirty="0"/>
              <a:t> ng website, </a:t>
            </a:r>
            <a:r>
              <a:rPr lang="en-US" dirty="0" err="1"/>
              <a:t>pwedeng</a:t>
            </a:r>
            <a:r>
              <a:rPr lang="en-US" dirty="0"/>
              <a:t> mag add update or even delete.</a:t>
            </a:r>
            <a:endParaRPr dirty="0"/>
          </a:p>
        </p:txBody>
      </p:sp>
      <p:sp>
        <p:nvSpPr>
          <p:cNvPr id="1529" name="Google Shape;1529;p34"/>
          <p:cNvSpPr txBox="1">
            <a:spLocks noGrp="1"/>
          </p:cNvSpPr>
          <p:nvPr>
            <p:ph type="subTitle" idx="5"/>
          </p:nvPr>
        </p:nvSpPr>
        <p:spPr>
          <a:xfrm>
            <a:off x="4785600" y="3376397"/>
            <a:ext cx="36384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 dirty="0"/>
              <a:t>llows uers to publish articles or posts. The purpose of this is to increase engagement to target audience.</a:t>
            </a:r>
            <a:endParaRPr dirty="0"/>
          </a:p>
        </p:txBody>
      </p:sp>
      <p:sp>
        <p:nvSpPr>
          <p:cNvPr id="1531" name="Google Shape;1531;p34"/>
          <p:cNvSpPr txBox="1">
            <a:spLocks noGrp="1"/>
          </p:cNvSpPr>
          <p:nvPr>
            <p:ph type="subTitle" idx="1"/>
          </p:nvPr>
        </p:nvSpPr>
        <p:spPr>
          <a:xfrm>
            <a:off x="605700" y="647459"/>
            <a:ext cx="36384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SEO-Friendly </a:t>
            </a:r>
          </a:p>
          <a:p>
            <a:pPr marL="0" lvl="0" indent="0" algn="ctr" rtl="0">
              <a:spcBef>
                <a:spcPts val="0"/>
              </a:spcBef>
              <a:spcAft>
                <a:spcPts val="0"/>
              </a:spcAft>
              <a:buNone/>
            </a:pPr>
            <a:r>
              <a:rPr lang="en-US" b="0" i="0" dirty="0">
                <a:solidFill>
                  <a:srgbClr val="040C28"/>
                </a:solidFill>
                <a:effectLst/>
                <a:latin typeface="Google Sans"/>
              </a:rPr>
              <a:t>✔</a:t>
            </a:r>
            <a:endParaRPr dirty="0"/>
          </a:p>
        </p:txBody>
      </p:sp>
      <p:sp>
        <p:nvSpPr>
          <p:cNvPr id="1532" name="Google Shape;1532;p34"/>
          <p:cNvSpPr txBox="1">
            <a:spLocks noGrp="1"/>
          </p:cNvSpPr>
          <p:nvPr>
            <p:ph type="subTitle" idx="6"/>
          </p:nvPr>
        </p:nvSpPr>
        <p:spPr>
          <a:xfrm>
            <a:off x="720000" y="3113447"/>
            <a:ext cx="3638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ctr" rtl="0">
              <a:spcBef>
                <a:spcPts val="0"/>
              </a:spcBef>
              <a:spcAft>
                <a:spcPts val="0"/>
              </a:spcAft>
              <a:buNone/>
            </a:pPr>
            <a:r>
              <a:rPr lang="en" dirty="0"/>
              <a:t>Dynamic CMS (Content Management System)</a:t>
            </a:r>
          </a:p>
          <a:p>
            <a:pPr marL="0" lvl="0" indent="0" algn="ctr" rtl="0">
              <a:spcBef>
                <a:spcPts val="0"/>
              </a:spcBef>
              <a:spcAft>
                <a:spcPts val="0"/>
              </a:spcAft>
              <a:buNone/>
            </a:pPr>
            <a:r>
              <a:rPr lang="en-US" b="0" i="0" dirty="0">
                <a:solidFill>
                  <a:srgbClr val="040C28"/>
                </a:solidFill>
                <a:effectLst/>
                <a:latin typeface="Google Sans"/>
              </a:rPr>
              <a:t>✔</a:t>
            </a:r>
            <a:endParaRPr dirty="0"/>
          </a:p>
        </p:txBody>
      </p:sp>
      <p:sp>
        <p:nvSpPr>
          <p:cNvPr id="1533" name="Google Shape;1533;p34"/>
          <p:cNvSpPr txBox="1">
            <a:spLocks noGrp="1"/>
          </p:cNvSpPr>
          <p:nvPr>
            <p:ph type="subTitle" idx="7"/>
          </p:nvPr>
        </p:nvSpPr>
        <p:spPr>
          <a:xfrm>
            <a:off x="4785600" y="907811"/>
            <a:ext cx="36384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Mobile Responsive</a:t>
            </a:r>
          </a:p>
          <a:p>
            <a:pPr marL="0" lvl="0" indent="0" algn="ctr" rtl="0">
              <a:spcBef>
                <a:spcPts val="0"/>
              </a:spcBef>
              <a:spcAft>
                <a:spcPts val="0"/>
              </a:spcAft>
              <a:buNone/>
            </a:pPr>
            <a:r>
              <a:rPr lang="en-US" b="0" i="0" dirty="0">
                <a:solidFill>
                  <a:srgbClr val="040C28"/>
                </a:solidFill>
                <a:effectLst/>
                <a:latin typeface="Google Sans"/>
              </a:rPr>
              <a:t>✔</a:t>
            </a:r>
            <a:endParaRPr dirty="0"/>
          </a:p>
        </p:txBody>
      </p:sp>
      <p:sp>
        <p:nvSpPr>
          <p:cNvPr id="1534" name="Google Shape;1534;p34"/>
          <p:cNvSpPr txBox="1">
            <a:spLocks noGrp="1"/>
          </p:cNvSpPr>
          <p:nvPr>
            <p:ph type="subTitle" idx="8"/>
          </p:nvPr>
        </p:nvSpPr>
        <p:spPr>
          <a:xfrm>
            <a:off x="4785600" y="2850497"/>
            <a:ext cx="3638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Blog Feature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35"/>
          <p:cNvSpPr txBox="1">
            <a:spLocks noGrp="1"/>
          </p:cNvSpPr>
          <p:nvPr>
            <p:ph type="subTitle" idx="14"/>
          </p:nvPr>
        </p:nvSpPr>
        <p:spPr>
          <a:xfrm>
            <a:off x="3422961" y="3175962"/>
            <a:ext cx="2459100" cy="5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 of payment gateway (paypal)</a:t>
            </a:r>
            <a:endParaRPr dirty="0"/>
          </a:p>
        </p:txBody>
      </p:sp>
      <p:sp>
        <p:nvSpPr>
          <p:cNvPr id="1541" name="Google Shape;1541;p35"/>
          <p:cNvSpPr txBox="1">
            <a:spLocks noGrp="1"/>
          </p:cNvSpPr>
          <p:nvPr>
            <p:ph type="subTitle" idx="15"/>
          </p:nvPr>
        </p:nvSpPr>
        <p:spPr>
          <a:xfrm>
            <a:off x="5963767" y="3015327"/>
            <a:ext cx="2459100" cy="5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Customers Management</a:t>
            </a:r>
            <a:endParaRPr dirty="0"/>
          </a:p>
        </p:txBody>
      </p:sp>
      <p:sp>
        <p:nvSpPr>
          <p:cNvPr id="1542" name="Google Shape;1542;p35"/>
          <p:cNvSpPr txBox="1">
            <a:spLocks noGrp="1"/>
          </p:cNvSpPr>
          <p:nvPr>
            <p:ph type="subTitle" idx="7"/>
          </p:nvPr>
        </p:nvSpPr>
        <p:spPr>
          <a:xfrm>
            <a:off x="721125" y="738240"/>
            <a:ext cx="24591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Post-type Feature</a:t>
            </a:r>
            <a:endParaRPr dirty="0"/>
          </a:p>
        </p:txBody>
      </p:sp>
      <p:sp>
        <p:nvSpPr>
          <p:cNvPr id="1543" name="Google Shape;1543;p35"/>
          <p:cNvSpPr txBox="1">
            <a:spLocks noGrp="1"/>
          </p:cNvSpPr>
          <p:nvPr>
            <p:ph type="subTitle" idx="8"/>
          </p:nvPr>
        </p:nvSpPr>
        <p:spPr>
          <a:xfrm>
            <a:off x="3342148" y="622753"/>
            <a:ext cx="24591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Product Management</a:t>
            </a:r>
            <a:endParaRPr dirty="0"/>
          </a:p>
        </p:txBody>
      </p:sp>
      <p:sp>
        <p:nvSpPr>
          <p:cNvPr id="1544" name="Google Shape;1544;p35"/>
          <p:cNvSpPr txBox="1">
            <a:spLocks noGrp="1"/>
          </p:cNvSpPr>
          <p:nvPr>
            <p:ph type="subTitle" idx="9"/>
          </p:nvPr>
        </p:nvSpPr>
        <p:spPr>
          <a:xfrm>
            <a:off x="5963167" y="640035"/>
            <a:ext cx="24597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Order Management</a:t>
            </a:r>
            <a:endParaRPr dirty="0"/>
          </a:p>
        </p:txBody>
      </p:sp>
      <p:sp>
        <p:nvSpPr>
          <p:cNvPr id="1546" name="Google Shape;1546;p35"/>
          <p:cNvSpPr txBox="1">
            <a:spLocks noGrp="1"/>
          </p:cNvSpPr>
          <p:nvPr>
            <p:ph type="subTitle" idx="1"/>
          </p:nvPr>
        </p:nvSpPr>
        <p:spPr>
          <a:xfrm>
            <a:off x="721125" y="1696258"/>
            <a:ext cx="2459100" cy="2441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like categorizing content or sorting based on its genre. </a:t>
            </a:r>
            <a:r>
              <a:rPr lang="en-US" dirty="0"/>
              <a:t>S</a:t>
            </a:r>
            <a:r>
              <a:rPr lang="en" dirty="0"/>
              <a:t>o sa pamamagitan nito mapapadali ang customer na mahanap ang kanyang gusto. There are types of posts such as gallery for images video for videos.  In this way using post types simplifies </a:t>
            </a:r>
            <a:endParaRPr dirty="0"/>
          </a:p>
        </p:txBody>
      </p:sp>
      <p:sp>
        <p:nvSpPr>
          <p:cNvPr id="1548" name="Google Shape;1548;p35"/>
          <p:cNvSpPr txBox="1">
            <a:spLocks noGrp="1"/>
          </p:cNvSpPr>
          <p:nvPr>
            <p:ph type="subTitle" idx="5"/>
          </p:nvPr>
        </p:nvSpPr>
        <p:spPr>
          <a:xfrm>
            <a:off x="3342148" y="3713262"/>
            <a:ext cx="2459100" cy="10125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Ito naman po ay pagintegrate or pag add ng payment sa ating website so ang pagamit po nito is nagrerequire ng API so it means need po ng payment in order to use this paypal payment</a:t>
            </a:r>
            <a:endParaRPr dirty="0"/>
          </a:p>
        </p:txBody>
      </p:sp>
      <p:sp>
        <p:nvSpPr>
          <p:cNvPr id="1549" name="Google Shape;1549;p35"/>
          <p:cNvSpPr txBox="1">
            <a:spLocks noGrp="1"/>
          </p:cNvSpPr>
          <p:nvPr>
            <p:ph type="subTitle" idx="2"/>
          </p:nvPr>
        </p:nvSpPr>
        <p:spPr>
          <a:xfrm>
            <a:off x="3422961" y="1422421"/>
            <a:ext cx="2459100" cy="11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it shows what the website should look or function. I for example working on a team to visualize or prioritize what features must developed first.</a:t>
            </a:r>
            <a:endParaRPr dirty="0"/>
          </a:p>
        </p:txBody>
      </p:sp>
      <p:sp>
        <p:nvSpPr>
          <p:cNvPr id="1550" name="Google Shape;1550;p35"/>
          <p:cNvSpPr txBox="1">
            <a:spLocks noGrp="1"/>
          </p:cNvSpPr>
          <p:nvPr>
            <p:ph type="subTitle" idx="3"/>
          </p:nvPr>
        </p:nvSpPr>
        <p:spPr>
          <a:xfrm>
            <a:off x="5963167" y="1372854"/>
            <a:ext cx="2459700" cy="11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ang order management naman po ay para lamang kay ecommerce it handles orders from placement until being deliver to customers also it include verifying of payments and processing of orders</a:t>
            </a:r>
            <a:endParaRPr dirty="0"/>
          </a:p>
        </p:txBody>
      </p:sp>
      <p:sp>
        <p:nvSpPr>
          <p:cNvPr id="1551" name="Google Shape;1551;p35"/>
          <p:cNvSpPr txBox="1">
            <a:spLocks noGrp="1"/>
          </p:cNvSpPr>
          <p:nvPr>
            <p:ph type="subTitle" idx="6"/>
          </p:nvPr>
        </p:nvSpPr>
        <p:spPr>
          <a:xfrm>
            <a:off x="5963170" y="3429000"/>
            <a:ext cx="2459700" cy="11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it involves understanding and engaging visitors. It include capturing data providing personalized experience offering support and aiming to enhance satisfaction and loyalty for long term relationship with them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42" name="Google Shape;1542;p35"/>
          <p:cNvSpPr txBox="1">
            <a:spLocks noGrp="1"/>
          </p:cNvSpPr>
          <p:nvPr>
            <p:ph type="subTitle" idx="7"/>
          </p:nvPr>
        </p:nvSpPr>
        <p:spPr>
          <a:xfrm>
            <a:off x="721125" y="1410071"/>
            <a:ext cx="2459100" cy="11616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1 year Hosting and Domain .com only</a:t>
            </a:r>
          </a:p>
          <a:p>
            <a:pPr marL="0" indent="0" algn="ctr"/>
            <a:r>
              <a:rPr lang="en-US" sz="1400" b="0" i="0" dirty="0">
                <a:solidFill>
                  <a:srgbClr val="040C28"/>
                </a:solidFill>
                <a:effectLst/>
                <a:latin typeface="Google Sans"/>
              </a:rPr>
              <a:t>✔</a:t>
            </a:r>
            <a:endParaRPr lang="en-US" sz="1400" dirty="0"/>
          </a:p>
          <a:p>
            <a:pPr marL="0" lvl="0" indent="0" algn="ctr" rtl="0">
              <a:spcBef>
                <a:spcPts val="0"/>
              </a:spcBef>
              <a:spcAft>
                <a:spcPts val="0"/>
              </a:spcAft>
              <a:buNone/>
            </a:pPr>
            <a:endParaRPr lang="en" sz="1400" dirty="0"/>
          </a:p>
          <a:p>
            <a:pPr marL="0" lvl="0" indent="0" algn="ctr" rtl="0">
              <a:spcBef>
                <a:spcPts val="0"/>
              </a:spcBef>
              <a:spcAft>
                <a:spcPts val="0"/>
              </a:spcAft>
              <a:buNone/>
            </a:pPr>
            <a:endParaRPr lang="en" sz="1400" dirty="0"/>
          </a:p>
          <a:p>
            <a:pPr marL="0" lvl="0" indent="0" algn="ctr" rtl="0">
              <a:spcBef>
                <a:spcPts val="0"/>
              </a:spcBef>
              <a:spcAft>
                <a:spcPts val="0"/>
              </a:spcAft>
              <a:buNone/>
            </a:pPr>
            <a:endParaRPr sz="1400" dirty="0"/>
          </a:p>
        </p:txBody>
      </p:sp>
      <p:sp>
        <p:nvSpPr>
          <p:cNvPr id="1543" name="Google Shape;1543;p35"/>
          <p:cNvSpPr txBox="1">
            <a:spLocks noGrp="1"/>
          </p:cNvSpPr>
          <p:nvPr>
            <p:ph type="subTitle" idx="8"/>
          </p:nvPr>
        </p:nvSpPr>
        <p:spPr>
          <a:xfrm>
            <a:off x="3342144" y="1150875"/>
            <a:ext cx="2459100" cy="840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 year SSL certificate</a:t>
            </a:r>
          </a:p>
          <a:p>
            <a:pPr marL="0" indent="0" algn="ctr"/>
            <a:r>
              <a:rPr lang="en-US" sz="1800" b="0" i="0" dirty="0">
                <a:solidFill>
                  <a:srgbClr val="040C28"/>
                </a:solidFill>
                <a:effectLst/>
                <a:latin typeface="Google Sans"/>
              </a:rPr>
              <a:t>✔</a:t>
            </a:r>
            <a:endParaRPr lang="en-US" sz="1800" dirty="0"/>
          </a:p>
          <a:p>
            <a:pPr marL="0" lvl="0" indent="0" algn="ctr" rtl="0">
              <a:spcBef>
                <a:spcPts val="0"/>
              </a:spcBef>
              <a:spcAft>
                <a:spcPts val="0"/>
              </a:spcAft>
              <a:buNone/>
            </a:pPr>
            <a:endParaRPr lang="en-US" dirty="0"/>
          </a:p>
        </p:txBody>
      </p:sp>
      <p:sp>
        <p:nvSpPr>
          <p:cNvPr id="1544" name="Google Shape;1544;p35"/>
          <p:cNvSpPr txBox="1">
            <a:spLocks noGrp="1"/>
          </p:cNvSpPr>
          <p:nvPr>
            <p:ph type="subTitle" idx="9"/>
          </p:nvPr>
        </p:nvSpPr>
        <p:spPr>
          <a:xfrm>
            <a:off x="5963175" y="1407899"/>
            <a:ext cx="2459700" cy="8400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Google Analytics Installation</a:t>
            </a:r>
          </a:p>
          <a:p>
            <a:pPr marL="0" indent="0" algn="ctr"/>
            <a:r>
              <a:rPr lang="en-US" sz="1800" b="0" i="0" dirty="0">
                <a:solidFill>
                  <a:srgbClr val="040C28"/>
                </a:solidFill>
                <a:effectLst/>
                <a:latin typeface="Google Sans"/>
              </a:rPr>
              <a:t>✔</a:t>
            </a:r>
            <a:endParaRPr lang="en-US" sz="1800" dirty="0"/>
          </a:p>
          <a:p>
            <a:pPr marL="0" lvl="0" indent="0" algn="ctr" rtl="0">
              <a:spcBef>
                <a:spcPts val="0"/>
              </a:spcBef>
              <a:spcAft>
                <a:spcPts val="0"/>
              </a:spcAft>
              <a:buNone/>
            </a:pPr>
            <a:endParaRPr dirty="0"/>
          </a:p>
        </p:txBody>
      </p:sp>
      <p:sp>
        <p:nvSpPr>
          <p:cNvPr id="1546" name="Google Shape;1546;p35"/>
          <p:cNvSpPr txBox="1">
            <a:spLocks noGrp="1"/>
          </p:cNvSpPr>
          <p:nvPr>
            <p:ph type="subTitle" idx="1"/>
          </p:nvPr>
        </p:nvSpPr>
        <p:spPr>
          <a:xfrm>
            <a:off x="721125" y="1955261"/>
            <a:ext cx="2459100" cy="2441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Kapag</a:t>
            </a:r>
            <a:r>
              <a:rPr lang="en-US" dirty="0"/>
              <a:t> nag avail </a:t>
            </a:r>
            <a:r>
              <a:rPr lang="en-US" dirty="0" err="1"/>
              <a:t>si</a:t>
            </a:r>
            <a:r>
              <a:rPr lang="en-US" dirty="0"/>
              <a:t> customer may free </a:t>
            </a:r>
            <a:r>
              <a:rPr lang="en-US" dirty="0" err="1"/>
              <a:t>syang</a:t>
            </a:r>
            <a:r>
              <a:rPr lang="en-US" dirty="0"/>
              <a:t> one year </a:t>
            </a:r>
            <a:r>
              <a:rPr lang="en-US" dirty="0" err="1"/>
              <a:t>na</a:t>
            </a:r>
            <a:r>
              <a:rPr lang="en-US" dirty="0"/>
              <a:t> .com domain</a:t>
            </a:r>
            <a:endParaRPr dirty="0"/>
          </a:p>
        </p:txBody>
      </p:sp>
      <p:sp>
        <p:nvSpPr>
          <p:cNvPr id="1549" name="Google Shape;1549;p35"/>
          <p:cNvSpPr txBox="1">
            <a:spLocks noGrp="1"/>
          </p:cNvSpPr>
          <p:nvPr>
            <p:ph type="subTitle" idx="2"/>
          </p:nvPr>
        </p:nvSpPr>
        <p:spPr>
          <a:xfrm>
            <a:off x="3342144" y="1955260"/>
            <a:ext cx="2459100" cy="2273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Website security with a free SSL certificate for one year. Also it secures customers data. Ito ay </a:t>
            </a:r>
            <a:r>
              <a:rPr lang="en-US" dirty="0" err="1"/>
              <a:t>ginagamit</a:t>
            </a:r>
            <a:r>
              <a:rPr lang="en-US" dirty="0"/>
              <a:t> </a:t>
            </a:r>
            <a:r>
              <a:rPr lang="en-US" dirty="0" err="1"/>
              <a:t>upang</a:t>
            </a:r>
            <a:r>
              <a:rPr lang="en-US" dirty="0"/>
              <a:t> </a:t>
            </a:r>
            <a:r>
              <a:rPr lang="en-US" dirty="0" err="1"/>
              <a:t>maprotektahan</a:t>
            </a:r>
            <a:r>
              <a:rPr lang="en-US" dirty="0"/>
              <a:t> at </a:t>
            </a:r>
            <a:r>
              <a:rPr lang="en-US" dirty="0" err="1"/>
              <a:t>mapanatili</a:t>
            </a:r>
            <a:r>
              <a:rPr lang="en-US" dirty="0"/>
              <a:t> ang privacy at security ng </a:t>
            </a:r>
            <a:r>
              <a:rPr lang="en-US" dirty="0" err="1"/>
              <a:t>mga</a:t>
            </a:r>
            <a:r>
              <a:rPr lang="en-US" dirty="0"/>
              <a:t> sensitive </a:t>
            </a:r>
            <a:r>
              <a:rPr lang="en-US" dirty="0" err="1"/>
              <a:t>na</a:t>
            </a:r>
            <a:r>
              <a:rPr lang="en-US" dirty="0"/>
              <a:t> </a:t>
            </a:r>
            <a:r>
              <a:rPr lang="en-US" dirty="0" err="1"/>
              <a:t>impormasyon</a:t>
            </a:r>
            <a:r>
              <a:rPr lang="en-US" dirty="0"/>
              <a:t> </a:t>
            </a:r>
            <a:r>
              <a:rPr lang="en-US" dirty="0" err="1"/>
              <a:t>tulad</a:t>
            </a:r>
            <a:r>
              <a:rPr lang="en-US" dirty="0"/>
              <a:t> ng </a:t>
            </a:r>
            <a:r>
              <a:rPr lang="en-US" dirty="0" err="1"/>
              <a:t>mga</a:t>
            </a:r>
            <a:r>
              <a:rPr lang="en-US" dirty="0"/>
              <a:t> personal </a:t>
            </a:r>
            <a:r>
              <a:rPr lang="en-US" dirty="0" err="1"/>
              <a:t>na</a:t>
            </a:r>
            <a:r>
              <a:rPr lang="en-US" dirty="0"/>
              <a:t> </a:t>
            </a:r>
            <a:r>
              <a:rPr lang="en-US" dirty="0" err="1"/>
              <a:t>detalye</a:t>
            </a:r>
            <a:r>
              <a:rPr lang="en-US" dirty="0"/>
              <a:t> at </a:t>
            </a:r>
            <a:r>
              <a:rPr lang="en-US" dirty="0" err="1"/>
              <a:t>mga</a:t>
            </a:r>
            <a:r>
              <a:rPr lang="en-US" dirty="0"/>
              <a:t> </a:t>
            </a:r>
            <a:r>
              <a:rPr lang="en-US" dirty="0" err="1"/>
              <a:t>transaksyon</a:t>
            </a:r>
            <a:r>
              <a:rPr lang="en-US" dirty="0"/>
              <a:t> </a:t>
            </a:r>
            <a:r>
              <a:rPr lang="en-US" dirty="0" err="1"/>
              <a:t>sa</a:t>
            </a:r>
            <a:r>
              <a:rPr lang="en-US" dirty="0"/>
              <a:t> online shopping ng </a:t>
            </a:r>
            <a:r>
              <a:rPr lang="en-US" dirty="0" err="1"/>
              <a:t>ating</a:t>
            </a:r>
            <a:r>
              <a:rPr lang="en-US" dirty="0"/>
              <a:t> </a:t>
            </a:r>
            <a:r>
              <a:rPr lang="en-US" dirty="0" err="1"/>
              <a:t>mga</a:t>
            </a:r>
            <a:r>
              <a:rPr lang="en-US" dirty="0"/>
              <a:t> customers.</a:t>
            </a:r>
            <a:endParaRPr dirty="0"/>
          </a:p>
        </p:txBody>
      </p:sp>
      <p:sp>
        <p:nvSpPr>
          <p:cNvPr id="1550" name="Google Shape;1550;p35"/>
          <p:cNvSpPr txBox="1">
            <a:spLocks noGrp="1"/>
          </p:cNvSpPr>
          <p:nvPr>
            <p:ph type="subTitle" idx="3"/>
          </p:nvPr>
        </p:nvSpPr>
        <p:spPr>
          <a:xfrm>
            <a:off x="6066040" y="2265011"/>
            <a:ext cx="2459700" cy="21316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analytics collects data on visitor interactions helping you understand and optimize our sites performance and user experience also it analyze the traffic on your website (kung mabilis ba ang website) kung mabillis naman ay makakadagdag ito ng customers kung mabagal naman magload ang website tendency is aalis ang customers and hahanap ng iba.</a:t>
            </a:r>
            <a:endParaRPr dirty="0"/>
          </a:p>
        </p:txBody>
      </p:sp>
    </p:spTree>
    <p:extLst>
      <p:ext uri="{BB962C8B-B14F-4D97-AF65-F5344CB8AC3E}">
        <p14:creationId xmlns:p14="http://schemas.microsoft.com/office/powerpoint/2010/main" val="10326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43" name="Google Shape;1543;p35"/>
          <p:cNvSpPr txBox="1">
            <a:spLocks noGrp="1"/>
          </p:cNvSpPr>
          <p:nvPr>
            <p:ph type="subTitle" idx="8"/>
          </p:nvPr>
        </p:nvSpPr>
        <p:spPr>
          <a:xfrm>
            <a:off x="3342144" y="1150875"/>
            <a:ext cx="2459100" cy="840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Free Maintenance Hours</a:t>
            </a:r>
          </a:p>
        </p:txBody>
      </p:sp>
      <p:sp>
        <p:nvSpPr>
          <p:cNvPr id="1546" name="Google Shape;1546;p35"/>
          <p:cNvSpPr txBox="1">
            <a:spLocks noGrp="1"/>
          </p:cNvSpPr>
          <p:nvPr>
            <p:ph type="subTitle" idx="1"/>
          </p:nvPr>
        </p:nvSpPr>
        <p:spPr>
          <a:xfrm>
            <a:off x="802079" y="1099654"/>
            <a:ext cx="2459100" cy="616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Video Manuals</a:t>
            </a:r>
          </a:p>
          <a:p>
            <a:pPr marL="0" indent="0" algn="ctr"/>
            <a:r>
              <a:rPr lang="en-US" sz="1800" b="0" i="0" dirty="0">
                <a:solidFill>
                  <a:srgbClr val="040C28"/>
                </a:solidFill>
                <a:effectLst/>
                <a:latin typeface="Google Sans"/>
              </a:rPr>
              <a:t>✔</a:t>
            </a:r>
            <a:endParaRPr lang="en-US" sz="1800" dirty="0"/>
          </a:p>
          <a:p>
            <a:pPr marL="0" lvl="0" indent="0" algn="ctr" rtl="0">
              <a:spcBef>
                <a:spcPts val="0"/>
              </a:spcBef>
              <a:spcAft>
                <a:spcPts val="0"/>
              </a:spcAft>
              <a:buNone/>
            </a:pPr>
            <a:endParaRPr sz="1800" b="1" dirty="0"/>
          </a:p>
        </p:txBody>
      </p:sp>
      <p:sp>
        <p:nvSpPr>
          <p:cNvPr id="1549" name="Google Shape;1549;p35"/>
          <p:cNvSpPr txBox="1">
            <a:spLocks noGrp="1"/>
          </p:cNvSpPr>
          <p:nvPr>
            <p:ph type="subTitle" idx="2"/>
          </p:nvPr>
        </p:nvSpPr>
        <p:spPr>
          <a:xfrm>
            <a:off x="3342144" y="1955260"/>
            <a:ext cx="2459100" cy="22738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2 hours</a:t>
            </a:r>
            <a:endParaRPr sz="1800" dirty="0"/>
          </a:p>
        </p:txBody>
      </p:sp>
      <p:sp>
        <p:nvSpPr>
          <p:cNvPr id="2" name="Google Shape;1549;p35">
            <a:extLst>
              <a:ext uri="{FF2B5EF4-FFF2-40B4-BE49-F238E27FC236}">
                <a16:creationId xmlns:a16="http://schemas.microsoft.com/office/drawing/2014/main" id="{CC76CF34-FD4B-3E3F-7869-BB4D6CF0CA8A}"/>
              </a:ext>
            </a:extLst>
          </p:cNvPr>
          <p:cNvSpPr txBox="1">
            <a:spLocks/>
          </p:cNvSpPr>
          <p:nvPr/>
        </p:nvSpPr>
        <p:spPr>
          <a:xfrm>
            <a:off x="750646" y="1990910"/>
            <a:ext cx="2459100" cy="227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Work Sans"/>
              <a:buNone/>
              <a:defRPr sz="12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200"/>
              <a:buFont typeface="Work Sans"/>
              <a:buNone/>
              <a:defRPr sz="1200" b="0" i="0" u="none" strike="noStrike" cap="none">
                <a:solidFill>
                  <a:schemeClr val="dk1"/>
                </a:solidFill>
                <a:latin typeface="Work Sans"/>
                <a:ea typeface="Work Sans"/>
                <a:cs typeface="Work Sans"/>
                <a:sym typeface="Work Sans"/>
              </a:defRPr>
            </a:lvl9pPr>
          </a:lstStyle>
          <a:p>
            <a:pPr marL="0" indent="0"/>
            <a:r>
              <a:rPr lang="en-US" dirty="0"/>
              <a:t>May free </a:t>
            </a:r>
            <a:r>
              <a:rPr lang="en-US" dirty="0" err="1"/>
              <a:t>tayong</a:t>
            </a:r>
            <a:r>
              <a:rPr lang="en-US" dirty="0"/>
              <a:t> video on how to properly use the website it will act as guide on customers</a:t>
            </a:r>
          </a:p>
        </p:txBody>
      </p:sp>
    </p:spTree>
    <p:extLst>
      <p:ext uri="{BB962C8B-B14F-4D97-AF65-F5344CB8AC3E}">
        <p14:creationId xmlns:p14="http://schemas.microsoft.com/office/powerpoint/2010/main" val="3736411238"/>
      </p:ext>
    </p:extLst>
  </p:cSld>
  <p:clrMapOvr>
    <a:masterClrMapping/>
  </p:clrMapOvr>
</p:sld>
</file>

<file path=ppt/theme/theme1.xml><?xml version="1.0" encoding="utf-8"?>
<a:theme xmlns:a="http://schemas.openxmlformats.org/drawingml/2006/main" name="Redevelopment of Real Estate Social Media Strategy by Slidesgo">
  <a:themeElements>
    <a:clrScheme name="Simple Light">
      <a:dk1>
        <a:srgbClr val="08014E"/>
      </a:dk1>
      <a:lt1>
        <a:srgbClr val="FFFFFF"/>
      </a:lt1>
      <a:dk2>
        <a:srgbClr val="F5F5FF"/>
      </a:dk2>
      <a:lt2>
        <a:srgbClr val="666D99"/>
      </a:lt2>
      <a:accent1>
        <a:srgbClr val="AEB4DF"/>
      </a:accent1>
      <a:accent2>
        <a:srgbClr val="C9CEE8"/>
      </a:accent2>
      <a:accent3>
        <a:srgbClr val="80A2C9"/>
      </a:accent3>
      <a:accent4>
        <a:srgbClr val="FFFFFF"/>
      </a:accent4>
      <a:accent5>
        <a:srgbClr val="FFFFFF"/>
      </a:accent5>
      <a:accent6>
        <a:srgbClr val="FFFFFF"/>
      </a:accent6>
      <a:hlink>
        <a:srgbClr val="0801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1127</Words>
  <Application>Microsoft Office PowerPoint</Application>
  <PresentationFormat>On-screen Show (16:9)</PresentationFormat>
  <Paragraphs>246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Google Sans</vt:lpstr>
      <vt:lpstr>Nunito Light</vt:lpstr>
      <vt:lpstr>Prompt</vt:lpstr>
      <vt:lpstr>Raleway</vt:lpstr>
      <vt:lpstr>Work Sans</vt:lpstr>
      <vt:lpstr>Redevelopment of Real Estate Social Media Strategy by Slidesgo</vt:lpstr>
      <vt:lpstr>Website Development Packages</vt:lpstr>
      <vt:lpstr>Contents of this Presentation</vt:lpstr>
      <vt:lpstr>Landing Page</vt:lpstr>
      <vt:lpstr>Price: PHP 45,000</vt:lpstr>
      <vt:lpstr>Inclusions</vt:lpstr>
      <vt:lpstr>PowerPoint Presentation</vt:lpstr>
      <vt:lpstr>PowerPoint Presentation</vt:lpstr>
      <vt:lpstr>PowerPoint Presentation</vt:lpstr>
      <vt:lpstr>PowerPoint Presentation</vt:lpstr>
      <vt:lpstr>Newly added features</vt:lpstr>
      <vt:lpstr>PowerPoint Presentation</vt:lpstr>
      <vt:lpstr>PowerPoint Presentation</vt:lpstr>
      <vt:lpstr>Other Packages</vt:lpstr>
      <vt:lpstr>Other Packages and its Inclusions</vt:lpstr>
      <vt:lpstr>Other Packages and its Inclusions</vt:lpstr>
      <vt:lpstr>Other Packages and its Inclusions</vt:lpstr>
      <vt:lpstr>Other Packages and its Inclusions</vt:lpstr>
      <vt:lpstr>Other Packages and its Inclusions</vt:lpstr>
      <vt:lpstr>Pages Included in each Packages</vt:lpstr>
      <vt:lpstr>PowerPoint Presentation</vt:lpstr>
      <vt:lpstr>PowerPoint Presentation</vt:lpstr>
      <vt:lpstr>Prepared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KeepSilence</dc:creator>
  <cp:lastModifiedBy>Justin DeCastro</cp:lastModifiedBy>
  <cp:revision>22</cp:revision>
  <dcterms:modified xsi:type="dcterms:W3CDTF">2024-06-12T06:46:57Z</dcterms:modified>
</cp:coreProperties>
</file>