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A807-4417-4381-A99D-FB46CB41DC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32B9-FFAB-47B9-83AA-E353FBF1C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A807-4417-4381-A99D-FB46CB41DC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32B9-FFAB-47B9-83AA-E353FBF1C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A807-4417-4381-A99D-FB46CB41DC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32B9-FFAB-47B9-83AA-E353FBF1C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A807-4417-4381-A99D-FB46CB41DC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32B9-FFAB-47B9-83AA-E353FBF1C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A807-4417-4381-A99D-FB46CB41DC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32B9-FFAB-47B9-83AA-E353FBF1C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A807-4417-4381-A99D-FB46CB41DC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32B9-FFAB-47B9-83AA-E353FBF1C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A807-4417-4381-A99D-FB46CB41DC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32B9-FFAB-47B9-83AA-E353FBF1C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A807-4417-4381-A99D-FB46CB41DC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32B9-FFAB-47B9-83AA-E353FBF1C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A807-4417-4381-A99D-FB46CB41DC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32B9-FFAB-47B9-83AA-E353FBF1C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A807-4417-4381-A99D-FB46CB41DC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32B9-FFAB-47B9-83AA-E353FBF1C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A807-4417-4381-A99D-FB46CB41DC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32B9-FFAB-47B9-83AA-E353FBF1C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4A807-4417-4381-A99D-FB46CB41DCD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32B9-FFAB-47B9-83AA-E353FBF1CA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29256" y="500042"/>
            <a:ext cx="2928958" cy="2571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image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571480"/>
            <a:ext cx="3643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: Justin</a:t>
            </a:r>
          </a:p>
          <a:p>
            <a:endParaRPr lang="en-US" dirty="0"/>
          </a:p>
          <a:p>
            <a:r>
              <a:rPr lang="en-US" dirty="0" smtClean="0"/>
              <a:t>Mobile number : 8122377829</a:t>
            </a:r>
          </a:p>
          <a:p>
            <a:endParaRPr lang="en-US" dirty="0"/>
          </a:p>
          <a:p>
            <a:r>
              <a:rPr lang="en-US" dirty="0" smtClean="0"/>
              <a:t>Machine : Motor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Purpose : Service</a:t>
            </a:r>
          </a:p>
          <a:p>
            <a:endParaRPr lang="en-US" dirty="0"/>
          </a:p>
          <a:p>
            <a:r>
              <a:rPr lang="en-US" dirty="0" smtClean="0"/>
              <a:t>Color :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Advance : 100/-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28728" y="2714620"/>
            <a:ext cx="428628" cy="35719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8596" y="3714752"/>
            <a:ext cx="4643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Missing parts : Capacitor , screws , back cover </a:t>
            </a:r>
          </a:p>
          <a:p>
            <a:endParaRPr lang="en-US" dirty="0"/>
          </a:p>
          <a:p>
            <a:r>
              <a:rPr lang="en-US" dirty="0" smtClean="0"/>
              <a:t>Repair costs :  washer 10/-</a:t>
            </a:r>
          </a:p>
          <a:p>
            <a:r>
              <a:rPr lang="en-US" dirty="0"/>
              <a:t>	 </a:t>
            </a:r>
            <a:r>
              <a:rPr lang="en-US" dirty="0" smtClean="0"/>
              <a:t>       coil 1000/-</a:t>
            </a:r>
          </a:p>
          <a:p>
            <a:r>
              <a:rPr lang="en-US" dirty="0"/>
              <a:t>	</a:t>
            </a:r>
            <a:r>
              <a:rPr lang="en-US" dirty="0" smtClean="0"/>
              <a:t>         service 10000/-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578645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Repair status : Done </a:t>
            </a:r>
            <a:endParaRPr lang="en-US" dirty="0"/>
          </a:p>
        </p:txBody>
      </p:sp>
      <p:sp>
        <p:nvSpPr>
          <p:cNvPr id="9" name="Half Frame 8"/>
          <p:cNvSpPr/>
          <p:nvPr/>
        </p:nvSpPr>
        <p:spPr>
          <a:xfrm rot="13176834">
            <a:off x="2450314" y="5515558"/>
            <a:ext cx="245682" cy="60394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1802" y="585789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Delivered : NO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43636" y="514351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Discount : 120/-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72198" y="585789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cost  : 12000/-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2024-07-27T03:00:26Z</dcterms:created>
  <dcterms:modified xsi:type="dcterms:W3CDTF">2024-07-27T03:09:52Z</dcterms:modified>
</cp:coreProperties>
</file>