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309" r:id="rId3"/>
    <p:sldId id="310" r:id="rId4"/>
    <p:sldId id="316" r:id="rId5"/>
    <p:sldId id="317" r:id="rId6"/>
    <p:sldId id="318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enntt22\Desktop\BIC_SBD_RB_BSC_CC247%20Hightli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enntt22\Desktop\BIC_SBD_RB_BSC_CC247%20Hightligh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enntt22\Desktop\BIC_SBD_RB_BSC_CC247%20Hightli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enntt22\Desktop\BIC_SBD_RB_BSC_CC247%20Hightl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[BIC_SBD_RB_BSC_CC247 Hightlight.xlsx]Sheet1!PivotTable1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Regular </a:t>
            </a:r>
            <a:r>
              <a:rPr lang="en-US" baseline="0" dirty="0" smtClean="0"/>
              <a:t>Reports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Sheet1!$B$7:$B$8</c:f>
              <c:strCache>
                <c:ptCount val="1"/>
                <c:pt idx="0">
                  <c:v>202309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Sheet1!$A$9:$A$13</c:f>
              <c:strCache>
                <c:ptCount val="4"/>
                <c:pt idx="0">
                  <c:v>Daily</c:v>
                </c:pt>
                <c:pt idx="1">
                  <c:v>Monthly</c:v>
                </c:pt>
                <c:pt idx="2">
                  <c:v>Quarterly</c:v>
                </c:pt>
                <c:pt idx="3">
                  <c:v>Yearly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9-4D39-A30C-4987A0C112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3294304"/>
        <c:axId val="783305120"/>
      </c:barChart>
      <c:catAx>
        <c:axId val="78329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305120"/>
        <c:crosses val="autoZero"/>
        <c:auto val="1"/>
        <c:lblAlgn val="ctr"/>
        <c:lblOffset val="100"/>
        <c:noMultiLvlLbl val="0"/>
      </c:catAx>
      <c:valAx>
        <c:axId val="783305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29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Total Branch Service Payment</a:t>
            </a:r>
          </a:p>
          <a:p>
            <a:pPr algn="r">
              <a:defRPr/>
            </a:pPr>
            <a:r>
              <a:rPr lang="en-US" sz="1000" baseline="0" dirty="0"/>
              <a:t>(Unit: </a:t>
            </a:r>
            <a:r>
              <a:rPr lang="en-US" sz="1000" baseline="0" dirty="0" err="1"/>
              <a:t>Bil</a:t>
            </a:r>
            <a:r>
              <a:rPr lang="en-US" sz="1000" baseline="0" dirty="0"/>
              <a:t> VND)</a:t>
            </a:r>
          </a:p>
          <a:p>
            <a:pPr algn="r">
              <a:defRPr/>
            </a:pPr>
            <a:r>
              <a:rPr lang="en-US" sz="900" baseline="0" dirty="0"/>
              <a:t>(Include: incentive, </a:t>
            </a:r>
            <a:r>
              <a:rPr lang="en-US" sz="900" baseline="0" dirty="0" err="1"/>
              <a:t>Comission</a:t>
            </a:r>
            <a:r>
              <a:rPr lang="en-US" sz="900" baseline="0" dirty="0"/>
              <a:t>)</a:t>
            </a:r>
            <a:endParaRPr lang="en-US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Sheet1!$A$19:$A$26</c:f>
              <c:strCache>
                <c:ptCount val="8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  <c:pt idx="4">
                  <c:v>202305</c:v>
                </c:pt>
                <c:pt idx="5">
                  <c:v>202306</c:v>
                </c:pt>
                <c:pt idx="6">
                  <c:v>202307</c:v>
                </c:pt>
                <c:pt idx="7">
                  <c:v>202308</c:v>
                </c:pt>
              </c:strCache>
            </c:strRef>
          </c:cat>
          <c:val>
            <c:numRef>
              <c:f>Sheet1!$E$19:$E$26</c:f>
              <c:numCache>
                <c:formatCode>0.00</c:formatCode>
                <c:ptCount val="8"/>
                <c:pt idx="0">
                  <c:v>1.496247772</c:v>
                </c:pt>
                <c:pt idx="1">
                  <c:v>1.9893702090000001</c:v>
                </c:pt>
                <c:pt idx="2">
                  <c:v>2.785851316</c:v>
                </c:pt>
                <c:pt idx="3">
                  <c:v>2.467021425</c:v>
                </c:pt>
                <c:pt idx="4">
                  <c:v>2.6356954220000004</c:v>
                </c:pt>
                <c:pt idx="5">
                  <c:v>2.8930390589999999</c:v>
                </c:pt>
                <c:pt idx="6">
                  <c:v>2.4755585930000001</c:v>
                </c:pt>
                <c:pt idx="7">
                  <c:v>1.7312783060000001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68-4962-A594-316E4C839F3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4242624"/>
        <c:axId val="904248448"/>
      </c:lineChart>
      <c:catAx>
        <c:axId val="90424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248448"/>
        <c:crosses val="autoZero"/>
        <c:auto val="1"/>
        <c:lblAlgn val="ctr"/>
        <c:lblOffset val="100"/>
        <c:noMultiLvlLbl val="0"/>
      </c:catAx>
      <c:valAx>
        <c:axId val="90424844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90424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[BIC_SBD_RB_BSC_CC247 Hightlight.xlsx]Sheet1!PivotTable4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Regular Reports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Sheet1!$I$7:$I$8</c:f>
              <c:strCache>
                <c:ptCount val="1"/>
                <c:pt idx="0">
                  <c:v>202309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Sheet1!$H$9:$H$13</c:f>
              <c:strCache>
                <c:ptCount val="4"/>
                <c:pt idx="0">
                  <c:v>Daily</c:v>
                </c:pt>
                <c:pt idx="1">
                  <c:v>Monthly</c:v>
                </c:pt>
                <c:pt idx="2">
                  <c:v>Quarterly</c:v>
                </c:pt>
                <c:pt idx="3">
                  <c:v>Weekly</c:v>
                </c:pt>
              </c:strCache>
            </c:strRef>
          </c:cat>
          <c:val>
            <c:numRef>
              <c:f>Sheet1!$I$9:$I$13</c:f>
              <c:numCache>
                <c:formatCode>General</c:formatCode>
                <c:ptCount val="4"/>
                <c:pt idx="0">
                  <c:v>53</c:v>
                </c:pt>
                <c:pt idx="1">
                  <c:v>38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8-4967-A4A9-57EA7A7E91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3309696"/>
        <c:axId val="783308448"/>
      </c:barChart>
      <c:catAx>
        <c:axId val="78330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308448"/>
        <c:crosses val="autoZero"/>
        <c:auto val="1"/>
        <c:lblAlgn val="ctr"/>
        <c:lblOffset val="100"/>
        <c:noMultiLvlLbl val="0"/>
      </c:catAx>
      <c:valAx>
        <c:axId val="783308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30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 smtClean="0">
                <a:effectLst/>
              </a:rPr>
              <a:t>Total CC247 Payment</a:t>
            </a:r>
            <a:endParaRPr lang="en-US" sz="1200" dirty="0" smtClean="0">
              <a:effectLst/>
            </a:endParaRPr>
          </a:p>
          <a:p>
            <a:pPr algn="r">
              <a:defRPr/>
            </a:pPr>
            <a:r>
              <a:rPr lang="en-US" sz="1100" b="0" i="0" baseline="0" dirty="0" smtClean="0">
                <a:effectLst/>
              </a:rPr>
              <a:t>(Unit: </a:t>
            </a:r>
            <a:r>
              <a:rPr lang="en-US" sz="1100" b="0" i="0" baseline="0" dirty="0" err="1" smtClean="0">
                <a:effectLst/>
              </a:rPr>
              <a:t>Bil</a:t>
            </a:r>
            <a:r>
              <a:rPr lang="en-US" sz="1100" b="0" i="0" baseline="0" dirty="0" smtClean="0">
                <a:effectLst/>
              </a:rPr>
              <a:t> VND)</a:t>
            </a:r>
            <a:endParaRPr lang="en-US" sz="1100" dirty="0" smtClean="0">
              <a:effectLst/>
            </a:endParaRPr>
          </a:p>
          <a:p>
            <a:pPr algn="r">
              <a:defRPr/>
            </a:pPr>
            <a:r>
              <a:rPr lang="en-US" sz="1100" b="0" i="0" baseline="0" dirty="0" smtClean="0">
                <a:effectLst/>
              </a:rPr>
              <a:t>(Include: incentive of 2 team)</a:t>
            </a:r>
            <a:endParaRPr lang="en-US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Sheet1!$H$19:$H$26</c:f>
              <c:strCache>
                <c:ptCount val="8"/>
                <c:pt idx="0">
                  <c:v>202301</c:v>
                </c:pt>
                <c:pt idx="1">
                  <c:v>202302</c:v>
                </c:pt>
                <c:pt idx="2">
                  <c:v>202303</c:v>
                </c:pt>
                <c:pt idx="3">
                  <c:v>202304</c:v>
                </c:pt>
                <c:pt idx="4">
                  <c:v>202305</c:v>
                </c:pt>
                <c:pt idx="5">
                  <c:v>202306</c:v>
                </c:pt>
                <c:pt idx="6">
                  <c:v>202307</c:v>
                </c:pt>
                <c:pt idx="7">
                  <c:v>202308</c:v>
                </c:pt>
              </c:strCache>
            </c:strRef>
          </c:cat>
          <c:val>
            <c:numRef>
              <c:f>Sheet1!$L$19:$L$26</c:f>
              <c:numCache>
                <c:formatCode>_(* #,##0.00_);_(* \(#,##0.00\);_(* "-"??_);_(@_)</c:formatCode>
                <c:ptCount val="8"/>
                <c:pt idx="0">
                  <c:v>7.7852562E-2</c:v>
                </c:pt>
                <c:pt idx="1">
                  <c:v>0.12780835300000001</c:v>
                </c:pt>
                <c:pt idx="2">
                  <c:v>0.22301432700000001</c:v>
                </c:pt>
                <c:pt idx="3">
                  <c:v>0.227707456</c:v>
                </c:pt>
                <c:pt idx="4">
                  <c:v>0.20847658199999999</c:v>
                </c:pt>
                <c:pt idx="5">
                  <c:v>0.24491924900000001</c:v>
                </c:pt>
                <c:pt idx="6">
                  <c:v>0.26200147099999999</c:v>
                </c:pt>
                <c:pt idx="7">
                  <c:v>0.231607445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83-4E40-87E3-546A61F3947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6204592"/>
        <c:axId val="896205008"/>
      </c:lineChart>
      <c:catAx>
        <c:axId val="89620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205008"/>
        <c:crosses val="autoZero"/>
        <c:auto val="1"/>
        <c:lblAlgn val="ctr"/>
        <c:lblOffset val="100"/>
        <c:noMultiLvlLbl val="0"/>
      </c:catAx>
      <c:valAx>
        <c:axId val="89620500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89620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00CB-C3DD-4E61-A4B8-D8EDE253CE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633C1-84F7-4B7E-9121-991FB30A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308-C0CF-7C43-004B-F9400B05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C9A83-C917-9716-24BB-FB105A71C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6EBD-7950-ED3A-0785-59D90920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A442-4B77-9607-C7F7-EB23FDF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8BC6-E3E6-DEA1-DBDA-5D53BD0C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E3F2-6901-6D46-C15B-490EAE5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889DF-5DBB-A94F-ABDF-FCE7E0A1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1C5A-19EF-BFDC-CFFD-FA56DEA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202F-661A-9FCE-2DC5-11D56C97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C875-8318-463D-0934-41651335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FB504-EC23-556A-6C7C-79F1A0EC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8BB2-1C6C-F989-9517-21D76F0E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EEFA-46BB-32BD-5D78-40FE595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C86D-17CF-F6BA-DF84-7966FFCA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D3F2-B0B6-39BD-01DE-7C3B608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F4F-4176-4A4E-B09D-DA4F37D5F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06F70-B1F3-204C-8641-8E0293CA7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7CC4-FE88-594F-A256-8C2C017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7C50-28A6-F547-A66D-DD8912BF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3A31-0A89-234C-9203-D128773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485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5B8-DFFC-1144-92A3-53C53A0C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B94F-D840-BE4E-B5AF-2016F18E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80A7-39C2-E244-93E1-2514491D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CEE8-BF04-CB4A-8CAC-9A109615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BD4-6A5A-E94D-8130-8A6206C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897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826C-6F81-AB46-B67C-AC429B4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9339C-6C74-6946-B189-D29AB29E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1E23-210D-2A45-8C53-0974B3D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C253-1E0F-6240-941A-040B2255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1F74-D80D-2248-B477-8836A530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675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6387-9B25-C44A-9C54-8840875F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86FE-0078-9C46-9E39-01BA040C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C5C6-9F1B-5D4B-9FBC-7E1E8F7D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4100" y="1825625"/>
            <a:ext cx="5219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79B6-E7E8-2645-B546-3CE7030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3347C-7170-9641-926A-FF6D3658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82B3-A6E9-8244-ADE5-A3C649C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350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69DE-8ACE-B144-B24C-C9D84B5C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9775-81F7-1E4A-8992-D400F192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4F065-CDA9-8C4C-889C-8E7166F0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2E8FE-49DD-EA4D-8616-28D4E4B89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8EE7C-7EA3-6840-9785-9F61358F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2AB58-9DE2-2B43-B633-C5A56043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4554D-64F3-D641-855A-DA845F1D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0B096-BA87-5D49-B4D7-417BA761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460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836B-CF00-C945-9EE4-A131C5D7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A2887-C884-1D49-ADBF-9D47E3DB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8751-DDCC-0D47-A14B-0B2C7EC5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88EA6-2C48-354A-A62F-EDF6DA00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3064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BD70A-3BF4-944C-BCAF-E0140B26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E722-7E7D-2D49-8B63-8175385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46DF-EDF2-464E-A782-CFB798BA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855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76C-A76C-D343-AD73-8DB7458D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1FE-A73C-734E-8560-36F074AC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EEF1-FE5F-ED4D-953E-40DA75C3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B3EBA-53A8-D944-BE3B-E965CED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BE067-CA52-394D-853A-B37BF78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FD7E-2690-F64F-8B83-7B74B95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50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F802-A20F-8A56-0878-528584A0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6572-93FF-56CF-CCAF-F9139CB1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841D-87FF-84B9-C78C-9988FC43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4AEA-87A6-B576-AA7E-AA50773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1524-E715-3E8D-4D62-23343713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1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38D-3375-3F47-883B-9C34C9C5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F82FB-58F7-5B41-B61E-707F1DC7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9596-4E82-B847-BE2E-B637221E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8E4B2-4D44-6C45-98E0-4B8C483C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64A96-E175-DE45-A1AB-F4F4BD47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993D-36FD-A042-8F4A-5E18C45F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100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99FA-C461-BE43-8138-BC2FD6C8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7F44-30D5-3C46-ADE4-C911538D7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8D71-40B9-2347-91E5-2E94AAF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827B-A666-0C44-B75F-C46D522C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E044-46C1-0A42-9720-699FFA9C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3163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57C3E-1DBC-7C46-B608-B145D26D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3E73-ACD3-8B42-9A45-7CE3E5BE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810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C08-62F6-B64C-A438-054B249D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7E1055-90B8-1F48-86B4-FE62582EFC2B}" type="datetimeFigureOut">
              <a:rPr lang="x-none" smtClean="0"/>
              <a:t>1/15/2024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5B8B-F441-6949-A063-5213E459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2348-DD44-4646-8EF0-407211D8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6EF0E8-31BE-6547-8252-CBF12422C42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674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ADD-CBA4-52F0-6A48-06B32585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A663-D5C3-5DEC-6A9B-2788F1C0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8583-0150-6E9F-7F90-F26EAE16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CF93-DB86-7B1F-4AAB-2FD63796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9019-3E47-3C20-C2B1-263766F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C12-8C1C-2C30-F582-AE46C5FD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C531-6321-2507-2834-0D9FADBB8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A726F-8013-52BB-17ED-60FBF854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FB061-08A7-A023-0651-6A279339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5C80-4461-9F29-0F26-113F7B48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A8D1-D5B0-AD78-25D8-CDD6CFB8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BEB6-88E0-53AE-5A1E-AEBD455B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C3BF-D4AC-5583-B43C-C9D071A7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068F-3E71-0B22-65B6-FD0B1A25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DEC9D-3D7C-532D-E114-26645FED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D6BB0-4AA7-C3D3-D935-7E57D6BA1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E5CF7-7294-928A-A787-4D95AAAB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3FF59-4F71-07BE-2FC5-DADE20D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3221-50D3-53DB-B5EE-15662697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89F0-302D-63D0-0CD0-71890E80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363D-967D-43F4-5292-3F9408B3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C607-8C2D-FD13-60E7-A452E853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C631C-14EF-C34D-7E43-38908A8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A008F-C02D-CAA4-BCC6-43772DF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EF1E-05EC-52D7-472D-8A8A0F85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40BE-507B-DD2B-CE95-6FEEDF7E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A03-073C-3259-A4D4-B0B6E1EA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8940-4CC5-60B1-DD23-59F81C0C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F88AE-D7FA-2F1D-0941-7401A9A1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8DD7-6A74-5298-EEF1-79553E4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FC4B-8B55-1CCE-4D22-C18EC77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1683-34BE-F7E3-2ABB-7E88A01A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5C72-23AA-3A79-A7DE-EE17C3C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7D56D-F9DE-4E73-3FF7-243EFF3E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DB7E6-E7D6-0049-2944-55A4BC99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9DBD9-8A04-1502-E081-97A59953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F3F87-408F-4D5B-91F7-99D0F2E0EA4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75D7-592F-EA08-5B09-875956A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1E0A-9B65-3314-F254-569D922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721C92-1199-4D3B-9AB1-787FC01B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71B42-7BE8-EB67-A0A7-8610D7685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73477" b="13030"/>
          <a:stretch/>
        </p:blipFill>
        <p:spPr>
          <a:xfrm>
            <a:off x="0" y="85097"/>
            <a:ext cx="308552" cy="5662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BB3AF-0F13-07A0-0713-60DAC0A383CF}"/>
              </a:ext>
            </a:extLst>
          </p:cNvPr>
          <p:cNvCxnSpPr/>
          <p:nvPr userDrawn="1"/>
        </p:nvCxnSpPr>
        <p:spPr>
          <a:xfrm>
            <a:off x="338048" y="675143"/>
            <a:ext cx="11369615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pic>
        <p:nvPicPr>
          <p:cNvPr id="3" name="Picture 2" descr="A picture containing graphics, colorfulness, graphic design, symbol&#10;&#10;Description automatically generated">
            <a:extLst>
              <a:ext uri="{FF2B5EF4-FFF2-40B4-BE49-F238E27FC236}">
                <a16:creationId xmlns:a16="http://schemas.microsoft.com/office/drawing/2014/main" id="{E54E30D5-CE80-4FF3-3AD8-5EC8A50B5F0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18" y="6291395"/>
            <a:ext cx="1278194" cy="48794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437341" y="6153268"/>
            <a:ext cx="1754659" cy="626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8572" y="6319432"/>
            <a:ext cx="882345" cy="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090725" y="2116974"/>
            <a:ext cx="7496322" cy="19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400" b="1" dirty="0" smtClean="0">
                <a:solidFill>
                  <a:srgbClr val="00B74F"/>
                </a:solidFill>
                <a:latin typeface="SVN-Gilroy" charset="0"/>
                <a:ea typeface="SVN-Gilroy" charset="0"/>
                <a:cs typeface="SVN-Gilroy" charset="0"/>
                <a:sym typeface="Open Sans Light" charset="0"/>
              </a:rPr>
              <a:t>BSC-CC247 Overview and Supporting Plan</a:t>
            </a:r>
            <a:endParaRPr lang="en-US" sz="4400" b="1" dirty="0">
              <a:solidFill>
                <a:srgbClr val="00B74F"/>
              </a:solidFill>
              <a:latin typeface="SVN-Gilroy" charset="0"/>
              <a:ea typeface="SVN-Gilroy" charset="0"/>
              <a:cs typeface="SVN-Gilroy" charset="0"/>
              <a:sym typeface="Open Sans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32" y="0"/>
            <a:ext cx="3766668" cy="19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1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691088" y="342023"/>
            <a:ext cx="4589639" cy="10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b="1" dirty="0">
                <a:solidFill>
                  <a:srgbClr val="00B74F"/>
                </a:solidFill>
                <a:latin typeface="SVN-Gilroy" charset="0"/>
                <a:ea typeface="SVN-Gilroy" charset="0"/>
                <a:cs typeface="SVN-Gilroy" charset="0"/>
                <a:sym typeface="Open Sans Light" charset="0"/>
              </a:rPr>
              <a:t>AGENDA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B95A-DE88-E5A9-7F8C-847EB70C1439}"/>
              </a:ext>
            </a:extLst>
          </p:cNvPr>
          <p:cNvSpPr txBox="1"/>
          <p:nvPr/>
        </p:nvSpPr>
        <p:spPr>
          <a:xfrm>
            <a:off x="2700011" y="1950237"/>
            <a:ext cx="9652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57A2D-7204-F242-EDDE-6A1A2D8B8506}"/>
              </a:ext>
            </a:extLst>
          </p:cNvPr>
          <p:cNvSpPr txBox="1"/>
          <p:nvPr/>
        </p:nvSpPr>
        <p:spPr>
          <a:xfrm>
            <a:off x="3739683" y="2124354"/>
            <a:ext cx="5360176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BSC-Overview</a:t>
            </a:r>
            <a:endParaRPr lang="en-ID" sz="16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9A15A-E602-1F0D-451C-E9B3BB8B29DB}"/>
              </a:ext>
            </a:extLst>
          </p:cNvPr>
          <p:cNvSpPr txBox="1"/>
          <p:nvPr/>
        </p:nvSpPr>
        <p:spPr>
          <a:xfrm>
            <a:off x="2700011" y="2841122"/>
            <a:ext cx="96520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3E96E-8D5C-A70A-81DE-507EE6E789AF}"/>
              </a:ext>
            </a:extLst>
          </p:cNvPr>
          <p:cNvSpPr txBox="1"/>
          <p:nvPr/>
        </p:nvSpPr>
        <p:spPr>
          <a:xfrm>
            <a:off x="2700011" y="3732006"/>
            <a:ext cx="9652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</a:t>
            </a:r>
            <a:endParaRPr lang="en-ID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F7ADB-DF80-5DDE-8367-05012ABE20F9}"/>
              </a:ext>
            </a:extLst>
          </p:cNvPr>
          <p:cNvSpPr txBox="1"/>
          <p:nvPr/>
        </p:nvSpPr>
        <p:spPr>
          <a:xfrm>
            <a:off x="3739683" y="2949744"/>
            <a:ext cx="4837397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CC247 Overview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ADC6FB-CA11-046D-B8EE-F95845ADFBEA}"/>
              </a:ext>
            </a:extLst>
          </p:cNvPr>
          <p:cNvSpPr txBox="1"/>
          <p:nvPr/>
        </p:nvSpPr>
        <p:spPr>
          <a:xfrm>
            <a:off x="3739683" y="3869840"/>
            <a:ext cx="3837539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600" b="1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Supporting Plan</a:t>
            </a:r>
            <a:endParaRPr lang="en-ID" sz="16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17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08552" y="228599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Branch Service- </a:t>
            </a:r>
            <a:r>
              <a:rPr lang="en-US" sz="2000" b="1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552" y="1480972"/>
            <a:ext cx="3700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Regular Report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~80%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complex and medium Reports which includes a lot of indexes like: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 tool, CSR Tool (cover about 28 indexes)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KPI (cover more than 130 non-sale transaction types and more than 10 KPI index …)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224933"/>
              </p:ext>
            </p:extLst>
          </p:nvPr>
        </p:nvGraphicFramePr>
        <p:xfrm>
          <a:off x="4141065" y="1480972"/>
          <a:ext cx="2953124" cy="179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257118"/>
              </p:ext>
            </p:extLst>
          </p:nvPr>
        </p:nvGraphicFramePr>
        <p:xfrm>
          <a:off x="2671818" y="3566158"/>
          <a:ext cx="4422371" cy="248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109" y="3287101"/>
            <a:ext cx="22776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18.5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VND Total Branch service payment in 8 months of 2023.</a:t>
            </a:r>
          </a:p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~20%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to last year.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17.6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VND Incentive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0.9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VND commission (From Jan to Jul 2023)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sale-contest (each sale-contest run about 6-12 months)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145" y="879402"/>
            <a:ext cx="68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FTE support BI Report and Payment requests: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272655" y="831273"/>
            <a:ext cx="37407" cy="578565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7143" y="831273"/>
            <a:ext cx="434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7143" y="1139050"/>
            <a:ext cx="42842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about branch service: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analysis to increase Customer Experience in branch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analysis about customer’s behavior who had transaction in Kiosk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other analysis about sale (review FX Sale contest, review “CIF handles by BSC”) and transaction in counter (SME Customer Deposit transaction)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43" y="2970872"/>
            <a:ext cx="4491066" cy="25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77143" y="5680341"/>
            <a:ext cx="4349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to review and clear requirement to ETL data from booking online system to DWH then support report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524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08552" y="228599"/>
            <a:ext cx="674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CC247- Overview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552" y="1324336"/>
            <a:ext cx="41710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Regular Report </a:t>
            </a:r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~56%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complex and Medium Reports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includes a lot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indexes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 dashboard (include FCR, Abandon rate, Callback… for all segment, all channel (call, mail, fb,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zalo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247 dashboard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KPI Agent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Sale-tool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45" y="3277375"/>
            <a:ext cx="22776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VND Total CC247 payment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months of 2023. </a:t>
            </a:r>
          </a:p>
          <a:p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~10%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to last year.</a:t>
            </a: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2 teams: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1.55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VND incentive for team Sale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mil VND incentive for team Pre-Retention (from Jun.2023)</a:t>
            </a:r>
          </a:p>
          <a:p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Sale-contest (each sale-contest run about 6-12 months)  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145" y="879402"/>
            <a:ext cx="68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FTE support all BI Report and Payment requests: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272655" y="831273"/>
            <a:ext cx="37407" cy="578565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7143" y="831273"/>
            <a:ext cx="434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2084" y="1253678"/>
            <a:ext cx="428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about Customer complaint on 247 Channel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behavior after complaint on 247 channel about not sign in on NEO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behavior after complaint on 247 channel about not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 devices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CX’s impact on using NEO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473072"/>
              </p:ext>
            </p:extLst>
          </p:nvPr>
        </p:nvGraphicFramePr>
        <p:xfrm>
          <a:off x="4673338" y="1271060"/>
          <a:ext cx="2495898" cy="192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705629"/>
              </p:ext>
            </p:extLst>
          </p:nvPr>
        </p:nvGraphicFramePr>
        <p:xfrm>
          <a:off x="2597236" y="3467431"/>
          <a:ext cx="4572000" cy="254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481" y="3467431"/>
            <a:ext cx="4693828" cy="27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3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CCE-E4FA-AC29-E733-183437C40B7A}"/>
              </a:ext>
            </a:extLst>
          </p:cNvPr>
          <p:cNvSpPr txBox="1"/>
          <p:nvPr/>
        </p:nvSpPr>
        <p:spPr>
          <a:xfrm>
            <a:off x="308552" y="228599"/>
            <a:ext cx="846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Support Plan Branch Service and CC247 for new demands on Q4.2023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8551" y="879402"/>
            <a:ext cx="518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CC247</a:t>
            </a:r>
            <a:endParaRPr lang="en-US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77593" y="796518"/>
            <a:ext cx="7331" cy="5818909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826" y="1437872"/>
            <a:ext cx="49838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2 analysis about customer experience on 247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1 analysis about customer persona who are VKYC on CC247 to increase credit card refer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0826" y="4287649"/>
            <a:ext cx="49838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to build 247 data-mart to fully and quickly support  each request of 247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to review BRD, clear requirement to ETL data from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callbot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Voice-biometric on Cloud as details: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414 data term  Call bot and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 data term Voice Biometric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Data product (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Callbot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Voice Biometric) on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20 new reports about call bot, chat bot and Voice Biometric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824" y="2552251"/>
            <a:ext cx="49838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to calculate new sale contest for team Pre-retention </a:t>
            </a: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23" y="3353160"/>
            <a:ext cx="4983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 Report: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5 new reports about: lead convert from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crm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cru, pre-approved miss call, closed card lead, …..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9860" y="879401"/>
            <a:ext cx="518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BSC</a:t>
            </a:r>
            <a:endParaRPr lang="en-US" sz="1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474" y="1437870"/>
            <a:ext cx="49838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1 analysis about customer experience on branch service and CX’s impact on branch.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3474" y="2216253"/>
            <a:ext cx="49838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 Report: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new dashboard about Booking online system (This data was go-live from Sep.2023)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new reports about private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new productivity model reports based on new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new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about business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discipline, promotion staff,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3474" y="3703401"/>
            <a:ext cx="498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Initiative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to develop a chat-bot to quickly support client as below:</a:t>
            </a:r>
          </a:p>
        </p:txBody>
      </p:sp>
      <p:sp>
        <p:nvSpPr>
          <p:cNvPr id="6" name="AutoShape 2" descr="data:image/png;base64,iVBORw0KGgoAAAANSUhEUgAABS4AAAJrCAYAAADu5A2DAAAgAElEQVR4Aey9CbAexZmuKTou5sbtmLkzMTM3JvrG6K+q49v7jYmJ6Z5eZqK7o/t29/SdvhhJgCS0S+dol9iENiQWbawSIMkYLSxCZhMChI3BS9vGK2DcdhvcBoMNSBgEZl/FJn0Tb2Z9VVlVWVWZWVXnP5LSHdlZS1b959T5FOfUw/t+76hw/SzSjWj9IIWXzHQevQbXln1u79IZ1Lt0OgXxjO2yEVw2g6rHTOpdPl2siVbOoYGVcyg6f4iiFbPlOB/7ZWO2WDuwajZVjWj1IA0YjHD1IEUXDJWPCwcpqhsXDVFUNi4epOiiQYounmU0BtYMkm5EawYpWosxMx6zlG15bGDdLBpYN5MG1s0guY399Fi0fgaFNQPXyjUzKdowvXIMXDKDykZ06QyKLp1uPi6bTgOXzSgfl0+j6PJpNKAM7Ic4fgXG9MKQ56ZTdOVUu7FxGkVlY9MUijZNofCaKdTbMpmCrVMotBy9rVOo99lJFFw7WTtwLj+Cz06W1xSuO4OCa81H73NnUHDdJMeBa9sf4bZJZDrw+Vjb244x0WkE2ydSsOMM59HbOYHUEeyYQE0G7hVcP9Ft3DCeAucxgYKbTncc4x2vw+edprlW3i/cdToFu04nzDajd/PpFOweTwHP2DYep1Gwu3z0Pn8a5cfo3acWjuXXNNkPbjmVbEfvllNp9K3uo3fbadS7bZzTGH37OLIfY6l3x7iOxljq7RlDvTssBtbfOdZ97D2FehYjuGuMWI+57dG7awyNxrj7M9S75xS7cbfl+vz9942hHo97P0O9ZJyibKfHR+9Lt9O1/ph/Fr4GfA34GvA14GvA14CvgZFSA6N00JKPCXi5wR1elgHIJscBL23BpYCdJSAzOn+2hJYAlwwteS4FlwCa5fBSAFABNYeMwCXgZhW8FOcuHKqGl2XQko8DWqrbNRBTBy75mISXDC15Zpg5kyIBKvPgUsJLE3AJaCnBJwDmNA24nEHRBgk1S6HlhukCaFqBy0vLwSXuI6CmAi0BMFWQqQOXOFaEl9PqIWYJtAw3TqGBK6cJaBlsmSzB5ZbJVuAS0JJBpw24VEFm9jpzaAnA6QIuxTWfA+xsH1oyiDQFl+G29GtoBC93uMPL3s4zSsAl7ukGMRvBy+snuMPLG+3hZZhc0wRe6oApgOZpTuASkDOBl8bAcrxyTQW43F0El4CSIxFeAnbawsveraeJa3q3nloCLQE0y87FoNMJXI6j3u1dgUvcF2DUBlyOo9HHILy0ApcMLXnOQ0mTfYaWmBNoGb94aI4BXI7edzL1PMAsPq/88/P7/hn5GvA14GvA14CvAV8DfaiBSnDJADNsAC+hvAxaVl/ifoCXEmBKFWaZ8rIMWkJtGa6eTeFKCS6huMwPATIFvASkLFNfDgnVZVSlvozBpIn6Uqe8TKBmjeoyhKqS4WTZzACzBlwKdSYUlmXqSyPlZQogU/WlVGPWqS75fLSOIaW7+tIWXkaXTSeMUvVlrLIEkFTVl1XKSwk1DYBlXpm5cSqFG6cK9WWIcwCaV00hQMvskDAScJGhpNkcqyhLlJcAlCqwVLehwJRKS1W1aQgxBYS0VF0m16TgsFWQuU0qKc0B5iQKtp1Bve0YjsrLRqrLiRl4yQpMV3CJ65rBy4kN4aULhHS5Rgcss8fCXeMFvITy0lZ9Ka6B6rJl5WVGPVkCMjNrNCpNl/O2qktebwsv1fV65WUNuIyVmqNvHzvClJcxjLQBmFjbRHl55xgK9ko1pbUCswP1Zd+Ul/ijugpi5v/o9uDSv4jla8Lv+5rwNeBrwNeArwFfAyOiBozAZVPbeBfgMgWVluASNnMo5S5gYDmXBs4vQkthHTdSXgJoSnhZZRs3gpawjHdtG2egaQIuL56ltYxDeSls48I6zkrLKuWlTn3JdvDqGeAygZha2zjAprSTl6kvcdwFXpaCS0DNnNoS+wCXibpSYxt3hpebplIkxpQEWgJKZsHlZAq3pEpKM2gZw86t1fBShZW8ndrGVWjJINMMXkJF6aK+TG3m7QNMqCltwSXWBw3gJaCnu228CC+bgMvm8NLdNh7eYK+8DG5qA1zqbOOpTbwRuLSFl2J9hfKyJRhpBzDtLeMML6GgVIGkzbYeXkJdWQ8w7S3jsJl3aRuH+tJCeclrm8BLC8s44GaXtnHcu2/w0oPLEfGyUVC++pdA/3PxNeBrwNeArwFfA74GLGrACFxCeRltaNbzsok9vOxaCS8tweUl00koEwWsnCeUlHmlJe9nrOOlisvYNl6iuEygpkGvS4abicIy1/cSx0e2bVztf6n2vHQHl/W2cSgxJbwsA5cAmy7wsgxc6mzjJpZxrW0cgDOvssztS3v4VAo3SVgJQJmHlkF8zAZYYm0T23gCLzNqTTNoyZZxa3D5uUkK7BwZ4JJVn81s4036XZbZxnHPY9w2fuN4Ou5s4yXwciTaxl3AJYAlAGcT27gbuOzaNm4LLo8t2zjDSxfbuFOfTLaUV4FLrW38ZG8bt3iJ8EDS9z7zNeBrwNeArwFfA74GhqMGjMGlgJcI8hlptvHYMl7d93IGwbIuAoPWzKJoBfpZzpUDVvESxSUDzER9WWkbL+95qSoxoagEfGRIWTbXKy/rel7W2cbjsB4oME3Ul8a2cVZgprO0ibNtHFZxDuyRx1hRWTejP6bsbdnENm6pvjS0javgktWXZYE9UnlZDyxVoBleqYOVebs470slZbDVrvdlWKO8ZFDJqkt1DkRgD6ClqsA0g5i9xAJuaR0XAT/tw0sGkTbKS6nUdLeMN1NdAlwWlZfC9u0ILpsrL5vaxrPWbbMAnzbUl8XPbWQbZ8u4rfJS9MgcacrL06zDelh5aaO0zK/VKyzrVZcI+XEGmJ0F9owb/sCeY8U2ziDSdQaMq4KYOVjnA3v8S9hwvIT5z/B15mvA14CvAV8DvgbMasAKXCbwskHPyi5s40FN0nhw6UyZRr5uZgwt4+TwGF6qgLJsO1Ffrqzqd9m2bbwiaRxqzLrAHvTEZGt41WwCLuts45melym0TBPIASx5MLhM08broCXOq8E+bA/Pzqa2cXt4Waa+HBgO2/jGaRqFJUPK8tlWfSkVmBW28ThVXAWW2Aa05NkFXDqrLwEuE+jZPsB0AZfBMWYbD0TauGviuHtgj5Nt/MZuwKWEpqeJhHGE79gkjTfqd1lnGx/GPpeptdzdNp4Hkqb7UnlZljZeDzDd4OUIs403Dey5067fpbeNI6zH7I9o/7Lhn5OvAV8DvgZ8Dfga8DXga6D7GrAGl23By9YBpkZ5yUAzuHQWBRtm0ECitJxDA6y4FHPc47JSeYmemHJECbzUQczZVBbUE62Ke2GulmnjQlVZo76sUl6a2cZr4KWAllBfxgrMGojJ/S05YVydRd/LtQwtiz0vU3CZB5gzBZSUYHJm0tMyDzOF4hJhPevR9xJ9LQEqU1gp1Zhyv9Q2fskMJ9s4h/XwzCBT7suel9z3UlVfJupKbc/LaSTOJ9ZwTXjPFVMp2DxZjN6WSZYA0055Gahp4yJ4R1VPTiYRxqOAShVgshpTrLl2EgWFUa2+7CFt/FrAR3PVJZSanaaNIz1cjElGfS/FWqSe45rtk/oS2BPk08YBHjEaKC8lvJxIwfUuA9DTEWAmyeFFFaRWgQlwKeAlAGbbEDPugxmH9Vj3vWTFJc8mqePJ2grlZR5exvsj0jZ+y6nUs0wcZ6u5hJd5SIl9HnGyeBzQA7VlMpzTxruEl2Ok8hJAkvtZls1izdjmaeOW8LKXhPuMkf0vWwzt6d01hsRwSQ7HNS7XQakpFJfxfO8p1EsG/tjGfvaPbpk27iFm/rn4/Wyd+Ofhn4evAV8DvgZ8Dfga6L4GnMClhJeDjW3jZb0rXY/3ELwD9eVlSByfSSH2Rar5DIqWwxquWMQz4DK2ja/gwB59WA+rMdO08aGStPF2beMCUOb6XWbSx+uUl3Vp4wm0NIOXZUnjAmrWKS8T1WW+76WdbVwoMDek/S2zyksZ1sPHSiHmpdPtQnsqbeMSXopwHk3aeG1oTwIvp2Z6Xoabp0hwWUgRL1daZvtf2sFLVmkCYgoVZcb6nYJMFVrmt5vZxu3gZaq4BPBsX3XJ97RRXwJcYr1r0nhz23i256WwjDeElz3ARydwGcPOGxxDewS8bBtCGoLQm/LrxhNs46y4tFVfYn2wezzxjG3zUQEv1Z6XeZCpnmt5m23gtrOp0lK3rmgbz8NMBViq8NLZNt4lvBxrbRsfPczKyzSRXIJGKDHbGgCXzoE9rnZxvg5qSq1tvAgv8SIyet/JBajpX1C6f0Hxz9g/Y18DvgZ8Dfga8DXga4BrwBlcCng5QgN7JLicLqElAOaKQQqXzxEj6W2pBZdzieFk1ZzYxpE6Xhna007aOPpg1sJLYR0fpAj2cN2og5ei16UhuKywjRvBy7VQXObBJdvH0xTxvOJSv5+FlAwrVSVmKbhEGrkDvGS1pTonSswctOR+l7XgUhPSE14z1VJhqYeZLmnjAlxW9LzMw8r8voSXKeiEHdx0jMy0cTPVJYClBJeAl82Ul80AZrbnZWPVJRSbOyeQgKCuANMRXrrYxtPAnjx8bGPfzTYO4CmgZaKkNASXWC+uMYSXLQPK1CZ+GmW3h982Dph5fKeNA6SOoV6TtHFH5WVbwDJ/H8BLZwUlg0iXWQsu9S8HHlzqnwu/SPjZPx9fA74GfA34GvA14Gug6xpoBC4BL8Vo2POyLdt4cMkgyXvNEDPUl0JluXxeGsazbA5Fy6uUlziHXpXVqksGm9I2DoBZAjFje3hiE9elj68eJBPbOAAmlJbhBXJWVZdGtvHanpfm4BKBPgJSrhkUs2oZ5221v2V+Wwb0sGUcM4PLWRTFdnBYv/WwMoWb3PdS2sRViKlayGN7ONoFxFZxdXaFl0m6+GUzKIWYUnkJuzgPwEse4RWxPVxrHefAnukUXj2Vwi08ppCAj9o0cT2szKousYaVl5OIVZWmcxFCsm1cznloyfvyOraNM8TEviHEtLCNw2LeqW2c1ZzbTQFmDC5xXWPb+EQKdriljgM05kf/bOMN1ZcFBWQFhEz6XY6nMLGNuyg3Y4t44bPHU7BrvASKln0vATCtlZcJ7KyAlzm1ZZDbz0LHPIR037dVXPJ6W9s4KzAzPS9vZYUlW8brFZiy5+VYy+CebpWXwZ7YCl5mF+fjbC1vQXkZJFbwUyhVVtZtxxbvlpWXQn1592fIKnEcsLKJbRzXs1W8ADH1ysvePm8b7/qlxN/fv/j6GvA14GvA14CvAV8DuhpoB1y2kDbuag9Xr2MAKuzhl86gEGrIBFpKeJkoLyvh5VwCkGQ4WTWntvEScCmAZr3y0hRcsvKSZxVeiu0a23hYp7xMbOOzjNPGGVTm58jZNi4VmQCYteAyXlMElyrEjLc10JIBZnSpfWBPorLMgEtAzNQ2zsCSZygvq9WXMyjchARxQMtpcqi9J2Edb2gbNwWWvK7XJ9u4DO0x73k5Im3j17Ft3D1x3BVa8nWtgssdE6hftvFmKkoXaFkBRm8ambbxDKxUwaW63YEik2GkzewKLhOAKfpbMrjEXA8tue+lbWBP7/ZTBejsdZY27m3j/bKNixCeArjEC4MeXnr1pX+Z0r1M+WO+LnwN+BrwNeBrwNdAtzXQGriMGsJLFUA22Zbwcpa0cKOvpehtiR6WOXBZq7y0tI0ngT1SrVm0kJfDyyTMpyaoB4rLOtt4AjR1dnE+VpUwzucEwDRTYOaBpbpfDy+htNTZxiW8rAWXcdp4GtijAZZKgA+DyvwcXWIJLqHmBaAsQMsZ4rg4pygtAS5ZgSnmEsVluHEq9aCOLAOXgJbDDC9hGw+2xipLTc9LVliWzTKwhxWXmA0Vlwjs+ZwcNqE9AmCOkLRxEdQTh/z0GigvG9nGd+Zs402CeuJrG1nGYTV3tY079LxMgWfb8BJgs6Ft3KrPZdwfs8423jGk1Cs3h982nlFe5vpZmkBMW3jJSs3u4OW4+qAeVl5i3jNO9shsYhvfW6ew1J1HQnl7vS5V67iwjbvYvll96XqtFlzij+8ivPSBPd2+lPiXPv98fQ34GvA14GvA14CvAV0NtAYu27CNyyCdmeQKLoNLYBGfReGFgzSwbG4yoLqE0jJrEZ9DEeBlbWCPqW18tlBpRueXBfbgPhJe8jxQYhsX8NEAYgrbeGwfLyovS3pdMrystY0PmSku4xRywEpAShVaqtupVVyXNs7wUgb0qLZxQE3ASxPbuLo27XVZBJmAljifh5fiuGPPyzKIycASKktWXfKcKi9hH59K0RXTKNyMFHEeUl1ZCTGd1JfSNg7QyKpKs3lyZWBPcK08rwOYEl4CWMIqzhDTzDZumzae2MaF1by7wB5YwK1Ce66D6rKp8hIJ4Q628Ry8ZBVmX23jNzimjQN6FqzbVepI9Rxfy7N6rm5bbxuXgT0SKtoG9jjZxhPYWWEbV1WVu+U6PXB0t4jr7mejuFTXcno4qyltZn3Py9OMFJgMI+0gZpe28XFkbBtXIWYTeHnnKTI13BJiAjgK0NiibZzvOdrVNu4KLnGdSBTn5PExWmiZ/yPaqy/9i1W+Jvy+rwlfA74GfA34GvA10E0NtA8uobxs0PMS8NL1eqgtgzWzKFKgJQPMBF4K5SXUlzKsRwDNWnhpYhufTaltvEx1CTt5ufKSQeaw2cbr4KWlbVwFlfntOuWlhJV6cCkVmfW2cVNwWQYtGWS69rzUqS/FsdgezsCS59Q2DnA5TVrAE2gZw8stk6vVl07gEveU8NIMWKZrm9vG7cElKzRFD0vLvpdSqdkdvLQFlzJt3D1x3AlaKqCTgSXPjcAlbONIK3cN60FSuavyEtCzMbysA5Xm59W08WDX6UnyOMBk3eCUcZ7Nk8YR7lMOLzO2cQVkjt59ai5kp//wUqgnbz2VbIClutZEYck28fxsBy3H0ehhsI0DXooQHhVOVmz3K21cVUu2uT0ibOOq2hKKTAE2s3+Ie3CZfR66Z+SP+Wfka8DXgK8BXwO+BnwNtFED3YDLftnG0VNx6TwtuATATPtdSut40u+yFdt4DC5rk8ar4WUCNg0Ul8NiGwe8FH0xu7eNp/AyDepJj9WDS6HMRLCPUGkWlZZShTlTqC3L4CXSyJsoL/PwUgb4yJ6XDCwxqwrM6Mpp1MsDS2W/UnG52TScR13HfTJTIGkCMGEZ53WpapLVk3LWqS3VY9mgHzPFpQoue4kF3Kz3ZQo7u4GXNuBSpIzHIT/9so33dp6RCetpCi5xfb/gZSBs4+ZwEaBzOGzjtuASYNMFWqbXlMNLnSoSx0YivIQCU4WRNtvSNq7rccmhPWovzOK2PbwEwIS1u8sxxgJejqPG8NJWcRmH+yDkp01oyffqu21cBZeAlqXw0gf2tPEy4u/hX2p9Dfga8DXga8DXgK+BqhroDly2oLzksJ0qBaZQWUKluQ7QMrWHs9IyP4c62/hyqb7MWskBN/PDzDYulJcrpTW82OuS1ZjmtnHubVk1D49t3BxeltnGI2Epn0nSOg57OW/LWQWVUmmpQswZhF6W5rZxQMoUVEpwmQOalYE908lKfRn3vDSxjQubeNz3Egniom+lAitTu3jeNh4H9iC4RwWJjspLThsfXts4A0sVehr2vbQEl8e2bdwtbbzXgW28GbxEz0t39WVz5WW7tnGkjQMqYtSpLfPnrdPGTWzjas9LdVtRYZYBzibHVSu4zbYNsMyvLbeNF2FlUXmJpPGRlDYue1gKIFmhtiwoM5vYxvc2s40zdGxrdlVeOlnNVZs5g0rufalRW+b/sBYhPwbr8tf5ff+S5mvA14CvAV8DvgZ8DfgaqK+BTsFltH7Q2fYNWGliGxd9MRG+snQuRUvnGMLLubLnZS6wR9rG87Ayvz+nNm1cgMuGykvVNl4FLPkch/Lw3HrPS4uwnujiWeW9LuNemCmwLOt5KcN5JMhkeGmeNp7YxtfXgMuSXpdd2sYRziPB5XSS0JLhZN2M0J62wSWUmKmSUoWhddsutnEoLgFJs8pLAExDcBmvS5WUZsrLNNynG+VlEKeHmyowsT7YBst4E9u4G7hkuznbxXluqr5sBC8dLeOwmocjyjYOCIrEcQktbdWXrKLk+bi0jTdQXgJkDq9tHMrLLntejqVgj43ycsywKy8R1NOLgWdbwJLv04v7aDqByLtPoZ4KI22396n9LpU/pnFcAyg9uFSekeb56J6ZP+afma8BXwO+BnwN+BrwNWBaA52CyySwZ4N738oqtSXOBVDULZ1LIaAl7ODxnFdaqvtiXQwt1bRxobgUgT15WJndH1hZDS8TcNkAXkarhqj1tPELhyhSw3ny25woXjYjiIfPxaE8gJRlI9/nUt2XPS+L0DIBmus4sIehJc8zYyt4vXU87Y05LbGHZ1WXEmoypMzPbCe3Ul1WpY1fGqeQx0E9wVUmSssszKwEl062cWkhr4OU+fOAlnzM3TbuoLhUwaWl+lLATnFNN/DSFFryOgEvRWBPf+BluW0cQBQhQPajEbxs0PNS2sbtlJNsGw9vsrvOTOEp08ZtwWWntvESteWxYhvngB9pG9cpLG0Ce6QV3NRC3usYXhZUlZUKzD7Yxu/qHl5aQUiGljzbQkusZ7WlziKuPQbL+Mk0+p6TtWDT9I9yv86/wPka8DXga8DXgK8BXwO+Boo1MDzgsgPbeGIjX85KS6gt1VFtG4+WIWk8Vl7iHrEtfGBZbBuvC+xZiV6V1QATgDMN7DFIG19VEdyzepCgpmSFZdUsbOMXDJKqugx5Pw8rc/tIZE/gJEPK/MwAswJaMswErIQ9XIWWvJ21jRchZp1tHD0tw/UzReq43NbDTABMaRl3V1+6wMu8ZRz70eUzKLxsKkWbplEA0FhpD89Cy3Qtp423q77kwJ5j2zbOCs1u4GWwTSopGU6azACYzdPGHZLGd6Df5cRMz8s21JfN4CVs4+Pdhuh56QIhXa5Re2uWp40DXAr1pEFID6s0ee7ENq7aw0tAZhN7eNm1NlZxdW3eCm6z39w2bgcvu1VexjDSUn3Za2obj9WUUFSaDqglYfFm1WRbs6ttvNcEXgJgQj1YBTF16sJ9xT+2/QuIfya+BnwN+BrwNeBrwNeArwH3Ghg2cBltaNc2Hlw6k6JSaMkAsxpeQoUJeImEcVV5mYT2FHpcpoAzAZ2m6svzubdl2VwBLVfNJmEdNwSXpXbxC4YkzMzBSq0KMw8rM/sx3DQAl+3YxnVp41KRiZ6XVdAS59g2ju2s4jLX77Jj23h42TQauHQmhRunUu+aKRRgOIFLqdSsVF869rxkeMlqStPZzTY+uc+2cUDMDgDmtjPIBFjyGnwN2G5kG9/exDZehJcuakv1mkbw0hVcNraNqzDSdlsPL1lxyTNDSZM5sYvffDrZWcar08bL4GKvU5B5KqlA0mbbBlbm1+rhpU6NWTxmqrbMruvWNt6zBZdY3xBemgJLtovz3BawVO/jCi+drOaqSrMUXOpt4z0PLr3qVAe0/TFfF74GfA34GvA14GvAuQaGDVzCNi56XrZgGxdqy1WzKTpvXpIinva4jKFlbBtXLeK67RDrdLZxWMaH2zZeorhMk8aHjBSXUGOWwUsoL8W5EWsbLyovo1LbuAzrqQOXDC8lwNTZxlmROV0kiuct49h3tY2rKePRZTMovCKGjtdMobABvAw3T63ud7mZk8PVNPG67VjJqdjATcBlE9t40vPy2oa28etYSWk2d2obtwSXbaWNc+9Kl/nYs41bgMcbx3eYNg6geRq5gEvAzQReJiE8gJLVI72mIm28BFKORNt4z6HnJYAlIGYT23gWSJqrL3udpo3b9btE6vmwp43f5W3j6HcJ27gHmO6qCq9I8c/O14CvAV8DvgZ8DfgaUGtgWMGlhJezKHSElyKIB30tLxikgaULJLQU8LLMLm6mvIxE0ng2sEcoKtk2vhyKzKLaMjlmbRuXNvNi4jiOx2njrLLUzJGhbTxaHSssWWkZz6ltvLrnZXhRu7ZxYQ0vs42vLSaMJ/0u1yKUh3teQkHJ+zgmA3tM4KVQXPbBNs7wMrxiGoVXx0pLhpY8N1BeBlsmayEmQndwznUAWrZuG/+sVFnivvkhA3sQ0mMPMXuW/S7TsJ6OVJexkpNVleazt40H10+kZLiqL4Vt3AJe3sRrm9rG+T7ZOdw1XsBLAExbiBlAccmjBloWoWYFvDzubeMI8ikqLfPHnAHmHeMI4LCLYZ003lR5eae0ftuoL1l5iYAdVTXZxrar8nK4beM+sMe/cKkvXH7b14OvAV8DvgZ8DfgacK+BUeHaWRSum0VJkA76UXY8IteelxtmUAjL8nnzKVoCKDmfwqWx6jJJFWdYmZ9NbeOpApMt45gTSFkCMAdWGPa7RGBPDDqL4JJt5O3YxgE4xciBS7X3pdYmnreSZ2ziQ/oemMNgG4/WMqhUwSUfq7eMM7hkyKm3jad2cp3yko/Z9rwMLp8qreGq0pKhZTxDRelmHdenjTcFl+5p47EFPAMgYxhZAi6D+DhmF3CJVHKoKJ3SxhPo2b5tHGpKc2g5iYT6ctskCrYDYE50Hi6qS3GNpuelagF32t45IQWRKpQ02p7g1u/S1TZ+YzfgUgT67HIL7BGw0xVcCpt5BbwsUV6W2slV2Om87W4b5wCevCW8bl8qLxHOowOV9QDTDV52aRsHELVVXza0jd8plZSm8BKAkuFlG7Ayf4++wctS23jxD3EPLovPxL+w+Wfia8DXgK8BXwO+BnwNuNTAKKQ7C3A5UuElqzORHg5VHhSW580V8wDmpfOl8lIAzBLlpWna+PJ5sW18DkGFCVgpoOXyOYTQHtkLs0x5aQEuTdLGNUpL9LlE2rjsdylt4wwnK8N6ADA18NLcNl6jvBTQcpCiizHKU8b5HIfz6Ob6wB5Ayzy4lFehu2wAACAASURBVPCSgWTVjJ6YEVSX6wA60eMSoDKFlTLEJ7WGM6hUZ6zHfhm8DJEsngz0tZxOgaK0TCziOXDp2vNS2sZhHY9HbPVuDi6h5EzTw01s44FiMy9CyMnEgDKvtsQ+n8teN4mCa3lAjVk+nMDl5yYpsLMrcGkOL0W4D9SaCPnZ3iRt3C2sB/CyYBsHeMTY0ce0cdfEcVvlJcClgJcAmG1DzNQ27qy8hOLy5mqruKq6NLKNlwDIEWkbj+3fdaBSPd+7VbWN6yBlfdq4G7gcR53bxqGkNOl7KdaMbW4bv9M8pEcCzhhe7o0Vmy2rL6HmtFJRxkE9ouela2hPBlyixyWPOMQn17tK2sZxzr+kuLyk+Gt83fga8DXga8DXgK8BXwOoAQEuBRAEwOxYaZm/v1FgD3pjAl5uYGgJcMkqS92cV1rm96uVlzJpvGgbZ/VlVKu+nE1IE68b9WnjqW1cgMoykGlsG9fDywRo1va8rIOXMbSEOtMAXqLmdOASx2Q9AlTrR7ltPBvEUwUw+ZwKKvUKTBngo4JLdTsFlCmsBKjk41irQksBJ3XAUj3mqryMbeFpaM9UYtjoaheXNnQJL4Otk5P78X2rZkBMASR1yksc09jFGWg2s40DQJr1uhTrEsXlSLKNc2BPH1SXGngpwnYEvATAdBuNAnugzhx223jW7i1Uk4ml3P0cbOPoX4kBsMjbJrMAka7qy90VyssSeNmt8vK0PgX26OClTolZPOYMMDuyjPfugKrTTnnZuOelUF7aqS9ZeTmibONq+I7LNgBlBmJWv1R49WX18/Evpf75+BrwNeBrwNeArwFfA1U1kAWXsI2PMHiJIJ4Airgl81NgWQkuGWbmgaW6Xw0v07Txom28HlzOrYWWgJoCXI402zhUmXmbuLpf2/Myhpsm4PLiWaXg0gReAmoibEevvjSzjTO8xKyHlulxFVaq20KtqYBKBpaYpdJSWsQrVZYqtORtV3i5WbWNtwMuJfS0U14CaApwubXKNl7sc8ngUiowobRUrePlasu8EtNJfQnYmUDMLtSXsIKbjlSl2Tfb+I5s2rhUXbpBywR27pxAjQCmI7wMb5hAtuAxtFVrWkFNaRu3BZfOtvEEdlbAy6PMNq6qKm22vW18rFRpNkkbt7WN7+3eNm6lvHQBlbprPLh0TgatejHx5/yLq68BXwO+BnwN+BrwNZCvgQy4hNIthB173fCrL8NLZlIyNswkAEuptJxJ0ZJ58ZhLobCKx6pL3k76XAJasnW8xDae9MKshpfRMmkbh9IyWs4AE9tx2nil8jK2lZ9fpbyEMlMO2fMSCktdaE9qD49yqst038Y2rg/sgfLSKG0cILOq56WhXZxVmQJSlgT2SIDJqsti2riElmwdV+3jM6UdXADJmaQCSnVb2MaxZr0EnUX1ZQouo0tie3g8q/AS29GlinX8Eqm4DDdOo+DqtLelkdqSwSV6YbrCyy1TSdrEATGlfZz3mygvueelqfIyaxvPQ0hpGxe2cE3fS1ZjSuUlW8XV2RBiWiovRY9MAS/bB5dBHNgTWMHLtmzjsHm72ccBGnkIeJlYxx0hJq436m+phPQk63Gta99LS3jZqW08VmwqoT0mikteIwCmsI2fXpsynljHRb9L2MzN4SXWCtUlzx0pM4Nb7PteIm3cNnGce2RKeJlXXmKfR1FtqfbHlMrLsWSlwBTqyG7CeqC8DPaMkVbwOgUmW8sxN4aX9srLHiDmXXLk+1a67vP9nOAlLOOutvF7xlBvX2wVL0BMHM++dAjVpUgczx7Pr/P7/vn4GvA14GvA14CvAV8DvgayNVAAl32zja8fTNLGA/SzBLzEvGwuhUvmUpQMCS0HzptHGNW28TJ4yerLOngJy3gD27gAk1XwUp5LbeM6cInAnnZt4wJQMqjU9L6MamzjtWnjCbw063mJvpaAlLpRZxuPRL9LVl+i1yUPeYyhpAos89u8pggupU08q8aUADMPLiW8TC3i0RXoazk1HiVJ4gqkLIWazvASaeKq+jJVTAab3ZPGGV5WWcR15+ps46rSMr/dyDYuQnvMbePZdPLu4KW58jK2r29z73eJkB9XaCkDe9D3MoWXQjHZ1DYO+JjASB2grDnmqLwMhIrStXel63VltnJYxhvaxnePF3bzBE4ap44bwsuOgaVqRXeBl7jGRm2ZXytBpQop8zBTPZfdtoKWt4+j0befSqNv7zKwJ1ZS1oFL5Xw7tnGXvpftgksAT8BL58AenZrS4pgEkoCY8UiAZRFe4iVk9L6TC1DTv5xkX0788/DPw9eArwFfA74GfA34GlBroBRcCvXlcNvG8XkxsAxhD0eozpJ5NACbuBhQXsbHjMBlx7bx2sCe4bONJ+rL1YNUFdTD5xheJj0uFYCJ0B5xXLWJ57erVJd8LgGYDQN7oAIu6XfJx6VtnKElzxJe5kFlfp/BpTyug5Uc4lPT75IDey6fRr0EWsbw0gRSlq1xhpdQW06LhwIu416Y7urL9F46SKk7BnAJpaaEkKr9W27nYWV+PxvYg2sMFZdN0sYTtWb7ANMKXIpkcljHkTTeJ4CZSxtvzTbeBGA6wktpG7eDkCPRNg71ZRq+Yx7YE5jYxjtSVqqgsrhtr7pk2JkHkqb73jYep5M3Ul7agkteLwN7XFWWZdcBXjorKJ2Vl6ek0BLwMgGXeOEowktWXvrAHv9Clq0V/zz88/A14GvA14CvAV8DZTUQg8s4sVsAIg5HiedhtY3D1jtL9LSE0jFVWZZsL5Wqy0R9mbGMz6NoGdvGATBZZambq5WX6HkZrZiXJIxjG4njYhjAS7Gu0jaeqjKl+nKoxDYO9aVMFedZG9wTB/YgcZxBZdmcWMQVcJkcq1Fein6YDCnLZsN+l7COS2u4XnmZtY2zfTyds4E96H3J8BJzagXPQ8v8vkwbh0Ucqt8yiDldpopvkDOrL9HvMrx8JgXXsNIyP7srL51t46Ln5RQKhGU8hphq8rcjxOS0cQBGHagsP1bR8zLuZ5mHlryfKi8BLRl+wj5eDzF7WJOASDMFprCNi2vaB5eJbXy7ac9LuU5c1wBeSuUlLN4utvFsz0tWYSb9K11CexrZxhHY0yC0x6onZaqahEpS9svkOT1X30cTyeLF9eFNUn0JEGnb9xIAE4pLJ4hZZRtX4WW8rggbYyu5urbhNsNI29nWNq7Czd5tSBYfR71bVVVlfdo4rnGyjXeqvBxHwZ44QVxRV9aG+DSCl3Fq+F6GkmYzKyXbDu0R6su7P0M9C9WkWNsEXOKzGFiy8rIAMYsvI159WXwmyXPk5+nntLb8s/DPwteArwFfA74GjtMaUBSXeniJnpfDHtizaogGzp1P4blQWpZAy/g4Q0thG8+Dy8y+Dliqx6rhpVB/Lo/hpYCWEl6iB6bsg4m+ljHM1M62aeOAlLphbhs3AZesvOS5oMCsgZfmtvF61SXDS51lnKEmKyx1cxZeZsEl4CVDyTysVPd5TR24BNRkYMkz+lym9vA8tFT2y5SVJceTYB9n5SWs4Yr6UgWXmwE1Xa3j9spLAM1eTdo4g0rdnMJLO3DJcDOFkWbwMoWd3cFLK/XldZw2DvWlW+K4G7RMQScDS54bgcsdDcN6nPtdjqdmKkoXaFkElinEHJm28aTHZQ5Gjt59qux9mTveFti0hZZY3wRcAmIOp228J2zjXfW7xH1lz8taWKmAzf7YxgE4u1NejnaBl7awM7e+1DZeAjE9uPTg0oNaXwO+BnwN+BrwNeBroL4GFHCJ8JOc2jLeD4cxbXzggrkUnDuXonMXUARwqYWXaViPObisso1zL8xqeCnTxmVoj4SUEmQKcAnlZWVgj61tXAct+Vg1vIwAfhHkY6C4xJpSaKn2wcxbxdX9MrWlelzYxs16XpaBSxN4GQmlZV5xCYhpbhsHvJQAs0xxmaoxGVoOJNBySj28LAGUpX0u1fXO8LIEXAJaDiO8lJZxto0zfMzOOmCpHsvazc0Ulyq4tIWXou/lCEobZ7Vmv2zjvbxt3EVpmbtG9M3sQ89LF3iZXtM2vATYdEsbd7WNpypNw56XKqjstP9lv2zjuh6XOqipKjPltn3PS6nW7N3RJcAcQ8bwcs+45mnjlopLEdQjrukOXlqrLhlENlFfliouFVUmqyXisB4BPPmYn72axteArwFfA74GfA34GvA1kKkBBVwCWnJycxFgDqwdonDdrHbVl7Djwhq+XlrEwzWDKaxkaMlzhfJyAKnjw2gbD1l5qYJKbPPQKi5ZjSnh48DK1B6u2xZJ4ysloNQrL3Efc9u4CcRMLOI527hQYaqgsmxbBZW6bWEbN4eXAOllEDNVXHLNmtvG0dMSikpVaanbVi3mpbZx9LW8xFBpmel72R/bONSVad/LaRmbd1PlJeBiuUVcp85swzYOcMngs94yzgAzVVKaKS9T2Nmd8jJwsI33tjdVXroF9+ThZRvqy+bw0jVtvAmA5Gt5rlJV5s+V2MZFYI+0fo8Y27gKKbGt7qsws+VtF+UlrlFt4LbbiW0c1vFkxFbyZF89l26PRNt4zzRtXFFfNkob33sKCQu4JcTENehPWda70vW4c2BPE3AJ+LkPygGl96Wm12VeXeHhZb3aIv/M/L5/Zr4GfA34GvA14Gvg+KiBHLhkYFliGwe4bBFeRhsGKeAAIEDTc+fSwDmxypKBpToDUJYCzJp+l8I2zj0vWWGpWsXV7XrlZcTwMul3KS3jQn25os42Xg0tATIFuFwBcMkqS91crbzk/pcmlnFVeVmqwCwDlvHxELMOWPIxC9VlO7bxirTxuO+lDljyMSNwuWEGBVdpwngykFKxiWeO28PLxrbxzV2AyzjBXLGgmwLM5rZxR3AZh/bYAky5vjt4aWsbD0TauHtgT7DDDVyy3ZyBJc9HrW38hgna3pOplTsPHdV9F2ipXp/fxv3StPFg1+kERaXpYBUlz3aJ4+XKy6PKNg7r963uALNoG0/hZAoz9cfclJfdpo2j56Wx8vKOMdTYNm4JLVl56Qonq65rlDbeCF5+hnr7SsBlqW38+Hjx8C+Y/ufsa8DXgK8BXwO+BnwN2NZACbhkgFmc27SNC2i5bhZF66TSEn0to3MUi7gKLXm7AC7RB1MCzVZs4wjiQZDPsmp4KXpeJtBS2scBLTEGDAJ7dCpL9VgCLhvASySNt24br+l5WQkuATABLxOQWd/3skxx2cw2zlZwGdrDoFI3A15KgDlNG9YTXjmNgk0G9vAMsFRApmoDt912tI1XKi43u/S7lH0yTWElr4NtPNlOVJOsnpSzahHXbWfTxi0Ul0nauJnikgFn18pLG3CJtW3YxoPt7vCyt/MMYmgpFJM5C7gLyBT3cbaNN1Bd3gh4aQch2TaOcB0zyJmHlFX70jZuCy47tY2XKCpHYs9LF+WlCjv18NImsIeDe8zn7mzjduASX8dww0vAx16s1qwCka7nRNo428CHbR6Tpo3nFZel8PJk8n0v/cuc7cucX+9rxteArwFfA74GjvUaqAGXeuWlsI2zUtJyjtYrYT8iuXmQwqXoaVmhtMyfK8DLNMCHQ3qqISYrL5unjSP9HLAyQgo6W8SXmQf2QFGpAkvdtkwal9bwcgXmyLGN1yovBcCcRdFFzW3jEdoLrGWbuLotj2UDe/K9L2eQsI2LVgXVEBPwMlqP3pY8ZlB05QwJLQEur2oALwE1baElr3eEl9zXshJiOoX2SBjZH9u4Cj0NIWbSu9IcYHYNL4NtZ1B/bONpAA8rKk3mkWkbH0/BDS6jifKyCkLWnSu3jQNcCvXkzeaqS1Zndp42XgIy2wrpUe9z9NnGx8aJ4+bgcnTHaeMCRu6x6HsJ+3iTtPFjxDbeOOQHPapK+17qX7S8bVz/XI71lzL//fmfu68BXwO+BnwN+BrQ10ANuET/QH1oT7Au7ktpCS5VqzkgJoBlWGUPz0NL7C9JVZY667gKLRlkogdmdjC8bG4bB7yUwTzZpHEBNBlmls6G4LKB8pIt45htbeOFlHHuf1ljG49MbOOG4LLKNi7BpQosy3pe6mzjCO2R8FKntlSPSdUl4OZMGoA9/IrpwiIu1JYxuOw1gZcMIh3msAG8bB9cDq9tHIpLQNJsYA8ApiG4jNelMNIcYLIKk1WPbc826kt8NtY3CexporwE4FSVl22oLxspL52gJYPOJvCyifJSBy/l/QAiGykvbz6d7Czj4wnW8LJR1uNyJCovm6eNm/W31FnIR6JtHD0vbWzjYn1DeAklpenoUnnZP9u4YhkvKC01gT33foY8uNS/tPiXOf9cfA34GvA14GvA18DxWQM14LJoFVeTx51s4+sGRZ9MQEtAxfCceRSdDXg5z051KQBmqrQUAFM5psLLLLDMA0zsl8DL2DaONPGqUbSNxypMWMaFbVxRY2oApk5lqR4TikuAywbwEkE+sI4PIHG8rbTxxrZxqC6H5BDBPdXW8XrbOENLnlmJOZOq0sahulQhZdk24CVGcOk06l01lQIMQMtNUygEtLxqCvULXgaO8LISXDZIG2cLuOmMXpe8Ng3bURWUElDq7OJ8LHtd9+BSwE6h2Oym56UNuAyh0rxOjkbwskHPy3LbOKzoE5xGI3h5fVPbeJ1KMnuebeO2dvN6izmA5mlO4LJT23hJQM9IhJdutvHTRMgP7OM6KClDfMrOxf0vb7dRW6Zre7d3mTRuaRvfc2zZxhleWqWNc69Lnl2s5lWKywLMlOBSWMZFyM/x+YLiX0z9z93XgK8BXwO+BnwN+BrgGrAAl3rbOEBmaKm6BEQKV86l6OwFmdEKvFRs5EZp44kSswReot+lGHXwch6ltnGpvBTWcbaN1wX2iARxQ/WlCOypCu6JbeMCVAJWasbqQUIIjwnE1KkukwCfGuVlCFUlw8myGdCS7eN1ABPW8DX6tHEJ1RlWFuFluW1cqjHLgCWOS4v4DAovmU7hJoBLCSwZXGbmJsrLq+0DexKbuSO8PLZs46y2VKGnIcR0sI0HyTUpOGSA2Mq8TSopbSAmrObN08a9bTxw6HkpIWQT1WUWhqpQM9w1XsBLKC9t1ZfiGqgu21ZeqlbxEpCp2r3b2h45tvEacBmnkMMCbq++7DKwJ4aRapK4yXYT5eWdYyjYK/tYmqovueclYKNrb8uy6/qWNm5rG/fgkviFxc/+5dXXgK8BXwO+BnwNHL81YAEuob4EDCqqMIO1M83TxmExP382DeSgpYCY58QKTJ09vOpYRdq4qrwst42zCrMZvIQqU9jGhaqyn7Zx2Q9TCyxViGkALmEtF4Mt4rq5Bl7W2sYZaNZBy/h8mfJS2MYzPS+L8DJVXub7XUrbeCW8vGQGBVdPTaBlKbzso/JypNnGwy2pkpIVlSZzb2tsAbcI7Ult4yq0ZJBpBi+hohxptnGoKW3BJdYH2wEwJzoPk/6W+jUTR5Zt/Hq2gNvPoVPaeBvgUmcbT3tcNgKXtvBSrK+wjavwcti2TyVXeKkG8Iy2SB6Xyssy23g9wLQHl1BgdgsvrSzjDDYbwUtzy3gCLTsO7HHqX9lEeQm1ZpX6EmBTHR5cZp+H+mz8tn82vgZ8Dfga8DXga+C4qQFLcFmElgwy1d6VVQrM6ILZFJ29kESCuAovhWVcKjBbUV4628ZZYZmbDW3jElyy4jKFlyJpvNY2bqi4NLWNq5BS2YZtXEBNA3DJisxEYZkDlzguzo1Y2zhqllWYck6Vl4CV6qiyjM+U1vBYaQloGSpWcVVxKY73EV662MYBPKtt48OXNt7ENp7AywzwNIOW6IvpBC4/N0mBne0rL13AJas9m9nG3VSXst9ltudlahXHPY9x2/iN4+m4s42XAMuRaBt3AZewhQNyNrGNu4HLcdStbdyy36VPG6deDC2dgCdbzKvApdY2HieNe4h53LycZeC1fyn3P3dfA74GfA34GvA1QI7g0t42LuzhFw9lrOHobRkBWCKcR4WYZy9op+elYhsXPTCXzhN9NVmFWd77spnyMlqu2MZXMMSUAT4ygXxOmkCu6XkZrZxNA1Zp42W2cRyPIaUCLvNKTCgqAR8ZUpbN9crLIRLqyjIFZq1tPE4Zb902ngWXAJkpvITykvel6pKDeKL1s5IU8XAjelrG6eFxX0sVVpZtN+p52Y+08ThJXAcxA6eUcQaeUnkZbJ2c9LI0UV6GNcpLBpXc51KdZWAPoKWqwDSDmCNNdckg0kZ5KYFnv1SXAJdF5WXT0J5mPS8nOiaNjydpGy+3cauW7ux2G+rL4uc2so2zZdxWebm7JrCnBF62ZQ8vu4+r8tJGbZlf27tNp7DUHYt7XcaWcfTKdAaYd3TY93K4A3uOFds4g0jXGS8hVRAz95LiA3tyatTc8/Gwzz8fXwO+BnwN+BrwNXDs1oAjuNRbxkW/y7Wzij0v182iaN2gCOHJA0oBLTXgUgLNeRSeaxnaU2Ebj5aYgsuKwB7DnpdNbeNqOE/ZdhLaE/fHjETvS9jE86MeXpbBSvW4tI0Pka7nZXKsTnlZlzbepm1ctDUoQktVgSmhpQouAS9lz0uE9gBwBlfJMB4E8pTaw8tgZh+Vl23bxoMtU6gZvLSFlhJ2VtrG41RxFVhiG9CSZxdw6ay+vG4Sddn30gVcBseYbTzYOYF6CN65fqLDaBDY42Ibv7EbcCnh6GnE4TuYTUejfpd1tvFh7HOZgkx323geSJrue9v4GGqcNn6nXb/LLtPGcW/nnpeu0JKv8+DSq2g8gPU14GvA14CvAV8DvgZqa2BUiHAdTd9KtoBXz3qACds4QGViGUcYz1lQVRaVlbK3JZSX8TnMvN2a8nIeCcXlkrkkAnvOm0dRfiQhPYCW80mqMcuUl3y8JrBnOdSWGHMoWh4niy/HNqeNVykvY9t4pfJyNg1AnQlwmcBLnfpydpwoXgzpiZAyDjXmapk2LuFktfqySnlpZhuvCewRvSyhvowVmDW9L9HzsjSwp6bnZQouASvlgDo4WjeDonUzKdg4LbWIC5t4miReprJUj7NtXKg1oaB0GsMb2COA55apFIgxhcItsJFjH+CyKby0U14Gatr4Z1XlZLyNYwqoVAEmqzExB9dO0oxq9WUP1vFrYf2eZDx6bBvvKm0c6eFiTDLqeynWIm0c12yf1Id+l2dQsDNnG985gQAfXS3j4jpc7wQuATtxrSPAFIE9RQVkVmWpnAe4FPASALNtiBn3wYzDeqz7XrLikmehqISqsmIkayt6XubhZbw/Im3jt5xKvVtOFTZwG2iJtRJe5lWW2OdRVFsm6eTOaeNd9rwcK2GkifpSrBlLozE36nlpBy97SbiPDOtpM7QH9xLDpX8lrnG5DvBSgMt4vvcU6iUDignsZ5UTUF3yyJ873vbJ/88/Af8E/BPwT8A/Af8EjvonYPr3S6K4DJzhZZVtfCYJi/hZ82NwmU0RL6ov5xUs44CY1qpLpb8lA8vCfF6qvhQQMwMuOaynufIyjAN7hEVcsY1jXx6rgpeAnQCThr0vhdJySKO4hAKzXdu4AJS5fpeJ6hLH65SXdbbxBFqawcsycCmgZp3yMgaWsIgDXkbrUbczKbxiulBYhmVqSsvjzWzjwwsvRZ/Mgm18amLzbqa8tIOXbCkHxBQqyoz1O4WZKrTMbze2jSfp4fUQE/AyhZ3t97x0sY0DXEKt2Z+wHoDLLLwUlu+G8NJddRkrNW+wD+sJcI1z2rgCNG9qa3s8wTbOasvezebKS1yD9QCVPFdCywLQrICXqm08DzLVcy1vjwzbeB5mlgNMe9v4qR0H9sTwkoN4DObhh5cc8CNBY1lquMtxgMv+KS/LbONFeIk/8EfvO7kANU3/8D9W1h31b2r+G/BPwD8B/wT8E/BPwD8B479nRoVQs60dJHdwWR7YI1SXUFmetYAGzgS0LFFcqv0tlZCeVI2JPpgOieOVtvG5Sb/LanDJEDMX1pNYxnG8WnlZZRuPagN75pqDS6PQnnZs47CQ18JLATAHy/te1sFL0evSEFxePIvK0saN4KXoewlwGcPLy2YKaGltDa+CmX20jbsE9vA1ab/LtsDlZHJJGxfgsqLnZR5W5vclvExBJ+zgpsMptCej1GwfYNrYxiW4BLxsprwE+NQniZsE+WR7XjZWXSLkB7bxJupLR3jpkjaeBva0BS3V+7jZxhN4mSgpK9SWKrjEenGNIbxsGVCmNvHTKLs9/LZxob687XhOG4cKtD/KSxc4aXIN4KWzgpIt4C6zlW3cg0v/ruefgH8C/gn4J+CfgH8CR/8TMP0PqqPCNYMkRgwv3QFmrLxcMyQhKO4LcHjWAorOmkfhWQsoPGuhgfJyvgzmAcwsQEzLfpeGykuAy/LAHraNA2C6w8tombSNC5UlrOJsIYeNHPBSHIvt5LrAHhyrtI2nqkxpG4fCUmcbh/pSwsvEJq4L7lk9SCa2cQBMKC3DC+Ssqi6NbOO1PS/NwWUUw8tq9WV5z0sRygOL+KUzpD180zSC7bsteBlyuA9mJ8t4bDW/xk196d7zMrWJs21cgMctsJE3sY6z8nJSouRkdWXdXISQqnV8slBm5sEl9uV1bBtniIl9Q4iZgZGqslK/LUJ+urKNwwKOsd3MNs5hPXyNq/pSgkt3gAnQmB/9s403VF/aKCeTfpfjKUxs4y728dgiXvjs8RTsGi+BoqXyEgDTWnmZwM4KeJlTWwa5/Sx0zENI931X5aWtbZzt5Zmel7eywpIt4/UKTKm8HGsZ3NOtbTzYE1vB61SXbC1vwTYeJFZwVlWazLHF+y5pHzcBk3Vr2DbulBzexDYO2MlW8QLE1Csve7F13PSP/mNpnfqqduLsjeSHfwa+BnwN+BrwNeBr4OioAfV3uOnfJolVXO1l6QYvodycKSEo+lsun0sDZy6kCL0tBbQEuExHwSauqi510DI+1oVtnKEl5vKk8ea28ShjGweklInjiW28Dl6KfpYp19SMUgAAIABJREFUoCyzkIvQnkJAjxrYY24bB7xUA3p026y85FmFl2K7xjYe1ikvE9v4LAKcrB1rBkvVl7LOS+Dlmpk0sGEGIYQn2DSdAgEuJbxU+1a2sd3MNj6VAkt4GfL6zVOJlZRWs7CNA1ROk0PtPbm5ObysA5X5870+2cZlaI8eUqb2cOX8SLSNX8e2cffEcXfVpVRmtgoudzQJ62kGLpupKF2gpaqyzG+PTNt4Blaq4FLd7kCR6QIvXcFlAjALaeP10JL7Xtraxnu3wzbeYdL4Hd423i/buEgPL4BLfc9L/LF/vNrG1Zce/6J6dLyo+p+T/zn5GvA14GvA1wBqQP2fE7gM1zS1jc+iaM1MChEUA2u4UFumsBLgUj1mDS85uAe2ceu08blJQI/sd4nAHhnag8AehpfV4JLBpk55aRbYI23jElgWwKWB8rIMVqrH20gbj1iFaQAu62zjCdCEurJscJp41SwAppkC08U2Hq4DtJxGIYDlVQCW6pgi1JdtQEtxj6PRNi5CejTgElBzmOElbOPBVgTzsGoyO+vUluqx4nWGiksE9nxODi2oLFNkAmAmELP/tnER1rMN4LI/fS97O3O2cdi+G45GlnEE/bjaxh16XqbAs214CZjZ0DauWsINtkV/zDrbeMeQUq/cHH7beEZ5eRsrL3muh5i28JKVmr07ugSYY6QVvE55ifN7xjVPG99rorLMr0HIT3uKS1WRKWzjLrZvXOMa2INrteBSDy85rEcAz1yYj+nLwNG4Tn3p8S/C/kXY14CvAV8DvgZ8DRw9NaD+Djf9G0SruOSel6bKy3DtLJFMLtLJVw/RpwEteQhYOV/0uBR9LhXVpUwar+l9yXZxnlmZiX1YwW3Gkjy8VPcllGSAqVdftmMbB7yMls+T4TwZlaVJ2jiUmlI9qcJK/TanjZcF9ii28dg+LhLGGVryzP0sDSCmsI3H9vGi8rICXDLQrAKXouelgeIyVmVyb8syiBmtnUUD6wZpYC2A/SwBLbOwUgWXUnkp1ZgtQ8zYNi7ubWUhd7OMQ63pbhuX6kppGS+BmHGoj12Aj7SNAy7m1ZXV+9IWHpQE9uC4CizVbQkvASxhFWfwaWYbt00bB+QUtnEBNtsHlxzYY24bl/ZyXNfb3lR5Ceho0uMytyYHL1mF2QhgNul3KeClY9o4oGfBup1XRJbt87U8l63THdfbxmVgjwzdsQ3scbKNJ4Czwjauqip3y3V64OhuEdfdz0V5iWsAIVlJaTv3tD0v0QfTFF6OJNv4ODK2jatws0na+N5TCPCwZwkxcY0AjS3axvmezrZxV+iJ6wSEVCCmJmU8/8f+8aS+VF96/Mvq0fOy6n9W/mfla8DXgK8BXwPq7/D83zJl+6Xgkq3jAkbWJI6Ha4cI8DK4aCgFlDG4BKxUR6u28dbhZRrYoweXgJsML1lhqVNfmgX2JPBSWMahwpRJ4+2ljc8WqeTojVk+RphtvK7npaVtvAxa4ni4FpZxCS2DjUgQh0U8Dyvz+y1DS+6haQUs416X4hp7eNmGbbx9cOkW2AOo2dw2bg8uuSdmCiMVe3iZ6jJzvDt4aRXak9jG3ZWXTtBSAZ0MLHluBC5hG28EL93BpUtgTwo7XaClDmTyMdlHExBSgMh45v26mVPGeW4rbTxjG1dA5ujdp+ZCdvoPL4V6shG8rIeUbBPPz/bKy+7TxgEvRQiPCicrtvuVNq6qJdvcHhG2cRVcQpGpUVd6cOlfBj0Q8DXga8DXgK8BXwMjvQZaBZdsGzcBlwHgz8VDFC1eSANnLpK9LM+cJ1WXi6X6kuGlCi5xjPteWtnGYRmPlZdhK/BSsY1XBvWwVVydNeASikoR5FOfNg54GSVhPFKFKcBlK7bxGFwibdwRXsIyzmE+uv6WumOJNRyp4rmRnGOFpW6uVV0OUiT6YjazjaMna7RmFgVXyn6W4aYZBuBSKi9bs4wjhfwotI0nvS7R81Ltdyls45PJTm2J9dwnUyov1XtWbcMyzudT1SSrJ+Wsqix129mgHzPFpQoue4kF3AxeprCzG3hpAy5Fyngc8tM/2/gZmbCepuAS1/cLXgbCNs7w0GweDtt4YAkuATZdoGV6jaHycoTDSygvbdWWvF7axnXwEsd0x9lSLmd7eDmu456XsKNb2MbvGEeN4aWt4jIO90HIT5vQku/Vd9u4Ci4BLUvhJfpewlZ+bA/1pWekv6D5r89DBF8DvgZ8Dfga8DWQ1oD6O9z07xUjxSUs43nbOIBmuA5qtSERyBOdtZCiMyW4BLyUI6+2lEE9DDEZWsqZYSTPsJDnBtvFFXCJNe3Ay9Q2zmpLE9v4wFJAzLn0D5vWSFi5bLbYxzEesIZXjVBnG18u1ZcybRwp5HNpABbxFXPpd1ctoL+/6iKxHa6cI3qK6q3iaZCP6Hu5UlrDyyFmnDZuYBvXAcv8seGxjZvDS6iIpX18lpzXzKLwclNYWVRetm4bP+rSxtk2HlvGdRDzqLGNM7BUoadh30tLcHls28bd0sbzPS/bUF82g5foeemuvkyVlGbwMl3Pykueba4vt40jbRxQEaNObZk/b502bmIbV3teqtsKyNTZvpsec7WNM4x0mctt41lQmVddYn/07bCMjyzbeG/PGAkkbSBmH23jDB3bml2Vl05Wc9VmzqCSe18aQMljHV6qLz3+ZTB9GfTPwj8LXwO+BnwN+BoY6TWg/g5vD1yuGSQAHwEqFcs47OEDa2bL4wCMwhqeB5cAmFl4qe5nwaVUXxZgZRm8VI8jrMdWeblkfhLOI8N6UnCJfTWwh0FmPrhnYNl8Glg6lw599BF98PD3iY4QjfnsZQmwlODSzDaOFHZpEc8mjYtjgJhQTa6YS4tu3UmHP/qQPvzhD/BxNLBybjxSSKmDmElgj6PyUu19aZI0DojJ6kqe8+rL0qAeVYVZpb60COtBErmAlrCIxz0ww0tnUE9Yw9UE8TygrNpv2TbeB+VlY9v4ZiVpvDVwKRWYrKS0mV1s41BcQomZVV4CYBqCy3hdqqQ0U16m4T7dKC/Rv9JGfSn6ZG6DZbyJbdwNXLLdnIElz03Vl43gpWNYD0J+RpptHGCUgaSt+pJVlDwfl7bxBspLwE4ThaUOXEp4KZWUdgpM2Lq7CuwZS8EeG+VlDDobwkubfpdQXGJ9W7BSvU8v7qPpBCKbhPWIwB6136WqpuR+mOqxY191qb70jPQXNP/1eYjga8DXgK8BXwO+BtIaUH+HtwguZxFs43lwySrM8Oz5QmkZLV4k4GWqtgS0ZJC5gKLF8+VQQKYKLu1s44oqk1WYbSkvEfYTh/hUKy6lXXz+Ldvo0Fe/TPs/NYp+1ftfBUz8s3XLU3jJtvEa1WWEdaLXZTon0DIO8PmHqy8i+uQwHfjvTqLnThpFh995i/5x81rRx1IHK9VjCbhsZBsfotbTxlVIqduuApcc1sNrYiAJSFk6EMgDGL9hJgUbpxF6W9b3tRweeBnCNt605+U19j0vEdYjxuapFDiM9m3j0mpuAyyxFtCSr3G3jTsoLlVwaam+FLBTXNMNvLQBl1jLIT/9gpe9nWW2cQBRt+TxRvDy+gaqywZp4+FNLorLOnWmTBu3BZed2sZL1JYjseeli22cA36kbVynsLQJ7LEDmL3bu4WXI942flf38LKnKiLrthla8ly3Xnee1ZY6i7j2GODlyTT6npOPSdu4+tLjXwbTl0H/LPyz8DXga8DXgK+BkV4D6u/w1sAlh/SIWQSaSNu4AJnnzqOBRQtFb0sBLs9iUMlWcXWWyksoMyWkTJPGVWhpZBuHVVwASwBMBWK2BS+V9HFWW5ZBzPPvupUOffELAlw+d+Ioev4//i905Mhh+v2Vi4QaU/a65D6Y1ZbxaBl6XMbKy+Vxejig5bI59AerF4mf7wv/+XfpwKdOEJ93+M036f/bvE6mjKNP5krZy1IFlrptATGF8tIgbXyVtI+ristkO1ZV5i3iun1hG79gMNPzMuR9HbBUjoXYZjhZNgNWMsisApcXz6Jw/QwBLHsbpxKPRvCSlZIxeGyl/2Uj2/jww8tgcze28XBLP9PGHSCmJbiUtnFWaHYDL4NtZ1CwTaaIm4LMdtLGcyniSiAPKyx188i0jY8nKCmthwO8lLbxpuCyyjYe96906HsZ3Cwt53aqy/GEUJ6ykbF/l4DMzJqW7ORHp23cDl7CZt6d8jLuYWmpvuw1VF6ymtJKgRmrJFXlZBvbrrbxXhN4CaDpYBvvHYM9L9WXnpH+gua/Pg8RfA34GvA14GvA10BaA+rv8E7AZXjxIAVrAC6HKFw2j6LFgJAMLjGroFK3nQ3qqbaNZ4Fk0ULO8LLYB9PaNi5UlgjoydrFeV+Flgwy2Ta+cu8tKbj81An03Em/Qa9Mnkgff/JxHNDD0JLnaniJXpiAlwOix+Vckj0uZ9Mnhz+hX//Xv6MDJ0loCYVnAVzGIT86WKkeS9SXlbZx2Q8zgZSrZpN2e/Ug6UBl/lipXZzDexRQWWohL4OW4ngMN2ugJVLEe1A1XjktgZatwMs2oWWfA3tCB9UlKzUr1ZdO/S6HN208+OzkPtvGU9Ujqx9bmbfZ28YBORspL7c3sY1PzAT2CNWko+KSlZqNlJcu0DK+ppltvE5FWXVeDy9ZcckzW8hN5sQufvPp1Bm8VMFkpyDzVBo58FKnxiwes7OLM+TsEl6OJfS8tFJfYn1DeGkLLbuyjQN+usJLJ6u5qsIsVV/qbeMeXKYvS/7F0T8LXwO+BnwN+BrwNdDfGugcXIoEZqguERKzWALLAVjE421OFc/axfMAM7WNl4FLVYFZBJY5UKkqLvtgGwe4fP+L9woV5HOfGkXPnziKoLx8b/dueurlF7PwMraNVwX1CHCJdYCXQoE5m9567z16/exFtD9WWj5Xpri0BZcmtvESxWWaND5kBC4BMsvgJZSX4tyFQ1QKLW1UlxXKyxAJ4hunS3iZKC4BMSXIbKS8bBFehldNPerSxgE8K8FlrMq0SxyPlZyKDZzt4FVzE9t40vPyWgfFpWobv46VlGZzp7ZxS3DZVtq4TlFpeuzYs41XQcbcuRvHU3dp4wCap5ELuPS2cQk7ew49LxHSI/pdip6XRSgpQ3yq08bdwOU46t3eVb9L26RxQM4+pI1727hIGYdt/FgCmOpLj38B7e8LqH/+/vn7GvA14GvA14BNDai/w40VlyFAJHpYrkFCuAziycziPJLDZZ/LYNUcihJ7uKq2VLcXEVLGywFmbBtfLO3isIeXQUyck/CyRIEpbONQXxbPuykv9apLqb6UfS1VBeb5AJf3Sas4VJDq+ODb36av/etjNLB0Dg0sRdo4qy4xVysv0fMSEPNHB56lQ9/4Gu0/aRQdyN2/THGJEB9727i0mRcTx3E8ThsvU12umk0I7AF8zCst8/vR6qGMXZwDe1LbeDW8DC9ysI2vmUkR1MIalSWrLdW5EbyExRujRYjZa2Qbnyr7V3IfS5vZWXlZbhsPtshzdvBS9rzENaKX5WcnJb0sq+Blei5WUWZApAIlY5UlAnryQwb2IKRHWW8Y2tNzsI2PtMAeaS0/g3rbMSY6DVNQqVt37NnGc4DyJpP9prZx/WeEu8YLeAmAaQsxAygueSQp4rCEmwxvG5eBPehvmQeY1eCS1zsDzM4Ce2IYaZM03lR5eecYEb5jo75k5SUCdtqwiqv3cFVeDrdt/FhKGldfemxelvxa/3Lta8DXgK8BXwO+BvpbA+rvcHNwefEQwQKegZUKwJRgc5B6a4YovGC2gJZhLbg0tI3H4FKFlqraMg3vKULJjBKT4aWaNI5tl7TxOtv4knlUBy6hvGSA+ckLL9Dl999DInwnAy6r4SX6Xe763oP00S+ekveCklO5b5VVXIDLFUgbr04ax/nENh73xyyCS1jG27ONA3CKwRZx3dzYNj6U6XcJ6C6hZdEergJLuT2ylJcCgHIPzaunUuAybGBlbq27bVyfNt4UXOL6FEiab/e2VsDLEnCZ2sZVaIlt87RxqCid0sYT6Nl+30uoKU17XTK4RI/MoAG8BPTUgUmjYzvbt40HOydQcP1Ex+Ee2ONkG7+xG3ApemnuigN7bk5Tx00s4wJ2uoJLYTOvgJed2sNPI32/THfbOAfwAEbaDBnYo4OXgJn1ANMNXnZpG3dRXza0jd8pA3hM4SVAI8NLFTq2td03eFlqG8+mjOPFwIPL/r6o+Rdl//x9Dfga8DXga8DXwEaVWxoHCI6KBLiEonIogZeAlQwyGVwGUGQuWiTA5cCiBRQuguVbVVkWt1lxGZ2p2sVVJabsecmBPYCWERSW6jhzATHAzMDKAqRUVZfZ/pftKC/1aeM6xeWzJwFcniBA44F/9xtEn3xM47dtonDpXAoFvJybgkxN2jgg56q7b6XDb72dAFCkiO//1G8k+wwu/1EN54mt4gwuoxUW4NLINq7vcxmxnXy1tI0znMyrLdX9KnhpZhuvUV4mYT2DFFxhAiw5qAdrm8LLqVJx2ZLyshXb+NXDG9gjgOcWWMenUoA5tno3B5f2PS8DxWYOGJlVT04mBpR5tSX2+Vz2ukkUXMujGmI6gcvPTVJgZ1fg0hxeinCf6xDwcwYF29H3sh/Ky1zaOMAjxo4+po27Jo6LwB69ClIG8+TOAVwKeAmA2TbETG3jzspLqCwFjDRRW6rhPhXwUu1zqWyPxLRxASCtoaVqG89DSuzXp427gcthsI1DSWnS91KsGUujGysvTxEw0hRe9vbG8HJvrNhsUX0JJacYNuE78VrR89LmutJ+l+hxyeMz1NOkjQNeCoB5lAf2qG89/iXQgwBfA74GfA34GvA1cPTUgPo73FJxCdUlD8UyDoCJcfGQgJQDixaLFHGRJL6wHlwy2ESAD0PM4uxiG2f7uGZW+lymoHM+tQMvczbypfNIBy5ZbSnnE+jAf/8pOkJE/8+GZTRw3nySwT5F2zjbw//LpovpCB0RkFICy1TBqd4bVvH/tnkdDaDnaAFaIpWcx2xz9WVl2nhqG9cG9cRWckBJE9u4AJQ6xSUfq+15WQ4vw4tmyZq+jBPEbeAlQ0wAyGkNRruWcagvm9nGhxdeisCeOJAn7X2pQszUAm5rHee08WCrtI8zGK2bATEFkMxYvxWYqbGLM9BsZhsHgDTrdSnWJYrLjsJ6ACKvM4eXrLzE7AouG6kudwBcZuGlCNsR8BIA0200CuyBYtM1tMcWXhpZynPA0+Ia2MZZaYkAHt42mUVgj6v60jRtXIGXesVkmZLS/nh/Anvy8DJvIS/fdwaYndnGoeq0C+xpDi8BI+3Ul6y8HFG2cRVGumxbpo0f7epL9aXHv6wePS+r/mflf1a+BnwN+BrwNaD+Dm8ALlO1JVSXQnG5eCGFixaRBJcSXkYLF6QQs0Z5WZ42zkBTBvbkLeNOtnGE9RTgZXwM1vFz51EEO7jpWFKeNo6+l/XgchQdOPEEeqH3H+nwkSP0h6vPEj0vs/0u2TY+jz69Yj4dPkL04kCPqqBlori8Zi1Fy2crkJJhZXY+am3jgJhV1vGynpcXDlG4YYZQWyKQB6OHUJ4kkCeFk+XHmiovAT1bhpd9tI1zcrj9rNrG2wGXEnSaW8UZaApwWWkbL/a5ZHApFZhQWiqg86i3jU+ysI2noLNvtvEdWdu4VF26QcsEdu6cIBLMna3jjvDSxTaeBva4Q0qtqlNATmkbtwWXzrbxBHZWKC+PMtu4jVVcXett43E6eZO0cVvbOCsvW1RcqpZz2MYb9690gZfHkW1cfenxL8H+JdjXgK8BXwO+BnwNHD01oP4ObwAupW2cLeKwcUcLF9PAwoU0IKzii2O7OPbliAxs4xJeLqSsbVy1kKe2cfGZwi4+P2sbP8vcNh5yWE++/yWgpim0FP0uU4u4DOiB6jKFmUgVP/RFfTiPqo7E9q8nT6B3P/hABPMgnEcqLzHL8XvnLxY/w4N//ZcZS3j+PrwvwnkYXC6bQ9HyKuUlzsl+leUQE8pMOWS4DxSWutCe2cT28CgX2JPuD6NtPEkchwJzUPRsDdZPp96V0yiIoaVIExfw0kZ5ma51V152YxsXAUAu/S75mlwvy8Bw37nnpbCMI5gHEJMt5HLfVm2ZXS/hpanyMmsbz0NIaRsXtnBN38skbRwW8sQqrm5X28aT3piWystO08Zj5SUs4GZ9LwEv27KNu/e9hFKSh4CXiXXcEWLi+iY9L11t4zdMoHKQqIGTndrG489TQntMFJe8RgBMS9t4ajE3h5cBw0yeO1JjuigvkTZumzjOPTIlvMwrL7HPo1x1idAeqbwcG8+8XzPf0WXPy7EU7BkjreB1Cky2lje2jbspL4VaE6CxRYjpZBtnUAnLuKtt/J4x1NsXW8ULEBPHs30v2TJ+NKov1Zce/7J69Lys+p+V/1n5GvA14GvA14D6Ozz/t0nZ/qjUIs5W8XiGRRzQb+FiihYuSgZUl6GwjLvaxlVYmd/O2sbR61JVYXKvS55TK7jGMh6H8xTWnDPfXnUpAGbOJr5E7tuAy/0njqK3r7ycnn/tVYpEyjh6XkqA+enl8+ntQ4fojfOXFkJ4GFTmZ5kqLhWX4fI5hFENL2XaeDm4THtiitAeYRvXgUsA0G5s46X28RrbuEwbl+AyWifDeFRomVVdpkCyXG1ZVGS6w8sOlJdHrW1cVV+mislgc5O08fQ+rKw0mets46rSMr/dxDYOgGmTOJ5d237PS1jGbW3j4hphG+9P2njQhW0c8NEZXja1jbv2rnS9TgNFheoSlvGGtvHdah9Ls76XMo3cEF52DCxVK7oLvMQ1qprSdrsYzJOHmeUA09Y23rv9VBp9e7fw0qjfpQI227GNu/S9bBdciiCgu8aQc2APQ0zHWQJJQMx4JMCyCC/xgjB638kFqFn24jBSjqsvPf4l2L8E+xrwNeBrwNeAr4GjpwbU3+Gmf1eUgsvovPkU5qAlA8yBhTnbeKy8FL0v62zjmaAeFVwqtnGoPOOhA5cc3hOeVZM2roOXQoE5zy1xXFFasvrSBlw+K1LBT6D3H/wmPfrsLyg6T1rEo/Pm0dMHX6D37vuiCPV5/kR9T0stuLxmHUXLJLQEuByA8rKm56UxuERgT4O08UR9uXqQ1GCesu1SaHkBEu0HKaqxjQ/ANn7xoLCFs8Iy2Cht4gwuMUvLuLeNm6ostes2TyV7y3gc1LNlGsmelylwzKooXXpfpvcygZZYA3AJpaaEkKr9W27nYWV+PxvYg2sMFZcCXDqmjSdqzfYBppniUiozEdQj08kBLvvU9zKXNt6abbwJwGxkG7eDkCPRNg71peh5CeWlzTCxjXekrFRBZXHbPW3cFljyem8bj9PJG9nGbcElr5eBParlu43tRrZxZ+XlKSm0LAT0FOElKy97R1Fgj/rS419Wj56XVf+z8j8rXwO+BnwN+BpQf4c7gUtAn96a2RQCWCkqS922VF4uikN7FNu4UWjPImEBLwb1MMhMlZYAmFJhOT9RXwJcsuoyhZflEFME82ghpqVtXKO8tAGXKnik99+jHd/+qkgZ/+KPH6WPHn+MnhHJ4WbQEvcS4TzXbIhVlvPSPpcG8FIE95yfKiyrYKZUXw6V2MahvhwihPXwrA3uiQN7ENxTBi75OAClDmKKYznlZXjhTNEDM0RPywtnJdBSBZVl2/Y9L6UKM9gYh/bwbBXgg4Cd2D7eZv/L2AIu7s12cKPZPbDH2Ta+GapLKCxhGY8hppr8HQf62MJMDuwBYDSFl3Ld5OrAnmvl+Ty4xH6qvAS0ZPgJ+3g9xOxhTQIizYJ7hG1cXNM+uGTlpbltPIaYUGw2gJfBjjPicB3MtiPb8zKxjzuG9Yi+l41s41BeNlBfWgTqqBZzqCTlPs9likrdcSSLF4+HN0n1JUCkbd9LAEyASyeIaRrYE68rwkb7QJ66e7gqL21t4wwvMctk8by6sj5t3Nk23qnychwFe+IEcUVdWRvi0whexqnhexlKms2slGzTNo57Oisvm4BLqDVZacnKywLEzFrHsf5oUV+qLz3+Jdi/BPsa8DXga8DXgK+Bo6cG1N/hyd8q/DdLyZxRXAYXDxJUcgCV4YKFxvDSLW2cIWXZHNvGz0whJqsvs+BSQsyCJRygUh2FwJ4FUnVpG9aTg5eu4PL5f/tviD75hB5+5imiQ4do/0knCLWlCjfrtgEu//Ga9Yo9XMJLY9v4Ctu0cdkjMxIWcnW7BloqaeMm4JKhJc9CaclJ40J1mQb2hCK4Z5aEl7GasgxU5o9LcOlt4wEAp2GPS14X8npn5SVUlSXgcrOL4pKvsVdeAl72atLGddCSj6Xw0g5cMtxMYaQZvExhZ3fw0kp9GaeT97b3yTYuEsfTnpciKbwJuNzRMKzHud/leGqmonSBlkVgmULMkWkbT3pc5hSYo3efSnUAssl5F3jZBFxKeJm3ief382Az3XezjUPt2NWQPS9rYaUCNvtjGz+Fgr3dKS9H3/0Z6jnav12vK7WNl0BMDy6Pnhc//5Luf1a+BnwN+BrwNXA01kBjcBmtnk3hgsU0sGCxAJem8FJNGxd28UULRYBPVGMbL1dcVtvGVXDJQT5QYGZApQoteTsDL5E0LgcUmfZp4w49LoVVXCoqD5w4il6/YLn4mb22eJ4M43FQXP7j1etpQITysOJynuh1Kfpd1gb2zKUqpSWfE4pLYRtXYWV+uxpecpgPqyrr5lJoqaoxlbTx4IoZVmpLhphu8FLCzhHV8/JoTBsvA5dQXA5jz0tpGWfbOMPH7MyQsmzO2s3NFJcquLSFl6Lv5ecYdLYPMG3ApQjriftk9ss23svbxhuCSygvBQDtQ89LF3iZXtM2vATYdEsbd7WNpypNw56XKsDstP9lv2zjOliJY7rjKbhMlZc1AT23F893By9jG7gCJytB5p5xJHpkNlFeWiouRVCPuKY7eOkKIN0De+xs47DVNi7CAAAgAElEQVSLA3YK4FmiejBVR3S5Tn3pORpf2vzX7GGDrwFfA74GfA0crzWg/g43/VthVLhmFomAngvnULhwAYULFlG0QCouAS5N4WUIa/ni1DKeJI7XwEukjQNElkPMrOIyQl/Ls9xt4xHDS55VqAk1pc1YMpdW7v28cap4XkH55qqV4mf2+qL5Rini+evpzbfoH69eRwPL51K4XALLTDgPh/VUpo3PNUgbl5Zy0e9S9LyEbTwPLnnf3DZeBy9xvsw2Hl0wSFBbDlwwRMFlMwjgUhfGw4CyasZ1zrZxtomPQNu4UFIa2cWnklzbH9s4LOGJZRzW8RZs4yK9PFZRqver327DNg5wyeCz3jLOADNVUjKQrJ5T2Nk+uGxiG2+uvHRLG8/DyzZs483h5QQKHPtepsrHKlWk7hzDS551a8qOldjGRWCPtH6PGNu4Cimxre6rMLPlbRflZfPAHljEs1BSbyXPr2EoaZk23rFtHDBSqClNASbWNYSXwgJuCTHZ4o25zdE327joX6lAzHsVK3kJoBzJ8FJ96TleX/z89+2hh68BXwO+BnwNHI01oP4ONwaX0Zohii6eIwAllJYiRTwGlgwujeHlIg7tSQFmnepSni+zi/PxLLxkyzhmVX3JfS/tlJexUhOqS8BMG3B57nwauvFaev+LXzBOAlfhY1Nwefjtd+i/XS3DeQaWzaWI4eWKWH0ZJ40L9WVNYA8CfVhhWTYLcAnlZSm0BLysVl5y/0sTyzjAJSsveU5t47NFX83gkpkUXDFNgktH1WVw5TRCiE9vo7eNB1fbw8vGtvHNXYBLWMf7ZRt3BJdxaI8twJTru4OXNurLNG3cPbAn2OEGLrk/JgNLnkXfygYKzGbw0h1chjdM0PaeNAOaLtCyDGbiOO6Xpo0Hu04nKCpNB6soebYK7qnoeXlU2cbRt/JW98RxE4VlEW5KkGlrG5fru00bR8/LSrVlDmo2to1bQktWXrYJLPle6J/ZH3j5GertKwGXpbbxYg9M0xeMrtepLz1H40ub/5o9bPA14GvA14CvgeO1BtTf4aZ/L4yKLppN0aJUZTmQV1sqEFMX0qMeSy3jiylRXCKsxyCwp1xxmbONL54vEscZXqrgEsec4CUs47Hy0hpeLplPn7zxGh1QbOAqnKzabgoujxx6n/6vdUspXIY08bkUYTC0FHNqG28jbTwBlw3gpeihukqqMk0Ulyq8TKHlkFBiBuuhtAS05CGVl1XqyqpzbqpLmU4+omzjmxAANCVWUbKa0mLm/pUus2PPyy4Ul0LJqag369WWMmmc16WqSVZPyrnMLs7Hs2njForLJG28WmmZB5tdKy9twCXWslqziW082O4OL3s7zxA277bAZXPbuDu8DG4EvLSDkGwbR7iOGeSsApb5c9I2bgsuO7WNlygqR2LPSxflpQo79fDSJrCHFZjmc3e2cTtwia9juOElQGNv7ymtqi0ZXmIWaePD3O+yd8+YNG08r7gshZcnj8jAHvWl53h98fPft4cevgZ8Dfga8DVwNNaA+jvcHFyeCTu4BJfRwjOTQB5Vbaluq6BSt12WNi56X5rYxkUYDyst87NUXqKvpYSUsI2nakyGlnJmGMlzrgfmOXL/D1ecRZfddy9d9qV98cA2j3102X376JIv3kPjPnsFhSKYB6rMBTRw7jwaWLJAqDSP0OFMsI4pxHQDlyfQ/hNPoAP//jeJjhBF6GMp1JZQXM6hYPl8ATFPv24jXX7/3XTZA8Vx+QP30GVfvosu/fLd9DurFwqruOyTCfApFZUhLOErEd6j74PJ62SaONvE87PeNo5eqp9GYM/qIWUoaeNIKV89RJEY6XEVXAZrB2n0FVMTpaWwisMuHo8eVJRXTqfwimkktgE3r6zvgwnlJeAmksN7FiNJGt80jXrxGL0pTh9nO3nVzD0q20wabwIvHQJ7ENzTA+zcPJXyieOsyswfx9p0IGk8q76MtkwTx3qiH+ZkCjdPptGbp1Bv8yQR7hNsxczBPGWzVF4CLDKUNJvbsI2r0NMQYia9K80BZtfwMtgmk8NtICYAZnPbuG3KuFw/Mm3j4x1t402Ul3nwaLNfbhsHuBTqyZvNVZeszuw8bbwEZDYJ5im79uizjdtaxgE4u1RexjByzxgr9aW3jZ9CjUN+YA0HqORRYhVXXyZGmm1cfek5Gl/a/NfsYYOvAV8DvgZ8DRyvNaD+Dlf/1qjaHjUwH/0sEcYDmzjAJUYazqNCS97WAUv1GMNLqcBs3zbO4JJVlzxnwWV92vifXLQc7I/eu/kmem/3ruK4eRe9i3M376IPv/NNOozVR4j2v/IKnXPrLgEyB86dS99/+kl6/ewz6blPnUDPWygvncAloOWJJ9CbK5fSd3/xc4qWQ2k5j1be9Xk68Nqv6Yj4v8P0wde+Su/u3qUd7+y+SRx/e/dNRJ98RP9wzRoaSJSacc/LlbPp/75sOS3ZewMt2XujMm6iJXtvonPvvJEYbpZbx4u2cUBLwM5w1RCdse0KWnL3jbTk7htoyV3pOPfu62nJXTfK/pXoZXnBIC2563o6F2uw/p4b6ZwHdohx7v07qGyc8vm1FF4pVZmAl6GRlXwqLbxvK539wA4612psp7G3raWBq2dSCMt5FaQsPTeFgpbB5XArL+d/aTOd+9Xr6Nyvbadzv4ZZjvF3b6Dgmjh0JwMrVXCJ7SmZfpejtwJmTqHeFgkoAS57GFsmU88IWjLMHD7bOBSXgKTZwB4ATENwGa9LYaQ5wEzVmN1Yx23BJdb3S3kJ6zirLnnuq23ctdeluK4JvGyivNTBS3k/gMhGysubTyc7y/h4gjW8bJT1uDxWlJdIGedh2t9SZx0fibZxEcCTs4ZX2sgBOhv2vISS0nR0qbzsn21csYwXlJb63pceXPoX7OP1Bdt/3772fQ34GvA10G4NOIHLaP6ZNDB/sRgpuDwzSRVnWIkZcFLM8bYKK/Pbedu4sIsj/GfRAhHiU9X7stw2zgpM3GO+GAwtpQIztYqr+2wDz84L6eFfPk0v/8Wfm/WnPFGmgcP6/dJf/jl99N3vEdFhuvS+e+jPL15BRz78kPZ/6jdo/4m/YRy04wQuPzWKDvwPvyl+1r+zciFd87X7xPahB+6ng3/xpxnlZ7lN/YT4ez6B3t50Oe1+6JsyoGcFoKUcAytn0++sni8wqFpY6fYR+qMN50h4adHzUiTXr5pLSBl/54NDJEiwwMfpnbF7y6MPUghF5iooLmflvg4JkJUr9Jug0vEnPPfGSzS4b3Nt8nhwxVR6/f239ferORp/nPjEp199gSbtvZzsLeTtwcvwqqkUsJLTKqRHsZVb2sUPvvOKfOLpwxBP7Su/eJSCzQCXeVBZ3Fdt48GWqQJabv7BvfTIC0/Qgge20t1Pfoe+feAxAS+DGGjWqy4nW6otp1BPsZk728aTkJ7hAZcCdgrFZv/BZVtp4016XpbbxmFFn+A0+tXzUtrGbRSTpxPbxm3t5vUW89Pob+85ky77wY303f0P0f5Xn6b33n2ZPjn0OtEHb2bGkQ/eoPff/TW9+85LdPCNZ+nxg4/Rvp9/hdY8vJ3+9t6zjeFl2h/z+IWXvVtPE/AS9nEdlATQ/KsvLqBfvvpk5mfAP5Nfvf5LOuUrS8kFXvZuRyJ4V8NScbnn6LSNn/z1c2jXz++iH7/0z/TK2/vFvxn8++CfD88fH3qN3n33JXrznRfoqVf/lX5w8FG6+am7aOEjl9Dvf3ECiVTyu0/Jzi6Wc1ZbFsBlrMbMqTABLkfvO5mQOl6liBiuc+qfZMP+Qrn+63Tb02/SGx8pX8VHH9ATj/+QpqxSX+4epG+8B4XEflo6Wz3uvv2fdvyQvvHqi3RDS/dLn13xay1+VnFNer379+Ryj6VPfiAe/htPPkhW16+6k5Z+4xl66OC79MYHH9OheLzx6sv0jYceptnrh/f7sPraW/+Z++/VP39fA74G+lMDym9P478pRjG0xMyqS54ZRqrwUt3m82UzKy8LaeO1lvGFJNPGub8lA0t1LtrGyyBmiCRy0cOSZ2kTH7phG3188FcJaHzOWC15QnLNh//yI3r9vXfoCz9+lD58/HHaHwNO3KvufqbgEtbzZ08aRc+Je59AHz/zC9r76Pfp48Of0KGHv0f7//1J4nNNLeoAms+dJEHs4YMv0uzd11K0MoWWgJcDAJgr59A7H3wgsGKOQ4la+9aTP5XgMul5WRXcI23jUFoOnD+bfvei+Wq9Frb/+urzKbwAdnFpFS8scDzw5gfv0Z9ed7awjcM6HmyEhXxaBmi+cegdx7sXL3v93bfo97bMsQOYsHhjtKy+tE8ZZ4BpHtjz4juvFR8CEX1ZgEtpIzeBl1BeAkb2tk6mv7p5Cd35s2/Tg/t/Iu791ofv0eKvfJZWf+tG6m2R60zApVzTD9s4Q8vhsY0HidW8G3gJ27iN8hJrcY23jU+k4Pp4uKovHXpeSgjZRHWZwtI/uGUqXfrIDfTUyz/TQkoGL6YzoM0777xEjx38Cd3w+N30p3vnVILMs799lQCgpvfXrfvugYeozPqtOz7xq6vp4BvPFeCS7t5lx/CZZbZyVlG6zDrl5QWPXEvvvftr7dd76L1X6JJ/3imgJyzg9gBT2sav+clu+uj9V7WfUfYM+nEcX+M1j91coc4cQ8Fe2cfSVH3JPS+hlFT7VZZt/+mXZtLtT3+Bfv3WftJBStvngv84AOj5rV99hwa/f3EtvLz9F1/o/OeEugJo3f/G0/Tjl/+ZbvnFPpr78FrjF5E60Hn7L0u+B+WvjeF88fzje/fTwcP48I/p4Av76Z6HnqDbfrifnnjrY/kVvbOflibwsn3QJ4Hda8MCLouf1f734/qzsweXO2nK116Mf3ZEb7z+Gj30+BN0G35+j79IT7z6AR3Cz/XwB/TEQ1+n/+QhoR0Q9s/LPy9fA74GLGpA+RVu/PdCBlyq8DJRXwobOfpg6kcZtOTjgJcI/+m/bTwLLVl9+divnqP37r6TDnwqhZHlSkUJ+wSQVBSYr86YEj/7I/TunXcIyCjgYM09bcDl/k+dIAKA3n/gS3To44/o8OEj9OIf/+8CZuLrAbR8BnAzBpLV3wPs5qPokxdeoK/+9EcUAjyWpI7P2rVVKEvV4lK3hV1cXF8FLbn3ZRzKs2oOrf7CLeptMtuApFBkAlq2DS5hpcf//uHmC0XvS11YT1NweeSI/BQV9v7ZzrPt4GWb0BL3GiblZXvgUtrGe1un0qMHn6L/vG0OfXP/Y/QXN58rRLq/c+0M+uDjjyi0UFwy3Ayd08are15yOI86p7ZxFVoyyDSzjkNFOdJs41BT2sBLhp3BdgDMic6Dk8Pt54kjyzZ+vWu/y/HkljbeHFxe+sj19OpbBzqDIFBkAkxW2cebgksoP+956stW4PLk+8+jn730U2dQCyXqnT+/vxRcAmiqATw2AFMqLxHOI9PDMX/9uW9V/oy++uyDyXp7cCl7Xh474HIs9e40t4wn0NIgsOcP7p1INz25l95+52Dlz8MWXPJ6AWV/ukuCS6gtWYGZU14OB7jkryk/v/vuy/SdF75Hsx9eY/xSooOYIwpcbn2CngXc+ug1um3HztxL6k5a/KM3xd+Yhw78MAZf7YO+IkzsTi1T/Kz2v5/hApcnf+81gs/rjReeoMVlqspVX6JNT74p1z35oIeXFhDC9efor+vu369/tv7ZjuQaUOGP7ne/7lgBXEaK8lLAyxJwCTApbOMLFyWBPgwr8/OItI2LcJ6FNHD2Qvr1W2/Sm5sup/1G0G9URlV54MTfEMrKF37rPxD+lgGsemXs/5vAyyqAaAouWbn51mevSX7Gz/9baUlnaHkghpYHTqoHsFBvvnfH7fT2oQ9ja/hsGsiBy2DFkICZv7d6QYz6ko+ON8R/lqS/uHyVDPQxgpezSaSKrx6iT/K3U/Z3/+DBGFq2r7ikwxIn4v//110XyAAfhPgooym4VL6VZBOfZ2cbR7BPe6rL4bKNtwkuEeQzestk+sZzP6Y/umGBUFw++uJTtPH7dwg15muH3jYI5uEelzzHAUCKDdwkqKeJbTyBl462cSdw+blJCuxsX3npAi5bSRvf4RbWI/tdZnteplZx3PMYt43fON7ZNj71yxfT4y8+VqkW++C9V+iZV35OX3/m23T3zx8Qgy3knxx6zQjcmIBLQM2Tv7SM9jx5P7361vOVX5MKUQBcr/znXfT7d0wh156Xp9y/jB745TcI36t677Jt8Zk/uon+YM/kSmjpCi6htmTIyeBy4j+tooNvVqtDn33tKWEnxzVu4HIcXfMvx4riEuByrHGvS1Zl1vW8nPDgCvr5Kz8rrU/8mzj45rP03V99n+7+5f1ifPGZr9LjL/9EqCl1LRfydZYBlzG0LAvsWfzIZQIgvv+eXombv3fb+7C+/+jlH9L47yxzBpiLH720+D0kf2FRDiB297J6wdNSVfnjb+ShJX/mV+j+t4gOvbWfLhDQJwV9mx58kQ5Kd7NQ9T375A/p5AwYups2Pf5awX6urrvhoPJNY/Pg45rv/Uvia8jb06f85F1x8Rs/+7pyTbz21afo72anXyts7frPStfUfz/8THiOry18zZrjW2GHjxWQ+Ko/+oDwHFQb/t/9UEJiI6v4VU/Qs4CWhjBSQs6P6aF7N9KJ63fTH2d+Tvz9+HkkQxH/tfn69DUwsmtA/W2mg5S6YwVwydbxxC6ehPZIUOmqvBQwczGrL2Vgj+h7aWQbX0jRmQa28cXz47TxNGlc7XXJ4T2stsQ8cM4C+u1zF9OHn3xIr82aJoJvEH5jplxM+15CsfnCwGiiI0BUR+ilv//L2n6TdeBSWMNPhIryBHr57/86BohH6Pnf+p+tFKJZeHoCvTpjEr3/8Yf0adjBl8+hcPkcMXN/y+w8JwGXEvmlZYb967/7NRLhPCuQQD4nSSWPzi9XYP7exQsF5E3vJLfE/Y8cob/atII+vXqIgjhZPLhsRq7HZXqlvCbd5y0+LmY+mJs/oSP0f2xdlIGWAJhl4LLqXrg1UG7V//a/+RIFm6ZTWBrOM60INzuwjTcK7KlJGy8Dlw/84gdG/S3zNvJw61T6w+vm0CO/eoK+9dxPKPrsNPFfB278yVdozv2bRXAPKyntZ2kbD7ba9r+sVl4yqFSVl7wtA3ugtFQVmObKyzR8xzawp314ySDSRnkpgae76jLYjt6UTeBlUXkpelY6gksAz2Y9Lyc6Jo2PJ5eel7a28UseuZ7efPvFUlAHOLftx3fQn94xh8Jd40VYDwJ71NCeP9szh27+6T309tvVyjMBLr9VrbhU1ZiwlX/vwCOlcIjhy0tv7qdp/7TGSmWps4zzsR2P3Ukfv18NY/GZ079+cS2wzNvHGUS6zL3bTqVrH7ut9muDCm7VI1sT1aULwDQBl7BFA6L+4MUf0l2/uF87XqqArDhXdt13nv++uHed9breKh6DSxH0A8t4c9v4WQ9fQS+9pYfHUN/u++WX6W+/urDSZj7m60voy899o9KOnwGXOZWl6IGpOQZr+YtvPlv67xn/Zt559yA98cpPxYDte98zD9Bdz36pMH7w0qP0zGtPEuqp7ufA/xbRs/OSx7Y5w0u8xAw+pHwPyh9cw/OC+jA9BPD4wYu0wRhkxVAOXyssyE8+Rbc99Aw9gb6XRPTsD+6MIeJO2vBLCUXfOBjbzx9/kZ6N1x38yVfEutn3P0H3H8S6d+khWJzvl8fz379USr5L99/AL647UxApIGV8/IZnCCz04E++RCfmwKX+s0y/H/5cddYAShXuJkAzXvfRu/Hzeoq+8bIkvoee/m4KXb8nWxM9+1AZRE4/W0Bbq59bDKB/+TCduGc/HXz9GcX+n943/9z9vn82vgZ8DfgaMKsB+VtQ/n8dpNQdKwWXOtt4uKAZvBxYyJbxxTSwCGE/C8Q8YAQv1f6W6jYDTRnYo/a55G0Gluqc9ryEhXw+/Z+rlgno+Kveb9H+k8wDdjJQ8MRR9PLf/EUCL1/49OikF2ZmXdxLswpcJv0qTxxFLwz8b8k9X/qzPxIKT9nvMgWnuvurxwBiYQ9/6b/8FX30ySf02+cvEGpLQEseWWCZ9rw8Zeslam2l2zGkjVYCWsJurgzsa0J7wvPn0MxdqXI0vVm8dQQ28dmJ4jK8ZCYFV5SDS1wFoKiDimwLL3wGHzhC9OLbrxZUl2XgUn6I7pPSr0Ekz/P9NfPf3LjMIXG8PeWlUHF2aBsvBZdPP0o9DvoxCOhhgBleM5XCzVNo6L6r6Nfvvk63/es36anXnqdrHrmHROI4An+2NBsmisv8GvTeBIzMAsgYRsap4gwreQa0FNcUrjMDl0gld1JfXjeJuux76QIuA/S9PIZs48HOCdS7fkLaw5J7WRrNE9zh5Q0OaeM3mtnGP/fj2wm96xg6qDMUYw88/U0BLLNBPqcR0sYRpINZHbP/aT099+pT2vvh3rbgEhBz3jcvo9feer70nrjvF5/+WmvQEvDyr+5dSM9WfB/8mXkoabrvAi1xDWzjj7/0WOWzwNcGyHTHz+/LgEtbeFkHLl99+wCdDzhaE+bz1Cs/K/16ca4yWfyOMbT0oasqQZwduATEtAOXeeXl9G9fKJSUeM758cIbz9DQd9dUAst8n8wL//laeusd/X84cAGXAJo3PHknQQGZ//p4H2FAvarQHk1gz8kPnk17n7lPhAnxfcpmfD8rf3RNI3i5/cnb5feg/I01LC+Kq6Rqj15+wsJCzKDvY3roPgWwxQrA9F4/FlD00MHH6e9UKMrrEqi3kYr2bc1L4n0vCrvzE9/jz/wh/fgw0aGPPiY6/DJtij9Dqhbfpftvwj3ir1UJEip+lun3o/ma+P7K9yJ/bvE9+fie/fQGoG4GSN5N97xORImSdSOdGIPLJ76n+6zsMfF9KN+XSb0IxSm+pqueEmpN/GyyCtnsZ5jc06/xz8zXgK8BXwOyBpRf4cZ/E4yK5i2SieJxsjgrLjHDNh4lisszKVqwKB7Zfpd2tnEJL2XfS6m8BMQ0SRuPzpTAkmeZPs7gEucWUKSOsxZQpBkMMBlehgjuOWcB/e2la4gOH6b9/+Nv0nNKf8oEIlaE98g1sGmfQG+sWiFQ2uGPP6ID/+7fiP6TOK6CRGxXgUte+6v/8D+Jnytw2atD05V7Fe/H12RnuQ5f36/C3xL3+rMNKyhaDjAJ0ChVl1BeRsugmMRIoSX2f3vlXLW2Ctt/suE8ArwMV84RABMQU4DMBF4CYqYg8+Bbb2hBIxSLX/7ZjwS4DFfNpoG1g9S7YjqFl88ofCYfuP/nj4g1wRXTBOAE5EzG5dNpwReupSNHqrWQf3P9ikR1GVw5nV4vDec5IsJ8ehunU2/jtMzgkJ9rH5Yp7/j6dIjzG7/8F6G6tLaNIyF8E1LCOSlczmqIj7SDK8c54IdVm2KW94DqEiOsTBvPnk/W4mu4Wh/YUwUugwpw2ds8hWANl8ASIT5yhJsnU0+kkU+h3papUmEpgnvkPvpVBtYBPXnQaae8DBSbOdSVBXiJY4CTMahkcCmhZQw8xXUAn/lRDTF7gJfXQj1prrjssW28q7TxbWeI8B3ASBOIiX6XQq2JefukPvS7PIOCnTnb+M4JBPgohqv6EtcbgUolpCdZj2sdAaYI7EkDdLIgUXMc4FLASwBMPcTc+qNbSy3RsErvevwe0n/OafJ4rLpUlZeAmDO+ukYki+ugRgZc3nx6Za9LVXmJlHLd/XAMcGfzjz5Pvd2nZeFlvO9qG//+849UfuY1+MzPn2atuBS2cfS8vOXUxAZuAjIBLRd954pKdaz6jH760mP0+3dOysLL282t41XgEoq+aQ9eVAstATXrweVY6u0ZQ6P3lKeOT3vwwlJ4aQ8u7eElqzR/f99Eeuylf9HWBRSYgJp5MFm3jwCgrT/9vPbfYi24hH1c0/dy/sPr6Y23X9B+naiRFFyeIgHmvadQLxlIE8d+NlUcaeNIGv+TL0+nb/7q27X9YF988xma+J0Vhfvk71u2P/+R/5+9N4HWokrTdDGrtXJVddfq7rprdd+77uUfjmZetbpW1a2uqrz3VvU1uzKrV3d1KjgkTnAAFTgTo4oDmGqmKCDnMCgqIIqoDDKjKCCIzJMyKfN0DsNhOsyTDOe76907vogdw475B4Q4a4V7R8SO4Y9/HyEe3vd7jc/AfxGkK2QVN4Catz1b9zLuhoHypVW33XkeY5yiknTDROcxWJegkhpWS4WiuPfzNH/DQUhGaf5EjDFUmCbQc9+T+1ruMeE/j3EsA0oT0Dq2M6w900RTZ82mfzaDjhyf0/g+Ni10bDfPq2yfi8/NgFbZ7jUW2/qsEaBXKFENCIwwpjWzQxyrO2e23VLLZs8iexbZHLjh54DyR3jovw8IcAlAqQJLtW+reVnVjWRoT3LlZaEGqkupvGT1JdLHwyxlEWzjAJesvETL0JJbYRcHuATg7FFNVe+NEMSp/t/cQvW3/MQAheGVjQwNz06bIszDzU1NLmDJY3zBJRSSf/KvpAG5+TKdfGe4sLHzseFaCS1FHcyf/iuiixfpkRF1VOjdhQrPYAGkrDBBpaW8dMDLZzpT4zH8U6f3z+C5Mwy7OMCltQgwKlSXT0gV5fOdqaxvF/F8nVBPqCObm+k/vdyVkDxeeOkxyg9ob0JI7ysTzdq8kvIDMc4DXJoQsz2d/uGcoVpVzmTcxKdbVoqgHkBLQEk9uCQHuGxHuUFyAbgUQLO2nPotnKBcxOriclBzhoGWsJPn6sqpgNRzw1qeq2sntgFWAlIWag34aMBMQE1hA3fWxqxrTzkASgaX6n4BIa30cDFOwEwj0McAm4XB5QJW4rq2MQwjjdYPXJqKS4w1IaWElVBVYptsATEfpZZDHyEoLgEKJcgEuJTQsTCsnOTSjlgNyfvitdHgpXnNN9rqlZfDJaRUwaXaT2wbN9PDg0vyvXIAACAASURBVCEm4KUFO68N2zgH9lydsB6ASzu8FJZvwMe44BK28diqy6uVNu4Gm88vfpNOaOzhqL03efMXGmjJ52ojbOOstnSqL/uvfM9TyQlw2XNBnVBrAkziOBVQ6vqLG5ZrIYyAoQtrKa8Bl2z/jtrO2akPwIF19qnFg01QGlZp6RwXBliqY6CiVC27l88ds62r4BLgqnLhq3ZwaQT8hKl7qQOXgGlvrv8oFLQMBy7vo9wECS/91JevfTvKc07FA5dx4GUrGv7dR542fZQVGLlxQmRoyVAT8HJu/QLXdxkILj2s4lBcPrTwWWo8obeLC3DJxwog2dpSYJrA0g0vARlbTrtbvHxM2vmZL7zEPJ2+64vQLypOgAnoKT6D9derK/QCuIE24ZpxFJcmHGTwpQGAfT6hB8Ytp9HLttL83U3UaFjF1XqVbpjI51RbA0oa9mihrITS0lCN7loNi7qhwoQdWkAE9z25r+UeoztWblfvyQEoTXDh3D6Knl4nA3L4Kz53qonmL1tuq3EJC/cxE8Kq1/HqL6D5p4joVD29oAvm4fvpM4+mHrwoAphG11kWftxLqHqafJ6svUK/l17fd7bN/fuXPZPsmVxbc4D//47W+ee8br1FsbI7QXXpBy8BMs2al9USXupqXfJ2Z0CP17oV2qPYxmEhDwSYqlVc7bP6ErZxO7BkeGkCy+4MMaVVvAyAU8DLKvpw0dfUfOasEbATVtlowc3dhtX84p5dQnV3+fgx2n2z+zx+4BLW7ov794nv9Icd20Sdy3Cw0roPHg9w2XzqBL0wfTwVeldQWe8uYgG8lOpKCS9NcCmUl7wPELMTPSHSxdUpZvXPX7xIRQVYMry0WccNgNnugyGE1G2vn3MXfhAAtPC7xyW0BLgcIBWUXuOxLQy4LPZvR3cOrvA8Be4E0FRAx9fLKR8CXKIOJsZJ5aUKL9tRrrY95V5vJ87p/SkR0tPBhJEMJd0twGQ5Fera08+GPEa3D3uC/s+hT9DP3niMbhv6GBUGt6d8HWCihJVFAMjatlQUwFMCTYBO7Md2QM6WAl4CiPJ+AFBsb2ueh6HkrUM60O3DHqOfv9mRbn/zCfr5sMfo1qEdBLzMASYaQNNUUUYFlw54CWCZG/oI5Yc+SoUhbanlMEDMdmIblJZQZKqwM31w+SjFSRsHVPWzjaug0qsv4aWq2vRXXMIuzkts27ip1kwfYIZRXPIYCS6RTp5MeQnwGb/upb3mZSLFJQNP2MaTqC9Hx0scj5M2XnCoNVvPfIYamrZ7gkDABgTu3PlRuwBwyQBTbxtfUu+GjQwuATwFtAwJLmdu+9LzfgHqVHDpgpcfOlSYEdbHb/408JoWDL0/lvISIFMFk379u2ZU0Y7Dm233VN+0jfYf22nbxvASVuERGyZ4gsswtnEduBRKzsmPpAwuAS+x6FWXd0x+iFbtX+X6rPHBZTR4edfnXWjHkU2u6+N57z22g1CzkkFknLbzkt8T7Pf8/aGNCy7vmtOFdh3dYjuXel4buATAjGgbx8vGHZ+1oXUH12ivIZ7L8R3UakGv0C8r6kvMXV92lp9B+VvdlXkhNQBbQK3EfjvO07kzx2nqOLwkhgV9Dlh3+SKdO3+edu0+SLtQ3lEBn26Y6P0yKm3gUl05Gq8TArgaYTz7NtDNhpJwzVw+3n2v7mu5x8hnr9vO51aeRZDikoHfK7Op37J62nRUCek5VW/VmhQWblaPqtfR9N9YQ2sAglFrdNk8l93/tkGzqd+3B6nxAsKATtOsSaPotknSts5TTdYC1Zyf7ztrM2CZzYFsDmRzIHAO8P9X0ap/xvv1peIS4NJYBKT0UGDalZddqVjNi1596QUr1W0Al4WaGgEqobrkJVxoD4Alg0oVXnLfApfCPi4s4zK8R1jKDQu5CTKhuuxRRYWe1UJ9uWzbdjq/4CuplgybNm5YyWHL3nNzC6r/6R9R8xn5z6Vn584WNnLVdu4FLgE4Meb8sqUSeu7fq1VsMph0tqKe5S0tZC3MW1rQxUMHaPI3K6ns6c4mtAS8LPYGsKxQwnmwDlBp2MaFIrOzsIADcPr9AFyipiVDS2cr93ei1fVbtaeZsW4FlfXpZKospZIyObgUieEDy+n4eZmo6HUDAkRGAJecQq7CSwaaUEnixwtcYhuulR8EoAhQKgEl+gWxDZCxA/39291o/8nDnufg+99z/DDd/sYTQgEJJeSe0020/+RRguqRl8aTTTR35xoBK6tmDjO38/59p5oIC9vGu30+nE74PCcoRv/l4xcIwLIwuC3lhBKznVjHttCKSwN0AlRCTQmF5dBV06jp7HE6v3ULnV+5gi6sXEXnV6+kH1aupMbDe23gUkBMwyZeAOQUS1sJHxNZx6XyMvfGI6aSk9WVQa0bQqpAUq++lMexZZyPwboFKX37JohUVZX6PoCnVF+mDy45sAcWcAaU/q0BLt9OBi8luIwPMAEanUsS5aUAoKYN3MsaHmJbTIDpbeFmmOhozXqXbajwfhv6csdCl7KLocaBY/XUfvbLGmhpWMTfd5wfVvQxUj2pKi/7LhlOCCrhc6NVwSWrNcMoL8dv+sx2Huc5exiKS4BLAS8d6ss4QDMauJSA1KmoDLsexjbeb7VdcSgUbdtm05xdemXo6v2rteDSgpf3eiaPe4FLKAuHr/84NLQMr7hkcHkv5Sfeq7WN91/zrstSnQxcSniZDxHY88LqN1zzmech1JJxYKXzmHkN9u8yErh02MYBJ/n+nK0LXAJeslXcBTG9lZewjfdfP4rOn9WnmKN+bpKgHvEZ+C9DV8oq3mkQBaaK9zECfC4fpOHC4qwDeo7t78uQHDqylZ4exHUpAciM88UAlzcbwTu7Vsv6mQzdRAjQmXoat/m8rd6lF2QtCbg8sZPa2l7qDSWrC2gqgLDPJ9RvmwzosUArjjtOU+uUcbbzemx/ZQ2tuYDU99Oijiam0LnzF+kcV5S6fJEad2+irq8Motsm7ZQQ05xnEazmQfeR7Q+EGlfmHyM85kj23WTfTTYHrsgcMP/XmgRccs1L1S7OfRu8NJSXAJGssvRqVVDp1Wd4Gd82zqDSq5XwktWXqm0cMJOhJbdc8xKW8bIelbSnqYlODKmjekBIn/qWXvugcsT2Pf/2TyTCaiY62ruX7Txe4LL+j1vQ6VEjxHd5+ewZaviTP7Id43Ut/bab6MzEj2nnoUYBLYuAlU9LtSWrLrHNso1DZelQX3Lq+LNdaGPjHpnu7UHk3vhqlqhz6QSWvI4amFh0Pzjlz35XQTlDYWnWqTTs3rrjwiguxbleb09fbV+nOw3lX+8gQnrCKi7t4BIAspyKgzoIFSb64sfjOV28fImKwpJugEvDEg5w2RLW8NpyWtcIpa7Hwc67x5BmommbllKhrtz4btzHfdu4Q9jEn/xCzivbaZolYIUVfO9x1AAK97Opaa8FLRX1ZSRwKepkPkodZwykH75fT3uLMsxK/u7cJMA7yjXsz/3vNGPTYg9wCds4YKVhG1drT4o6mM5almHXJbwMApXO/bmrZBsH1LRbwfXQUgDLa9E2/jYAJupdJkgcT5A2DvCZKri8imnjThVlWJD54tJ36Mxpb9AAi7i+rqUTVqrr3rbxv/i4HX3XuMEGT7zAJdvFufWyi0cFlybAZIWlCjLVPu/3aOOAyyQ1L/3Ultg3b/dC27M8deoA9VpSS0PWjNUmUyPx+6Ev+4SAl+7al17gcu/RHdRqdm8BOqVCkoGjvg2ucek8Vm8bv+uzCtrVZFcSCri37gPKidRwgMg4S3Bgz6Tt3vAcAPnjrdNSAZevrh1ps8NHApds/TbayOByaiuSdSzD28bvmtvJV9mJZ/PR9mmhVRZOBcbVApc3vyGDWuhCE40bqQJGAJApVLtDwrVjGxcYL34OQGm+EDu2axKy/3b2QRGyE0dxaYJIAekQDmRAmoVI44aiE3HiGxTloeOeOnkFAbnHhFdcGmpPE+rK+7l72XH5F08DXP7jkiY6d/kirZlvf753fyvFBxa4jAqdplDtbvn94PPv2rCBhiOZXSwbqN+4KfS3+H5emU3DN9ut6rhB2MRvM7+/qNfOxmcgMpsD2RzI5oA6B1Ti4PwzXrfuUFx2sykvGVg627Rt45Zl3Kp5aaovA2zjMqDHC1qyGtMe2MOWcRVccoAPAGaxRwXd2qOSit2r6bZeNXTh8iU60rFdJHgIxWQDwnhQp/KWm6jhP/57ouZLRM2X6VDr/yn3acJ5Dj/cxpTqNfwvfyZUmnow6Q1UOVio6amedOzMaVNpKcClYRNncMlt4RkJLF3gsndnKkNYz3Odqfv4dw1jtTrVZH/v0SNUeFavuERYz2/e+L37QGPLmR/OC1t4acAlamC2pzlbv9VeX9TTNCzgQTUuGVpyC9UlKzYLg9rTfx/TV2BHJ3wEUtxwYLdRJxM1MSW8zBk1LG8f2pkuXr5o3qMbQZq7ZEcZ8P3Bna5tPDoMuDxyzviLozincmI+CVrb5st0HPU6WXEJeBlZcfko/W7BWDrWq4c1z9WSCsY/GOzyUltyjUyhtPQAl6iFeYXhpajF+QaCeVg1aW+9rOLqNvdxIRWXcdPGATBNiJm++tJfaWlXZIrAHiPkJ5cgsCeJbTw3ymEbZ+t3gjaRZRyKzZiqSwkvvYN3vEAm7N+r9662wS9VibW3aQfBRu51bLhtbtv4B99NJdRh5Ot4gUvTNj62jbbeZWxwGRJSWpZvy1oeF1zmPkzfNt5u3kt0+ITdRgzL9u2fPEodv/o9HXHs4+ctwNfasb7g0lJe2uGlF7hcvGeZos68N5TyMjq4ZJDpbRufuWOOOZ/wOSW4HCsCfuJBSwN0TmpFOZ9ldaPbps7XH7rhg1TA5d3zetKeY1YZh9jgckorEcDD88DZeiouGXy6FJcc0uNWXgJ0Lt631PZ9OK+1cN/iHx+47DSI7p5/0FDrXaTGffU0FeBrw37aZdSjtKdPhwR9rLiEjXkDYNpWmt9oQDaoARXFZdt1EuA17thK42bN9lXGCHWl+HtcE41m6GYoMbF510rUuuSXafe9uq/lHiOP123nc8u2k3Hv504cpFnLNtGs3afp3OXzdAzPjhWXdRtoE+zal8/Trm07BVicte24fOawivP9GrA3dN3J0VtpzZGDolZmJ65z+dZs6jp6HvVbuInGrZa2dPWvvbIPyLlYQk2+dtYq88b+HVvzKduePYtsDmRzQD8H1P/X6kClc3sLQMlihQUs2TLONS+51cFLC2LCOq5XX3qpLdVtrLxEfUuGlmiLIWteSjWlF8DEtmDbOKsuC91R8xIAs5LKulfTXz/3lAh12Xf7bYYCzBsW6uCiAJg3t6DGX/xnIxzmMu0raylqVh7v21t8Z0drKgQY3f+f/0qsgw/t/8vbI8FSXF+E8BjtgV//ki5cuiQUllBZOpWWDCzVtviMahtXalyaaeOdzftTJxv3b322i9Yqnn+uE321eT0PdbVTNy6l3ID2YskP6KjYxVOwig/sQLmB5XTgtAHnXFcnI+Cng7bGJfO8POzkAJyuRdq+/9+RvegSILX6w8CvmejJ2SMNcGnVxoTK8i/e9LHi8/HqOSP0fcGl53ncF0RdUudWrM/d8a2wqnNtzEDF5eC2VBiC4J121G7qADr+0gsmyHf9Dv3pT6i5+RIVBaS017hU610yoJR2cQ3ENEJ9ogX3GLbxN6Paxo3k8OF2cKmmj6vAUu1LeAlgCas4Hx/ONh41bRzqy2vLNi5hJuzmyZWXCNl5OPrigJeswryqtvHRMdPGAT1d1m1VDWn1+y52W7cZMgjb8ZY5oc+Vf9/bNl4YI9WXUE9iqZrfn46dsNKNdeAyyDYeF1y6LOJsJfdQWDrhZXxwmdA2/rG77uXwdeNsoTCAwWM3TTPrY8ISzt+ls4VSMzfu/pDw0rKNO8ElQ1B7sE8wvIwPLu/ztI2/sPJNm2VbgssPrPqYsRSXFryEfdsJMO+Y9iBt19S3xPWHbRhLLXHc5NapAEy2kOOcLafcQwjcibQkAZe4lgjoUWpfeqSM84vG+B0ztHMPc3Hx/qU/SnCJF9HbRq6mWY3n6RwAm/Fz7sxpWrNsngNw6YCee/vds+tN+IlTIpBm6qef0fAGrB2ncWyJRq1GBM3g51Q9dfWDaCJNmwgW9H82xxnXdtms3fd0s+taHmPEeXXbnS+tU6h283E6xtbsM8dp/uwpNLpRAZfi+a6hZWpty8sX6dg+aeE2QUBUcGl+fvs93TZyOU0FGD1vCQfEs+V7RADQJLv607wHzTmz/fZnnD2P7HlkcyCbA845IP8Qk//lvzcEtYbiUgMvK2rCpY2X0jYeClwi0EcHLXm7YRtXICYDTUBPC1zKvkwbrxYA86+ff0o81T3/4d9RQ+R6l1YoT1N1hVCtNdNl2v2nN9OJvn2EvbepawXt+fM/I/wZCUB06Df/IzK0bPjjm2iXUVuz4d//awFJ/68XelLx6QoqPAVw2TkavBSWcVnz0gztebYTbd6/1ym9M5R4zdRj/CgtuLztuSfU+Sn6AoQZNOyO2i4kgGV/N7SE1Vv3E8YqXhhQTj8f1Elrv75Mlyk3oJ1MFh9YTsfO8t8IHVdtbqbV+7fSN43uZcPBXeK7c8I9Q3opTnTpcrOoaSkCfIw0cqguC7XttYFF4sBm829PhLnjuobjNp2rYcGlFZqEJ2J4yI2LWfvsZ8fuvx5eSQgHQp3MQHCJ2phDyukvhj9GZ2dOp4ZbfmKEYLn/QeDCgQMyrGcYgnugoJQJ5J7tMITroNZlmuAyXmAPLOTJbePRwSXXwbRgZIBl3FUbM33VJde8jKS+NG3jsI4/FGuJBS0V0MnAkttE4DKxbTw+uAwb2DNvp91qrAKu4yf3U7cFgyKASwuI2sGprKNpgsgxvyXuh2nZLs4t28aDwWWdqG3JFnGv1gkmsd5y7P1mMrhzf1JwifOFrXGpjst9fD9hUa3jGw6ss8EhfF81iwaaY8ZsnGJTtqrf7Z6j2+nuL54MBJdO5aUTXELV2XHBy4riEgrN+6nleH94mQRcIm0cNS/V0J675/QkfCb+jE5w2XJi65h2cbaYu8HlQ189S43H9Snd47fNSBVYMrhEGxdexrGKq3DUZhtXwSUUmWby+D10PYNL5wtYtn4dvpS/Mo/G7TOCgS400WgGxxmszNSW2RzI5kA2BxLPAZUoqH938Ou3MNWWQnlphfSY2yPCS686l+o2VWXp1feyjYuwnmokhfsnjoe2jXeV9nEvcIltDDFhG0e9y0KPSmozdBDRxUvRVZc3tyCE5UBNBgv56fek3fry2bN0rO9z4js7UlNJzZfkP9s2/e55AXPqYTWPU1fz5j8iunSJWg/rL2Bl4ekK0UJZGQVeyrRxWfPSBJe9O1P1x+46iYJtNRMdPnlCCy7/8sUat82coRg1U6G/obbsD1u3VFkKkGmoL9XJrfbDgMvcwA504vwZLfBbuHsDYUx+QDvKDyynox7g0rhV7TnUe3L1jYPv+fBFKgyCqtNSWwJcTv1+sTiEr+E6Ho4ZukzjNiygLjOG0gdr5grQaeFMryOsbWHBpXVEM83avpre/XY2nbxgeJ+cuFq52WUNGwWMzNc9Ggpc/nxYB7p88qTxe+Ge5+L3ZNoUuvOtJwSIlAE+AeByqAItAS/VepfCNh62vqU6ri1JhWa0mpewjPP1LdUkqydlq6osvfr2oJ9wiksVXEaqeXkFlJdRwKVIGUdYj1BexoeXyWzj9pqXScEljk9mG48PL/OO5HA7TPytCNw5fNxuNWbwgxa1KMMnieugpbpd2sbzEcEl4KYTWgJeBoLLrwEuYTWX4TxerRNM8roOXqYBLuPCS4BMBpcAlACV6vcFkMn70aLWJWpeqmO4j5qmL6wYbqguwyov7bZxu8rSe5+u5mUycOlvG1eBptW/T4b7JFReqqrLIHC5eO9SodJEyI8KHdPqCzVnRNVlUnApICbbxlVwCWipwMsgcPljtYpnkPI6hJR+EKLPJ/TA6Bn0zyJs6Qb77H7PJduXGNxk/y/Jfp9u5DlgcYdIqeKwiRuLgJdQX6oA01JdhreN15TENi6s4wHwEsrLsLZxQMoirOHdLSs5Q0vZWrbxYo8aeufLuXSpsVHW4xP199zQJQg2ws59ftVK+V01W/QHRtxzX31JIlU8oqpTQtGbaNdPf0LNFy7QUxPHUAEJ4ga0lMASikte7AE9ql2c+6h5CWBZFMni0jaOddS71P3gM5Q9b6SQP9fJBjHnbdzghn7Gx39r+SzK92dYqYBLARM7CiWm7pqfbllJhYEdxGICTwE+21N+QDndNaI3nUJKtvKsnee6+4OXLVg6sIMnuHQeE3adDdZdZg4TFnFRC9NIEwfA/Nngx8WprJmgnrmZms6eoL99u0YmkBu1MEUaeW05/c3watp+bL91gOYzhgWXuFeoJ/N15ZSvbWsuZUPb0zf79Wnwl5ovU76uPeUHt9OCyy+2rRQ1MMuGltOls+eo/qf20Cn8XuzCvL+5BR176Xf06LTXqIAalX4qS899EjaayksviPmjsY0zsFShZ8i6l2btyvCqS0upWTrlZfi08TRt4/HSxp01L9NQXyaDl6h5mQBgamzjb60Zb7MaM9RCC5v4hI2fGWrL8NZzC47qbeNeaeNhlJcYAxDJEDMQXC5kcBkAL9Wal2rfwzqeFrhMCi+nbZttS4G/eK6JRmyYaAOXd82ool1HtnqCS3zHM7fPMRSXD4RUXsIybtnGw4BLnfIyHXB5n6hhKdSUE7xrX1rgUtmfEF4CPAJgPjD/adrvo7jce2wHtfqyl4SXhkoyLWjJ54mqvEwFXLJtnAGmAixZLTGn4SvtvPvRhvNksCaDNdkcyOZANgeyOZDNgcRzwAIYccFlBaCl0zYutzlrXKrr3mnjXZOnjVfXkJo2Hg5chreNs+JSbe3g0rKNI6yn0LOS5n//HZ1bvIh239xCWLODQKW6H0oyDs5pPnjItC4DWl3cvFkA0Yab/yi6qtOoa3lh21aa/u1yKvaupMLTlQqoZGCptmHgJRLHO1tJ4wjpeaYz7TuKRELvn/825CUqPtvZlTB+5sI5zwPw2f96aFcJLhlesuIyBLjkk3qBP4aG2Oe1HxuhxERwjwo9vRSXfJ1YbTPRhPVfC6UlEscR6oNamWgnfPe1OKX7HptpJqBsbTsq1LWnnICJAIrWwtvGrV8gb8vzQxL5gUu+7g+XLsigHVi+kfatgMtCXTsBJRtPHzXvVX0OsJEDWhZ8wOXnO1aJ/fWHG4TyGBZx9Xdjzy1IEb+JDrf6Fxq09BPKD4EtPA64lMelDy6hxLSUlKyoDNPGsY1DcQklpl15CYAZElwa4ywYGR5giuRxQ/HIVu802yjqS3FdkTYeX3mZHxkPXLLdnIElt0nVl4ngZcywHoT86Gzji+uXa+GCUOQteZvy78eBlqrK0tmX52NQGVV9ydASbTRw6Q8vocZktaXaOpWXaYLLuPDyrulVtOPwZtt3JyzbX/3eBi6hupyxfa5tnAqntxzaSHd88kgoaAnLuNM2Hg5cQonpto2nBi6FbVyBkiEAZmLb+CQrsGfr4e+1z/fi2SYauXECQXEJ0MmwMc0W9TOjwMvUwCXg5TS13iWH9aBtRasPeIcWYf6dO3OYXl3/js1azsAzTCs+g/IXkRtZtZJ99ky1lc2BbA5kcyCbAz+2OaD8ER767wKGVVxRXRrWcEt12ZXKKrtLFWYl+t6LF7xULeLchz1c7XvZxXmb0zZerKkiYRtHG6C81NvGrZqXxa6VJBal7qUKLlXbeJlIHEfNy2radeQInRo9UqjDVPgS1IeqzBzzp7dQ8yVp9r187JiElTdLOzkApzkuZP/0h2Ppu70NsqZl7woqPN2FCr2lTdxSWhrgkm3jmoRxVl2KFHJR61JaxsuekSDzkZG16lyz9Y+ePktlAJdKUM+tz7NK003WLl2+bEFLgEsnvIRVfEBH2zXCrchrMZgDpHRdvZnorpFP26AlAGba4FIA1Gai+uMHqfB6ObWsK6dcrbSL4/OLH4dasuHEYWpZi9Tx9oTwHiSP4xgVXFrby2nvycPyNB4Pxw9c8kHPzH3XUlo6FJd5gMu6cnp8xmD3MzSulwfs9AOX21bRnG2rac//8R/k3PZQFe/J/a+0YOdaocwU4HJIXHBZCtu4tJCHAZXqGEBLXo9vG4+huFTBZUT1pYCd4pjSKC+jgEuMZWiaJG08CbzMjdLZxgFEEQIUfUkEL99NoLoUtnELQt4982na07RDC10OHt9NbT9/SSguC6nDS8DM5LbxKOCSgaeXXZy35ULAy7TBZRx4OeCb0XT+zGHbd7di3yoXtAS47Ld6lABFKrDkPmzksJMzlMyNg/KyNLbxnANepgcuYRu317v0VFnagGZ6tvE59XplIZ4zFJnlC18Q0LLU8FKtRanrpwsuW0t7uENxefeCHrYUdJ5v3O49tp1aLegV+mXFCTMzcJm9pP/YXtKz+83mbDYHsjmQzQFrDqjIwvlnvG7dA1wyxIRdXG8b1wFMThnnliEkw0pny/t1rS5tPJz6ErbxatJDTHtgDxLF9epL1TZeRRcuXaSDrf8n1d/8EwNgRreNN/3OqHHZtVImgv9xtHM03IxAnpvo+AvPi0CZ4lMAlbxAccl9VWnp7PsrL4uAoAawhJIS8LL4TCd1rtn6gHSwk4txBsAc8uVM2xh1pW7hVCogkIehZf8OlOM6lwNg944LLtWrKP1mGW8DiPnUZ6NETUtVbZkWuHRBUnELzbS8YSOJQJ7X21NuUHvlxoyuIK3N9DdvedvDVXCp9jEelTC9fvzApbhPKCbr7CpLVXHJfag/8eP12QAt/cDlyXMn6eA9jtCpP75JJIoD1Df82U+p6exxqbQEsFQXT0u4T1CPOb40tvGCobyEIpKhZLg2jbTxGBAzIriUDAiP5AAAIABJREFUaeOs0CwNvMy/8zDl35F28LAgEwAzedp4jKTxkQCXD4kalay65DYOtORjksFL2MbbxFsUePn0wiG2FGaGCtxuPvC9EspjAU/LCu5UUvqt+9nGjfqVMepejt/0qQ3e8b2jRVJ5D5tVHIpLXkLWvPQAmaUAl1HhJRLB1c8KZR8SxtX6ltx/cG4fajy+2zaej0UKOQJ8LHAJVWUU27h3XUu9EtNSXqYLLmXNS6GkRAiPDVIGrCe0jQ9Y+64LIvPz5XbdgTX0q9lVQnXJ8BIqyTSVlzhXGOVlquCS62tyfUvDOg41JVSV/PnVFjbxmbvnUG6aqtCM1s/ApfXyl70IZ88imwPZHMjmQDYHfmxzQGUWOlDp3O4DLgEw2TrONS+xzap56QUvvZSXxaoUbOM1pbONFxXFpR5cwjYu4SUs43f07iqe997bWgrouNthfQ2jmEQ4DyBQU01FZIUlzg+7+oH/8StxH7c+VUH5pyqozBNeOmGlc90fXkKBCXgJBWZBwMgKOnnO2/qNm/mXob8X8LLwnFRo6oAaPvzfvdnTBi1VgCmAYsrgUoI6omdmvyeSxFsObEeFAUZ9TcOirlVcNhOVTx5E7Se97rm0nTSQahdPkWjPoaDkX05s/ru3ulHLQe3pX8a+wJsd7WUBNwE4VTjp12eo6IUV/cClpJDS6s2AUtfCMi5+PMhlELg8/vSTxu+JoiYWdWJl+YQffjhPuWGAn4/YoaUBMAsmjAwDLO1jSmEbZ3gZDlhaqst4tnEDeMI6PjwGuFTVl64kcQaUQW0JAOY7D1NYaMnKS7SJlJcjktjG3fCSIWTcNhG8jAsuFdv4iLWf0KVzTZ5wAaBh4e6lCrj0g5Jh93nDS7aKc8sW8qAW4+ODS3/buGoVt/XHPkClApe5D+8PlTbeft5LdPiEPVAJYBKAkmGls4UaU4VHan/DgfUOcCkt4XaY6b1NDyj9gKaEl6UAl0J5GRVcJkwbB5Dc2bRF+3zxrAHr1jZ+K+AlACPDy7TBZRh4WRJwKWzjlvpyReNK7fM4crKBOi1/OQOXWY20xDXSfmwv6tn9ZnApmwPZHMjmgJwDKvxwAkrdegC4ZGDJrWUb94KWvM0FLzXgEipLKDB1akt1u8s2jpTx6ioqpGwb14FLm228hwSYf9u3t+BEe9n+GtLWzVDzeB+puAS4tNnIQ56n4d/9CdHlZvq7l3pT4akuJBSXaE2lJSsu0XKquANaGrZxtofr2gLGwTYOe/mzXeifXu9rMDI7xcLagi0bRZ3LwrNd6K9e6uHF0sy5muvfwaW4tMHL1MFlM/3Xd58VSsuWA9sLaFkIUeMSnwtq0sLrHURtStSnVJc86lYOLBe1K1G/cvqmZeZntHeaac/xQwJM9vr8HY9n00zTNy0nEeIzqFyM8wOW5r5B5bRq3xaP8/nXuBT3JhSXgKTBqkv5FOyfCGtB4PJI+cOitiXPfW4bbm5BF3bupNveKKcC7Oaq0tLZjwEvATx9wSXqaEYO6zGUnIoNPAzATGIbN2teXmFwWVLbeERwmVbaONeujNNeb7bxuTu+1sIFwJbxGz+1wOV7bahgJpQnVV86QSeA5gMUFVwCbE6IqbhMYhsPhqW1nrUybQDUI/SH9yM53G95a904V6ASFJhOWKmuI7QH4T0qsOQ+amM+tuBlD3gZbBuPBy7vo9z4+6g04BLKywCFpWt/cts46lhC9crPVNfWH91G3ZcNuKq28VKDy9fW60sTiJqfm8cLi3jLafdQy2l3xwKYmeIye/nPXv6zOZDNgWwOZHPgxzsHVJqgA5XO7QHgUrWNM7y0WgaVupbt4twKEFlVbda4jGwbB+isqaGiUF9Wk7CLA2AG1LuU+0PaxrtKuzhqXeogJvYVe2CppMdGvUV08RI1/OnNtBtWb0NFxmDGr2VwebSmMrLics+//SldvnyZ7hncj4pPdRFKS6gt7YpLFVz6wMuQaeNFkTQuVZS3PVshg7rt3JIFfAJuwlrea+JoM4SIJygfMnTpDKm2BJxUrOK2fhhwySfkC3BrbEcD6Nh3zljKCUhZ7qprqdrFPRWX4lzNIshHBZZefQTwAGSK2pZ8L4rFGtuRKP7MnHfl81LGYMPQ5dPFfigueTEBpRLOo24r1LanuuXT3ecjorWN2wl1Kp/8YoR6JVs/F8IqDju57icYXD5izvHdqG9p1Lg889kM+ofRPajAkBIgkftebQx4KZPJ9bZxhO5Eh5ey5iWOA7RM3Tb+plRZ4rzORQb2IKQnuvoyF8M2LsN6rFqTXHMyzTaK8lKOzWzj+XcfInOJqb5cvfcbLWi5cPYIDfvmIwtc2lLJ0waXEmQWxrQR8BIAMyzEjAsuLct4BOWlYRsvneLSCgfSgcs7Jz5K3x1Yb/veUOsSNS9xjAor1X7Fwtfo2Ml9tuMYrrHN3NsiHlzvMm5gT+nApWIbd0FKH6iZQHl5x9SHad2BtZ7Pl58zt/i+ZuyYTb/4tIOpvETATtrqS51tvGTgcmorenzpS9qUdahOF+1bQnd81sZW2xIA0/lyErSegcsf78tqBhqy7y6bA9kcyOZANgdUphD0Zz7vDwkunZZx2MVlYI8OWvJ2C1p2o2J1NypWWeE8TnAZRn0J5WWxpquZNg7VZbh6l+HSxhHWowJL7quhPbIvVZdl3Wto4KzpdLFxvwlm/GClui8uuGz417eI77rvpI/o1icrhNKSoaU/uEwOL03b+DMVdOAEUqbd1BBb2C7+w8WL6rwUfT7iL4dUC2DprHGpgksoMrHofjYfaqB+X02gfl+Np1eUpd+CCWK9fHIt5V6HFRz1MttTbmAHKkAZKRa7RZzhZRC4xDgAS04Gd8JLbMfy0bqvbLeNz80ws1jbkbrNesv19DDm0y0rTWApwWWw8rIwqD1tOLDDdj1eudbAZf0tqOV6Ex3/w4s0feMSOnr2DOUEpHxUKje9gKWyLb5tvK2n+jIpuIyfNu5T81IDLvPGdrRxwCVSyaGijJU2bkLP9G3jUFNGg5eyRmZ+BADmQ7GXOKpLcYxHzcu4dnHzuFEPWiBShZKh+vECe7Ye3KgFLT+cOUy1q8d6g8v3SgMuRe3MMUZgzwe/pSCreBLFpQ1cfvBb4nAer9YZ2HMlwKXONt5t0UA6fnK/7Xvbe3QHtf68t6nSzH3sBpi3f/IoIUGc4ZmzXbxnGeE4b3gJm3gwwIyqviw1uMxNiKO+bE25mDUvy79+UQvtnM8b67BMv77+Pbpj2oOpQ0uGoF7wMhS4nNKKdOE+uu3PfzNUfCavz3rp3FGat2eBC1riZSQDl9kLbAYxsjmQzYFsDmRz4MaaA8wp0DKYDGpbFLt0I3OpYIWl0mI/tlc6g3qwjn01Yh9AJcYwsORWHFfVVUJLE1y64WU02zjXu0RbTSJtvCaabbzYjdPF0aoBPlWEmpdq3csiFJbq0g31LuUC5WWhRzXNWb+Wfli7NhK8jAMuEchzed9emvbtCio+WSmWwpNSacnwUlrGJdCMYxsXdnCfxHEoLzHm3uEDPONgAN+mrV1Ot/Yx0sSZVCqY84eLF6ilTmWpbAe0BMjU/Xy2ZaWsUTnAsH0P6GCuA1TmRdAPg0qAy3IBLxlSerVhwCXDSye0FEBzkISa/RdN1N02lQ1+nP5p9DOu/RJuXiaoNnNQbgrVpez717xE0A+Ch9w/a/fvEKng15Li8sB//QeatHGRyb13ndhH+SGP+qstFXgpVZT2WpZB2wTwRB1NY2F7d3JwCfWlrGOZD2kfV8e5IeSjxIDSqbbEOu+zH4f6l7xAjalfYoHLtx5RYGepwGV4eCnCfd4GvHyY8iNQ9zIevIwNLkVgjyNtHOARy8irmDYeIXH84c9eoMZj3oEtAA8i2GZBnR5cCngJgJk2xLRs42GUl2koLkPZxhVr95UBl1J96VReTt82W9RLVOHQ3J1fm9AS4wWA9ICX0zyO5fNwjUwJL52QkoGmc7u97uU1Cy6hpAxT91KMuZdEwE9MeNl96UA6oAlC4mettlAh7j++k15bO5Jyk6TqMk31Jc4lFgVEBoJLY2zLKfdQTjlOByzbfP0MLdm3TFuKACE9Y7ZOpjs+e1C+nDgSyBleCoAZUn2ZKS5vrBfcDGhk33c2B7I5kM2B62sOqMQiCFjy/hZlXboRLxJEKtDSCTIFvHQCTGkdZ1Dp1dpqXpoQ0w0vVQWmWt9S2+9qKS+j2cYBKlVYqUJM9I208Yi28VPnztLZSRMJdftQszKobmV4cPkT2oO6lze3oPMzZ9K6PfVU1gvQsot7edqCmPaUcadt3FHr0rSL83b/wB4Z1NPFBE88+Zo5lOYyUdcJ7/BmWws498ayT/X2cAVcsvrSdgJlhcFlAZZyI1xH36IOpbfKUt0eFlziGD9wuXb/NuVO7d2fDepILWs9UsWNYf/fu09TAfCytoPWNp6rbSeAJCDn37/Tw6Xe5CsKxWVteUmt4rk6/1TxY+0eEQnisIjv//N/Q/N3rRdzR2HaNGL1LMsyrkJKXT+ubdyoaWnVvmxnpoMnsoyb8FLaxxmMBrWAmAJI2qzfiqLSwy7OQDOZbRwAMiiUR9lvKi6vJdu4hJ1xwSWOSxNeirAdAS8BMOMtiQJ7oM4MaRtPBC5ttnFnvcp01mEbZ8UlwCL3na0fuFQB0ZXqyyTzZDUuudYltwwvfzm9inYf2WpTTZ45fYheWD7cBi55vGoVR7/viuGE8V7PAnCp3+pRptU8jMJSF94TFmBeGcUlVJcIA/KxiHvsSwIvH1/0e9oVENbj/A4AMFH/8pU1bwvQyIrJtFpVeRkILjkpXNM+tPBZeu6bITRz1xzadXQLQU3p/DxYx2facGgttV3cl3JG2ji/fOjasOrLDFxeXy+wGZDIvs9sDmRzIJsDN9YcYE6BVvd3Auf2FsXOXcODSwEy3eBS2sbdaksnxHTaxlVQ6dXXAsvqGjPQxwrtQciPtI2Hs447YSWvM9BE7cwItvGeVXRbr2qhejva+THaZdTwU63hzn54cAlrbQs6Xtufmk6fojLYw5+sckNLA2TalJeeQT0qxGRQ6dX6wEuE/fTuTBv371HnHV2G6s+Al4fPnRD7VDjFfVZSMpgMam0XUVbCgMsclJeOAB4VVDr7UcClF7xEfcvb6jopd+nuFoXVvB1dvHzJvbOZ6Ni5U0J1iZAeqbrkepeWbbxQC7BZToW69nTq4jkBLvn5qie9EuAS9S9R53L/qSb10mb/UPkjtPuWm2hvy/9IR06foLvee0rua2b2jTtvpvsmvhxedQmgGRdeDlVt4+mASwk9rQTxIGDJ+wW4fMPPNu6uc8ngUiow46eNx1JfAnaaELMU6stHItjGLZXmVbONj7SnjUvVZTxoacLOUQ9SIoAZAl72mF8nVJVewAHbfBWXCri0AnvSAZbCLm6eX9rGb3RwybZx1LFEfUT1OwPIBNBkWOlsVXj5m8+foj1Hd9iOV881Z9fXFri8ArbxKwcuZc3LaPDyXqnSjKm8/NUX1bR83wqXOlZ93l59AfsOrqN2C/umbh8HvISC0g9cet1T1G0AmZsPf09Pr6qVdnOGlh5KS+dLSQYub6wX1wxUZN93NgeyOZDNgRtzDpiQIBq4ZKt4d8syzvZwp+JS3V4JpaUKMa0+gGWgbbwK9S67ysVIF48DL8tEWA/qXsqwHkBL0z4eGNoDWFlNdts4A0y0lm1c2MeFXbzSbhtny7gI7KmkW3t1pYuXLtOBf/h7I4DkJhJhJB5J4cHg0jr28G9bi+/39me6UdFTbQmYyQpMwyb+lKO1QcxKJX3cG1oWhQrTG14WngG47EKPjxluzDtUb7RjM2vN6mFw05mTkdSWYaziQnGpU10O6CDqW1qA0h9keoJL8SllOI91HlZv8vnKhQLzL4ZW0PFzpxxPAyeQcO70hbMivCf3ejuauGGhBRyNx8RPa92B7YZlXEJLto9z3UuE8wBermvcaX4HRsfWWOBypG27upI4nKeuLeV8wOXpjz+k88uX0bDlM8S4v3m72vW5+X4Q1uMb0ONQYMaueSks4wjmAcRE+jhs5HI9ifLSso2HU17abeNOCClt48IW7lH30kwbh4XctIqrfb1l3GYnj6i8FDUyBbxMH1yaoT8jwgJMwMu0bOPxFZgAjbwIeGlax2NCTBwfqr6lEtJjjsex/nUvg8DlsRP7qHJ+f2+ruAkWf0t5WMZLZhs3YKgS2nMjKi5ZeYnkcBUiAXLBOu6Elep6DtZxJbQHtSzVc6j9XUe20l0zqoTVHMDTZhv/mG3hsIvzwtu8W6m8vJd0CswrDy7vpfzE1tIK7qGytIFNtpajjQkvcdyw9WPp5KlG7TNXn7/aFwE+O2fTLz7rmBrAZNt4qcHl94fW0zOr65Qama0pN60V5aa3spSXJsTEdkc4D+ziInHcsV0Zlykub8wX3QxwZN97NgeyOZDNgetjDvB7P1rX3wOUP+/VfS2KnbpRsTOgZXdTeQnreKBtHLUtBbi0gKWodym2I7zHW4Fps42j5qVYktnGobosKIE90W3jKqx09u22cdS6ZCs5WrPWpQEwy3pW09/2Re3CZtqb/99Mu7iXbTwIXPIx+27NETVfpr/9XW8JLQEuPeElg0u09tAef9t4F5KQ0gtgYpsbXhaMGpgAmDJe3OBy6izU9Eeu/IKKr8nalUFKS96vORXZFZch7OJCfWmE9Whs417gUsDEZqJFu76jhbs3uJddG2hx/fd05sI580GYtnm+eYNIfr51pWkxv32IjzKzmejkD2foX8a+IMJ6RFq5Uvfyv43pI5SZfHpdW2pwiY8FxSXgp05x+cW2VUKRmRvSToDL/OByunDpgrxlLi9gfIBLly/TrcPaR4KXsZWXwjauqi8txWQeCeeGrTx6a52HlZVh2iDbuKq0dPaT2MZlaI9iCw8AmfZ08tLByyiBPQJ4voN6l/EDe5LYxvOj7DUvhWIyqW0c8NGEkV6AMmCbj/IyCFyi/uXDn78QDC5ViCn6ade8hGVcbxv3s4oD/szesYCmbPmCJm/5XLToh19wjHv5dv+3WhBVCqs4wGX5ly/T4RMNtuueOX2Q+i570xdcMsRk5eWQNWMJifEqJOP+6dMHqc/yN03VJR/jto3717pULeQ6aIntVx5cGrZxhpJB8NLYn8Q2DnjZau6TtGjvEm0NSH7+Xu2hE/XUZ/WwVOHl1sPfe37/XtePuw1QHeFD47ZPp1983kFATFnDEhDTWMwXEw94KUJ77ta+zGTg8vp4cc0ARPY9ZnMgmwPZHLgx54DKLVQ46deX4BLwUgDM5LZxZ2CPDmCmbRsvq+bAHtS9RGCPpcAsBikvbUE9KrhUbOOK+tILXAJglnWvpmL3Gir2qKbO775NzRd+oIY/vYUabmkhlihW8YZbfiKg554//zMh1PuHP/Shsl4VdnAp4KWqtGRwydvC1rtk67gOXLrhZbG3DOgBwFxTv1OKCdUZ6NMvAFq+1oFyryE8JxzA1J3ODi5ZAalvw9jGvcClKZ9kOaTuhoztumGAmcWB7SknAnzaU0uhuvzaUh+ax8szWOdppmX139PkjYtoScP3IoYH+6z9+hu6FsDl59tWy8TwweWibTm4Hf16zPOaD9BMe08eoVyUsJ4ktnGhtiw3Esct4BgdViKkR12sc4WBlhgDcJl/AypLD+XlcGkndwJLdd0e2IM6mSEVl9ds2nhY1eUjIqhHppMDXMYP7ElU99KRNp6abTwJwNTAyyBwefJkI3VbMCgSuLwatnE/cAmI2HNBHVnhO23IliY+Vr8ujtGkjY/f9KkW/JQKXI5YP9EFvpASfufER0OBSwBMgMiOX/2ejjgAKMMpwKYJWz51g8sS2cavDriMYxvHMcmUl7lPWlHbr/vShoPrtDUh+XtwtgDNE7bNpDunP5QKwPQDlwdO7KbJOz/zXVY2rhJW8KZTe1xz0nnvWAfAfG3dyADbuBtemmE9HoE9Gbi8MV90M8CRfe/ZHMjmQDYHro85oJILP1ip7rODS8DLLnb1pUgcd1rGHevCGi62yaAep/KyoFFfMrzktliN9HG9+jKo5qVUXtYQQCVbxsOrL2uEBbxMCzEtpSVs41JpadXAhBKT1ZfCYt6jmvpNn0qXjx0V9SmlXVzWqqy/+SeyZmWf58R3drSm0kwj34VQn5sl6Nz9058INNX5/ZF0a09DZclqS7U1LeIMLh2tEtiD+pfupPEg2zgDTUt5WXimM5X1lnbxzmPeUueevt9MdOLcaQEtWxrwMi1wmXfaxJ3rGnWlrH1pD+3xBJf6TxW8R1EU9vt6nLCJq6E++dfLCSpDUjLBwwBJ9cI83qXyJKIw4BL1KfO1bf2XurbqJc0+rh2kuPzcUFyK6+BaxtJ3/hgbfDU/BxGtP7iNCoNRx/JRyjns4ToreWzbuKh5CYUlLOMGxFQSwu1AUoWT/v2CEdgDuBgWXspxPjUvjRAfFViqfUt5CWjJIT8AocEQM4cxAWpL535hGxfHlE55ieTwqOrLJPBSKi9h8X44xmKveWnax2OG9Yi6l4ls4wjscYf2BIFLAeDma1LFXSpLd31LqCRlvUpu3WPs9SzV/UgWV9dlv/C+VF8CKnLdyzDgku3lgJZxIGZ+7AOkLlcaXN4xoS19d2C9DZYKyLj509DQkpWXsI1vOLDOdi4VNuE6t3/yqAteCuv4uAdIVVPKPrYFKzC9bONB4LLleITqMGhMv81PNBLEQyovk8NLmRreY9lA2nhoQ6T6l/i+F+5ZnAq89AOXAIK69HBzu5I0fsfMB+n5b4bS2gNrtEpezC/c//L9K+hXc6ssFSUrL4WNXG8Lx0tLy2l29WUGLq+PF9cMQGTfYzYHsjmQzYEbcw6YICGyVZwVl0J1Ccu4ZRsPAy4lqIRl/FqxjbP60qh3WY2gneoQi6q29OobtnEjdVxVXqrgsti9msq6V1KxRyWNX7aELtXXSzB5800itAchJSJsxwNcIj1cwMtbWtDlQ4do6urVAlrmelVQ4cn48JIDe7zBpQozGVLqWgteMrgsPlMh5h5DJ3UiOvtDFs8Q4FKoLkOqLQE3dT+fbV5J+f7tyQUutaBSr8bk2pWpgkuEzzTL6p/vr/lSKC1zr7c3reIAmAjg+U/D5DMExRPPMczDVB4KhvN1lM2iGwZcilTwKwwuC4PbEazjkzYusm4ZkFcBvU/NG0X5IY+QsG0HwMsC748b2CPUkhpwOdQfUPqDzejKS8DLXEDauAornX0LXkYDlww3LRgZ3j4ugWbp4GVUcInxV802PtLDNp4EXI5MGNbjUe8yLLhMpqKMAy3dwNKCmG7beBRwydCS27DqSznOgpdhwWXLsfcT16dM0vZaVEenTh2wwcbjJ/dTt0UDY4FLqCoBklRgyf1jJ/dRxcLXPMGlhJfBkNINN2UNTKdtPAhc5sbfL+pjlg5eypqXttqWARAzqW0890lryk1qJZanV9TS7qNbtd8Ffyfc4jtbvHdpYniZGFxq0sbbLupLqG+pm1vYDmALeGm3jStqS7P2pR1kZuDyxnyxzYBG9r1ncyCbA9kcuD7ngPXyH7XGpQouuW+kjYcDl6iJKQN5VLWlaRuv0Ne8hFrTUlzKmpdeIT3qtjDKSzVtnK3jsI8HAUy94tLfNq6CS0BLhP6w8nLvsWP0w3frBKzkupU6cFkPteXNLejilq20YNNGKjOUlb7QktWXLuUlLOPSNh4eXDLE9AKXXAtTKi0RzlPo3Zlyv3+MVu/dps4/V5853M8HdCIBLV+128SDbOOuExobZm1eZdjNNfUt/ZSXAnja1ZaAl6mCS+M+e84aadrDYRNXFZe518sJqsu/eqOKLl66IMAlPy/d53ZuX7F3k1RsKtCPx4QDl+X+aktAzbQVl3Wy3iUA5v5Th8XtWp/b6DUT3TX26Wj1LtOyjTsVl1ew5qW0jLNtnOGjvXXCSue63W4eTnGpgsuo8FLUvbyG0sY55CeJ8jKJbTzntI0nBJdQXoq6mSnVvKz8cgAhgIehiLM1FZej21AceGkdkza8BNi00sajgEsoL+NAS+sYCS/DgksBK8c+kBheTt86xwWDoIy8Y0J4mzgrLtE+ubjWBUL5+794rolGbJioB5fCNu4FL7HNa7s9uEeFl0HgUh1bOnhp2MADgKUJNyfelyhtXAT9GOCSAeZra0cKOzV/B34tErsn75iVyDKeKrhU1JdQZEKBOa/ha60dHvBy0b4lYpxZ69KluFRAJtfBNMJ6OHU8U1xeny+yGaDIvtdsDmRzIJsDN8YcYE6BVrWD+/VbFDt3NepbGnUuGVyijWEbR/iOCiwZZHKtS6+0cRVeWhAzBdt4tds2LiBmoPoyvG1cwEmoKwWsNBSZim1c2Md7VNGE5UuE7fvwY+WidiXg5Mm+z4vvrKmmQioy/7gFNXXuSM2XLtPb8+dQsWcVFXt2cde1ZFDp1brgpWUbLwPEDLCNl/UOZxsvQ0J57woqvPw45V7tSA+MfdVm+VUnI/dPnD9NOaO2JUCluugs4zlDlcnncLazNq2iHFLDASGxQGlpBvAY6ko/eGlTZpZTYWB5KuBSYLdmoq92rqefDXrcZQ9XwaXazw1sT9/u22rVfrRInvnRVWUldr/37RyRPt4srObuA9bu30652nLq9cUI8xxWR45HQrlcELLjbRsv1La17ss6gegBahbq2psA0rGbZDhPW9MizlZxbm8d2p4uXr6kmOX5DPL+/uqdisjwMoltHApK0zIO67gTYtpqWYZVY0rlJQCjer7gfhq2cbVmZrBlnAGm0xYetG7BztIpL+PZxpMG9sRLG3fCyzRs48nhpUwbf/izFwgBPDpIcu7MYXp1+WjKqzUyPezblhrSXykpx8WBmBrbuEgab0NBEBE1LtkqrrZJbONB1+yxsJZyAJYpQMu7plcT0r7V7+nyuWM05vupJhBVoWSY/i/fl5DUAAAgAElEQVSnV9FuxznV86/ev1oLLq3AHp1t3A4qvdSXbBuPAi5LbRvPhU0bVwFngrRxQMv8ZEt9+avZVaEDfJBSniSwp5TgkuHlqsZVtjmrzi/A1zFbJhs1L6GsVNLG0WdYqWkBLzNweWO82GYAI/ueszmQzYFsDlyfc4Df9NEG/bnP+41UcQNeqtAS/c7dqaxzNzNtPJz6ktPGocJ01LzU1LoUNTI9lJeoeakqLZ39MMrLQo3dNh4OXEKZ6WUVV7dZNS9Vy7gEmVa9y0KPaip0r6RCjyr6h5f70Ob9+wTgO7d4IV34co74zs58+in9sGK5AJvrG+rpjmd6UlnPSrEUe3gE8ngBS3WbobIsekJMK7BHbxtneMkKS2/1Zf53j1OhX0cBLguvdqTlDZtpZcMW17Jij9xeNW24GcqjQks/tWWhf0eh0FyBc+/Z6lrqlk4nhpsm/LTByGBruD2wp5y+3P4trcQ9R1jEZ9yzmRbu2kCjV8+hez78Pcn6mYCh7UODyzys46+3p/9nRE/6Zt9WTxgMlIdlacNG+qs3qwS0ROL4ir0bCcrLFXu3GMtmWrVnE324fp4Al+2nvE4r9m5W9mMcPucmytW2N8Clj/Kyrh2txLn34RzWeVbu3UT5unIq1LWjWdtW0nKxz9qP+xm2YpoWWgJe5ga3pZ+/0YlW4n722Rdca0nDd2RawdkS7tOaY+PaxoeWAlwCcF4t23hMcGmE9gQBS+/9pYOXUW3jeWEbjx/Ykx8ZD1xyjUwGltyKupUJFJjJ4KUElw/MfJ4aj+rBJQJBhq76yAYuC6Mf9Kw9GQ1e+gHOKPsAQdtQVMUlw0tWUXIbxTYeClx+aFdaxrWN91/9HiEdXQU/pe4jvbzdvJdCwMtghaUXuMQ2wMto4BLHlLLmJWzjOH/r0Eti27hDeQmYOWzDWDp92l4WwOv7Xn9gbWzLeKrgErZxh+oS8LJ6xauEsgNe945tjSd20UMLn6Xc1HsoB8Ul17tUwaXWNp6By+xF/vp8kc++1+x7zeZANgdulDkQH1wKSKmDlwCYMm08HLiUwFLASAVcllV2lyCzUm8bhxrTUlzqbePFqmoTaIaBly7bOGpehqh7Gdo23rWSENjDANNuG68WKeNQXiJtXKgoe1TRQ8PraPo3q2jP0Sb6Yt1aalXXn4oCVnaVCsuelXRrDyguq6jQMw68tJSWEmBWpmobzz//BAFW5l81wGW/jmId29QFCksARdEqaeJ+4FIFmQCXRcDL/h21CeQAl6HgpUZ5WWDFpgCe5STWB5Yb4BEqzjCLDpDCFt6BWg4qt9nDVZWlsw/bOOzjYhnUjnK17SiPdlA7ATVRExPHQCEpbOeD2lFhUDm1rJUtxokF++vKqTgIMNIAk3WsrLRaqDELSDk3VZfe8BJgMlcnA3ygykRfrNe1paK5ztu55TFSxYmalqyy9GxxfiW8R54f4TyPUg4BOkPkogvn8dweE16WQnEplJyKejNYbSmTxnmcFbYT1Taujo+guDTTxqPVuiy18jIKuMTYNGzj+RHx4WVulL3mZVJwmdw2LuHl1oMbtWABls6Pv5tpA5dCffke4GU05STbxq3AniiA0n/s+I3+Cd86xSUAZhxoiWPGb/pM+9z8UsXjwMvFDcu019JBoaTbAa2HrBmrBZe5j2VCub7mZbjAnujgUgLP0tnGo4FL3Ecp4OVzq4b4Qj98v4DZA9a9G8sy7gsuD4cI59HUuDTDe4z9sIzr5iJUwx9unWoEAbX2BpdQXGrgZaa4zF7ub5SX++xzZnM9mwPZHLge50BMcNlDWsUFvDTs4p29beNlXRT1pSNZXNrDAS3VhdWXduUl28Z1LcNLbhlOOhWXvM77da0ubTyc+rLGgJKq2lLt2wN7oK4s625BTE4aly0CewAwuUVfXSqpCEgpgKV9TDrw0oKZrLb0r33JyktYzDtT8SlDeflsFxucVEGlrs9qSCew9Frnsclarl3JLYNFTS1Ml0oT4JKPSad1Asqw6wCVAJQmkGQwGaK1w0gLVobazmAyKLQnyn4HmFQhZai+j8rSE1ry+JjwUoQClcA2fnXTxmNATLN2ZXiAWWp4mX/nYbo6tvE4SeMAl+mnjSdTXj5ES+tXaMECgMPMLV+6waWwjidRXvqDSH/1pts2ngRcsvoyqm08LriMGtBT/uXLBPWjDv6Ucvu83Qu14JLt4tzmtGnj/rbxuOCytMpLA0ZODK+8TJw27rCNQ3kJeHni1H7f7x5BPS0ny6Ry2M7DLkHgEudsOeWe4HRxB8B0HjPkuzG+SePfHVona13yeRhUmupLe0APW8XQZuAye5G/Hl/ks8+UzetsDmRz4EaZAzHBpQNSekFLto1HBpecNK6mjQNsdiUdtBRKTQ/l5bVuG1cVl6y8RGsHl3LdDitVcGn0GV6qULNnRXTlJVLIfWzjKrRkkIkamPaF4aVhG3+mC+X7PRYZXHJty7ymxqUKMJMBS6nwNM8RET7abePpAEsLgNpDeUKDS6g/BbiEwtJQU0ZoQ0FKm9pSBZxSYZmPAif9xjIMVVSVoYAlj2cQGaNNUvMyffXllbWN59806mS+qVrGATCjqy+9beFhgGZprONR1JdQXmJ8ksCeJMpLWMfZLs5tUvVlEngJMOkHvwA2bTUu1XqXV802boeXaYBLU3n5wW8pjGU8DLjM+9S4DKu8RB1LKNPU7+js6UP0xY6vaPLWz7XLlK2fU5jlwPF627nV6+w5uoN+8/lTCeFlqcBl6W3jqHkZxTYuxieseclhPdxO3f656/u3fUfHttPd83qGBpYMNoPAZQ7gMia8VG3jlctf8VWOHjnZQI8tedEOSBlaupSW9tqXGbjMXu5vlJf77HNmcz2bA9kcuB7nQEJwqSovdbbxrpZt3KasVFWWzn4NycAeVl0CWkrbeFR4yQpLtYXKEuuwj+sUl7zdsox3JaG2NCzjhZqqBGnjrL7EOSrFogOXKsgMhpeK4lIBmakoL1EP06h/qcJLO7B0AkwZxgNreP7VDpHBJZSYbBdXIaVX34SOwmJuTx9X94Xue8FLH9u4gJfOgB+vc8TaFh9eRlddSis5YOe1Ai9hN0eQj7CAM4yM2saAlqYaM6by0hdcJkgbZwt42Dan2Mxj28aHx1BcGoDTUlGGAZVyjDhGKDavPrgsQKX5tlwSwcsENS/1tnFY0R+MtcSFlyPWTKJLZ5u08Gr34a30y0+66uGlsI1HU1CybTyq3VynxEwDXEa1jYcFl0ng5R0T2hKSw1VQhb5ME29rBvPoVJxhQnrm7tRbec+cPkR9VwwPBJe5jx8QY2Af965nqbeNx1dcGpbx8UgEL9USFVymbxtv9WUv2ntsh2sO8JxASE/XZf1TB5ciNMiAl077t+8617o0WtSwRC1Lvl9ne/r0QXpq1aCQ4NJuG8/AZfYifz2+yGefKZvX2RzI5sCNMgcSgksoL7tbtnGoLHVLl+5mYA/s43Z7uG6dwaW99YOX2Md2cW4ZQqrwUu3zfl1r2sZrqgW8FAAT/cCkcRnYU+xeTfral4ZtvKtshW1cqX1pV18ymOTWobzsCdu4sajKyx5p1bxUbOOBaeNQW1ZQIYbS0mkdF+DTrHWJ2pf2dHHnemg4aaSPe43P6dLGg8CjCS+ddvPkSsywakvnOAkvr45tHMAxNeUlVJmJbONtI6eMJ4WXpbKNc2DPlU0bZ7VlDIgZwzaeN4+xwCEDxFTad6SSMpL68h0kjSdNG/9x28afXjCMzpw6qAULR07socdmv6IHl1Bgxqh5KSFktDqZpQaXgJd5LFBdBigvo4BLAS/VoJ6QSeO9FtXRqVP2kBZRF3Dj9EBoyTAzCF4O+Ga0b/DPjO1zA8El28W59baNe0PNpOCS08lLBy8NGBkhsCexbfyT1pSfZKWNz6n/Svv7+cPZw1S7/j2CQpNhI6sq/dogxaV6bFLlpQCM5497fgZRS/W7MXZwGdI2noHL7OX+Rnm5zz5nNtezOZDNgetxDqQALhlWBgPMsi4ysCc8uATQVC3jCOkJVl6q8LJYLQN7ilXJ08aLStp40YCYxZDwUg8uob6E8tKqcalTX9prXjqgJYNKDbhEHcx4yssKU2nJiktuVeWlzTb+lEwhz6UALQExRZiPgJUysMcJKp3rXiAyzjYTXgbBSmW/tI0nh5SWVdx+LkBJBPE44aTfOsZftZqXfhbwOPuuovLyWrONc83LsMpLHpd7w7CA21SUFowEDHUulm3cGifVm+Ft41BRxlFfWjbz9AEm1JRRwSXG5xPAy1yCwB4klbNdnNu4iks+Lqry8oEZfX2Txc+dOUyvLh/tDy5Ht6F4aeNpgMsHKC3FpQtc+sDLqODSBS9VkKnpT986hxCQpKrUkNJcuaB/aHCZ+/B+8oOXD8/pQ43H9MnyWw5tpNs/eTQSvJTKS6gsvWzidoCZDrgstW0cis6I6kuMT2Ib/6SVgJEAkkgZB+BT5wH3BfhbP0ZCSwNeqtBR148CLnGOJPAyNrgEwNTaxrMal9fjS2z2mTI4k82BbA5kc+DGmQMpgUtAy5Rt46zKrLSDSyg1w8BLV9q4BlxCZSls49U115Ft3KHIvNK28acqqNjvccq/+piAjk4FZdx1WfMymuISUDMOtLQdo4BJCRQ7Uj7INu46xg4gdWAyzHY/SKnblx9oWcDD17zEMbJGZnzbuEwGT0t1+WO0jQN4+tvGUbsy6tJWHMMwMmybxDZuwksb8CwxuHzrEQV2XhvgktWeyWzj8VSXst6lveYlA0jss/rR7ONR4eXqvd94QhGGI/qAnjZ2oBnVNv5eG0rDNp4muOSwHrPm5dg2njUv44BLP3jprHl596ynCDUm+TvgdvW+1RGg5QPmWD94uXr/atd1+HpQfPZaUhsaXEJtaSkvvcCl3TaeHri8j3LXkm08xbTxHssG0unTduUtfz8MLk3FZUh4GRVcMrz0tYmzUpLbKa1E8M72Ixu180soRr97z1txmYFLyl7gb5wX+Oy7zr7rbA5kc+BGmwOxwGXhCYBKH4WlLqyHU8gj28Y5sMduGS9WQIHZVdTD1NnHTbt4VVeS6ksJKlWruNrX2cVt27t2Jam+lNbxIupehlJeVlOxWxjbeKVQYUJh6ae+9K95aaSNQ4HJakyjjae8tGzirLi0tQjoebKSCoCWL3YyalrGq2vpBzZlUE8HChPYkwq0ZDu5AJFR7d88nturCy8BNaVtXMLI8ABThvvEh5fl0uKdsm08Uc1L1MiMW/cyZs1LhpMWxGxHDBx5X7y2rThP/o1HzfPxef1bf+Ulg0qn+hLreRHYA2ipKjDDQcxrTXXJIDKK8lIqNRNYxhOpLq9+2viY9dN8A0C2HNxEd44tt0NKW0iPAjCjwsv3uT5mfPVlELjssaBOWsDH/JYYTIZpTcu4h/IyLrj0g5ds70bbf/V7Lgv3xXNNNGL9RBNGquPD9HXwcsz3U7TfP6zpYzdNM2EkQ8mwbW6cXWHpVGGmCS6lbbxU9S6N817pwJ5PWlNYcMmBPibE9EkZjwMuGV46k8P9YGZwjcsD1GPFQD24ZAjqkTaeWcWzl/wb7SU/+7zZnM/mQDYHrqc5EAtcFh/vThJeKipLW21LH6jJ4zpHtY07lZdsG/dPG/eyjaug0qtvg5QeSsyy6hqyQnsQ8FMla1+GgpcczONsGWjKwB4VWHLfXu8yRNq4j21cWMd7VVARoTthF5+0cZlEXkmFvp2o0K8jFft1pMJr0ubtByKj7pP1LttHB5eokckQMm4bUUVZ2sCeDpHs4qoSM55tPKnyEqnj6de7TAQv44LLIW0pHdu4Ci6lgjIeuEySNu4DL41UcSe4BLS04GV0cIlU8ti28RLWvYwDLq8323h+1IOUe/dByr/7kO9S+eVAOnZin1YVBdXdkwsGhwOXAmg+SLp6lOr2J78ebKvhePrUARKQ0YSZDDX922BwWSuAJVSUYYAlj/GrdxkILr+uI0BK3ZILqHO5Yu8q1/cR3SZuKS4l2PS2jVd+/Zpv8vOGxnXxwaUI7NHbxksBLluOv7eEgT1u2/j4rTNs39Wupi1012cVlr0csDOBbdwPXEKJif0uaBmgvIwLLqPCy64r+hMChFgh6mwPnthNjy56PhhceqgvM3CZvcBfTy/w2WfJ5nM2B7I5cKPNgdjgEvCy6Km8ZDWmAS916svOSBvvRkVYwtXFK3mcbeNmvUuGmHYlpk59KRLKTcVlNypW1RhLtbCJM7yMZhuX8FJVXiK0J0zaeLGbhJbcyvqXDC6Nmpeoe8lL9yoqeiwMMp2KStu6Ci/VPtSXsJCHhZY8zkgWZ7Vl2ZOcNl5BxeeeENAyD2j5akcRzCMTxUsAMI2wniDlJfbblrjQko8z4SWrKKPaxvm4NNSXqHcZPXFc1LwU6ssoyktrbHzlpWEbT0l5ybbxH11gz7B2lBdLWyoMg40c6wCX6cDLsMrLvJo2/qYKII0+thnqSje8NICnOO4Ryg93Lv7qyxzgJVLH346SNG7YxkuVNo70cLE8EqrupRiLtHEcM+IRQu3KOIu0eCMdPIZ9fJTDNj7qQQJ8FEvMtHFxbAC4BNhcuUdvF0adxemb50QAl1BgBsPL6VvsNRwtcBlNfRkGXApgyuE7cZSXsIwrystw4BI28wjw0oCZ7ea+RIdPNLhgz4bG9bHVlqoi06m8/OX0Ktp9ZKvregyZjpxooMfm/55yH90fCWCi1iWUmbLmpVN5ifX7KQhcwv7NSsooba6k8PJeyk9sTS0N9aUTXJ461Ui9lg6S4FKMuVeOjQkveyx7XWsVP3KygR5b9KINXEqIyeE+rT1De5KAy9zk1iQWThBnVaRHO+w7fX1OzK8tR74XdnI/1aa5T9S7RN3LVpSb3ooALk+cOBFq2b37IGVL9gyyOZDNgWwOZHMgrTkQ9s+fbFy4P6dzcFaEWFoIaAlwaSovnQpL5zoH+Djazt2pGNU2LmpeMrh0WMcr9epLW83LKiOwx6hvyeDS2YZRXhZquhrqy+i28bIItnGAS1ZeomVoya0NVjqs4WKfUufSHNuzkgpRVZcAmAq8LDzZmQpPVlBZ784CWkJtKRaAS2XJKX11e5K+rHkpa1g6A3qc6wJeMnxM2prwkuFjRwquTcnAkls+Nnmrqimj9K+abTxt5WVtW0qkvBx8FdLGjZqW14ptHBBTqCht1m8LZjrBpbqe2DZuqiiDIWbONjb9mpdxbOMAl1BexoGWfEwsaGmAzpwDXop6lYCXccHlyHCqywErxrisyQyu0O5t2kmtpz8bDV76pI3/cnIN7Ti02QbLLHDpr7BUVZvoB4PLOsq/34YKY7BI1WVU9SXXvOQ2EFwuhOKS62P6wEs1mMcAlx9unO5p3Z65bW4q4BIQ0wkvF9YvsX0X6nd/ybCo45iwFnGvcW7beAhwaQT8RIGWcuz9VFrl5b2U04BLkfy+eaqluDSCfQTojAEva9e/T6gFqX4n3N9+ZBPdMe1BD3BphfvkkFDusI0nAZdQXeJ8YQJ7Fu9b6nnfuH/xDyI7vwintlSh6LR7RGhPBi4zAJEWgMjOk82lbA5kcyDqHMiAZDggGfY5hYGWGGMDlxa8vJK2caSNO6BlhUwbB6DU1bsshW0ccNPTNl5THaLupdMuzuusvgxOGwfQlPDSXcvSBJQMMp3wUigwK4TyMnLdS9M2LkFm4dUOlkW83+M2aJkETgYdC3gJC7gTVDrXbeAyoW38Wk0bjwIteayEl6h9KetYhmsz27itPmbcmpe20B7VNh41qMc+Pk7auACXPmnjKqj06kt4aYFO2MHDLrFt46ZaM32AGcU2LsEl4GUy5SUgZnyAaU8bT6S4ZOAJ2zgAqEZ9eecH7Wn9vnVayAAYM2nT59HApU/a+NDVH7qSkhlcWoE94QBmOHDJ53oglm0cwFNAS0N1GRpcYrw4Jhy8vGt6Ne04bAe6gDwIYRm25qPUwKUzbdyvziWuv3LvKhN2ekHJsNsQ3qPWuQxUXCrJ5NHh5ZVJG3cqLvG8kMZ+x+SHHPASFvbotvEJ2z51pcvjGljm1H8VDC09bONJwSXgJdvGcxrlZfWKV31LEJw+fZD6fDMsOrg0bOMZuMxAQ1TQkI3P5kw2B7I5kNYcCAvksnHhAGdscGnZxiW8LHAdSxHgg23dpS0c9nBzn6K+FJbxdNWXDCmdENOuvERgDy/60J5A5WVNVyrU1AhQCbs4L+FCewArGVQyuFRbS2kprOPCMi7De6C8ZAu5HV7qIGYlCUDJNnEGmrzOdvCAVpyjZ4VUWj5ZKYJ4RE3LEKpKto4HAcmo+7l+pRNY2tcBOA3reFLVJY53KS87aNPG3WOhvExZfRnDNm4HmFHgpRHYMwj273LKc4t+6MVQSqagwCzAfs4LgnfiLjHrXsaveWnZxNk2LsDjMNjIk1jHZWAPIKN/QI8cp45xQ0gVSEqLuB5esmWcj8F6SIhpgshg5SUs5lbIT/rgkpWXsICHg5gGuIR1/GrZxkfabeOAjgI8MoiM0/qASwDNFxePpDOnD2nh5ZETe6jz3Fcjw8s86l4qdSuhttx84HvXdRhc5t/j8W2o8L7VV8+h9mdunes6F4Md85zK9aG+zI9pI0BkVOUlACaUlJM2f+5/TZviMrzycsi3bqCLzyLSl7/9IEVwKetfsvJy6Bp/Sy/bxXl8VNs4g01pGzfg5cf3+VrF9xzdTnd/8aQNdEp4eW9E+3gpa17eS+O3znTNhfNnDlP/Ne/awaWh0BRKzZDKyzumPkxbDnuncgvwt3pYALh0Ky/v+qKCdjdtcd0z/84AajKYDNMK9eWUe2wA8o6ZD9KSfcu018C1VjSuJB30NO3hqtJS6d81pwvtOrollE0cL41pvahm58mgRzYHsjmQzYFsDmAOZEAyHJAM+5ySgcuwtnFtzcsY4FKoLu11LlUlphNa8roNXlanZBs34KVUX8axjauw0tmX8BLgkmEl28axje3i3LqUliqgZEjpsS2sbbysV5VhMa+gwisdqfgKbOHhE8Svb9u4BmiqkHMAA0tuQxyjHq/tR693aQeXVh3LcMrLFNLGU4CWztCfZLbx6GnjBYadcZWXwjYOUFkuF7X25NDk8FKFkmH6uatkG5ehPeGgpaiNeS3axt9m23iCxPE4tS6VYxhYcpvEMo5jBfzUqC4BL7/cvkir7gJs2HTge/r15B6R4aWqohyzYSpdOnfUBTW8ISOUkgwvWTVpbxfXL3ediyHMmdMH6emFQ2zgNA3b+OKGgGsuGqpYxRlc+te8/OW0atp00A108VkAlF9Y/lbq4JJt40HgUtifN04zVZdxwaUJMMfdTw992Ycaj+/WfncHj++mR+e9YAOXUGtGVV7mxsM2Xrq0cS9wie8Mqstfzaq2w8uItvH+a9/VlnBYd2BNCJu4Ci7Rb00PLXjO97nHApewjhvwEtBy6o7PPX/H+fcSQVNQZAYBSt1+TisP+0KUgYYMNGRzIJsD2RzI5kCacyDsnz/ZuHCAMzG4tGzjXjUuvbYpqktWYqaQNl4UAT/SSs6w0qstqIE91d1sQT3OepdYD6O8VG3jrLxEWwxIHJcBPU5giXVWYyphPQbAFBBTAZeq+jIyvOTgHigpA+peFnpVUhlUmb9/XKaHQ2nZ77ErZg/XqTHj2MahyGS1ZuxWCxI1QBLg0oSXmjFRz6mMZxgZtY1X8zKzjadiGxchPR7gElDzCsNL2MYR8JP3CuwZrldcsgrTrdgMqbiMmzYOgGlCzPTVl+EUl1KZKYJ6jJCfXALlZRLbeG6UwzYeR2npOMYPXv56Uk/a1OgNzwAdUJdu8e5ldOfY8ljw8vnFb9KJk/s9YZUXuLSApx5ebti/3vN8uF9hsf7mIwe4ZPAZ3zaOoByGMM5W2ro/doFLy2rubRsfuf4Tuni2yfO86VvF1cTx+ykIXOIzwsKOIB9WXSapeQnl5VNLBxNUg87nx+vnzhymV78Z5QKXceAlKzVzE9IHmDpwCdg7Y/tsD8t4a8pNvE/WyPRRXpZ//SLtP77L8/kAZL/4zZsR1JYSWgJcVi7t52vhjgouWZWJmpetvupFKxpX+P7jB9Sob3w/1g4tNXZzHbisXP6K+AxhXwjTfFnNzpXBjx/jHJg/fwndfvud1LNn70yBnIV1ZXMghTkQ9s+fbFyJwGUBqeJGSI+tFWnjXjUvlW1sG/dSYHaxqy9F6rhX2riyDWBSBZam8tKoeamrfcnwkltpHS+BbTwEvCx2rRHWbz3EDLaNs+qy0J3t4txWkQtmcs1LblmFiXWXXbyKir2wVFKxVwUVXnyCCq8kg5VQXsI6rgORcbczgLTbxNt71sHksUlas+alE0YOCBPaA3BZfn3YxtkiHts2bqSOp6nCNCzjucjW8fiBPfFt41JdKS3jGohphPrkI7VxbeNGcrgmsCfvAzEl9ASwhFU8mm08atr4tWcbNyDm21BdJlVeImQnTtq4HV6mor70sY23//wVajyqV8IBXq5oWBU5rOfFJe/QsRP7PEEMYJUXuFQt4Zby0oKY7We/TIePuxO4GX6hnbdzIeXff8ATXsrAnmi28Yr5r1HTiT3azyGuuWuRC1xaYT1u5WXn+f0Idmz1vp39ebsWlkRxCdXl9K32hHfntbEOlSxqYargEn1OD2c1Zdh25va5voAL15y3+2tPcGnBy6tvG9eBS35mX+yaT7+Y3tFTeamredlm/rO0TWMRx/cwafssygF6GvUrZZK4U13pvT78u4+0gBz3HAdcdlvenxbvXapVh+K8WAAtx2yZbIeWsIBHBJcjNo2ni+eaQlv1foygKbvnDJCmOQdGjhxDgJdpnjM7VzZHb+Q5kAHJcEAy7HNKRXHJAFNATVHj0kNVaaorNfs6d6cyLF26iSUMuJSgUgMvK2q0gT1XzDYeClxCmemlulS32W3jbBlnC7kFLqWF3JmC9ecAACAASURBVAUrGU5y64SW2A7VpQteAlpWC3BZ+N3jVPjD48Imnga8jAsodcdFShtPo9Yln0NRPbprWnooK52gM+rxAeOjKi55fH4Qwnoy23g+Rtp4Grbx9MHlo6JeZhibuHNMctt4dHDJNTGtGpYR7OOiTmb6qkuueRlJfWnaxuMnjseClgroZGDJbSlt493nDaYDx+p9QdrRE3vp/fVT6BfjO/uqLx/8tC8tqV9BlzRqQoYaweDSbhu/86N2tLh+WSD8Aix5e80ET3ApbOMicVymjeeN1HFOH3e2//fEzrS0YXngNc+ePkSDvvkgFLxsP/dl2nVEX3OQnw8+x1trx6cOL19c/rZWBcvX5vbkqUZ6dfUoG7wUdSs/jpY43m/1KMK5+Ly6Vnzm9eMC4GUU+3j6aeN+4BKfC6B//7Gd9Pra9zzVl2ra+K++qKZPtn2mfTY416K9Swm1LwW4FIrN1qGVl+ULX9CqOPk7OHWqkTYd+o42HFxHM3fOoSk7ZrmWeQ0LxJjG47u0ied8Pm6Pn9pHr64b4YaWSu1KncJS3f740pfMzxD2hehGfrnOPnsGlzAHli1bk0HLFFR2af4+DR48nFq0aJGpYK+x7yXsdxz2z59s3Alq1apV4D80pgou/W3jqvJSBy+7UdGwjYcDl0bSuFBeqonjVgK5l11cKDUru5KluJQ1L72s4uq2OLZxEdZTjaRwf+u4XnHpsI13lfZxhpdWwriEmwwxI8FLWMYNqOmClz0rKP98J8r3Q13LDlR4BfDyMbn0S185qQOTYbazBTxIdakqLfkYdVvkvhdM9FNe9k+7zqUdkDKMjNrGs43LdPLw4TxeQT5tyVmzMtF6nREAFFlxaQT8cP3KOG3MmpdmrUvUvFTrXQrbuD1BPJzykutkuoN41PM7+7CM8zZLNcnqSdmyPVzX2m3jEYJ6TNt4NGhpwc7SwMso4FKkjCOsRygv48PLZLZxe2BPUnAZVPPywU9/R1sObAqEdD+cOUz1R7bTvB0LacrmL8TyxbYFoh4mFJaALQwv/NogcMm28V9P7UEffDeNDh2vD31uqNRQn/MPy0YSgKddyQkgKm3jOnD5z1O709jvpgWqItXPd+lcE63bv5b6LB1Od44vt0FM2MZ/MakzjfluqhZSqefiPlRma/evod8tf5t+MblTbIj5qxnd6LXVowmWd5yTzx+mhW396/rF1H7eSzaAGaS0/KdPu9Lra8bQ1kMbfesfOu8B8wfqw+HrP6ZffVrjgphRa17y+LRs40HgUv08CFmqP7qNVu5fRZO3zzIXrMMW7vddYN+nO+c6oOW9pvLST3XZafHvaV7D13T2jD58S73PNPuYL4v2LRE2chVAavsa9WXXFf1dnyHsC2HYF1GMW7NmM/2X//JLARQAFSZNmqkFPgweMB7H+V1n8+Z6evjhduZ5cW5eVPsuj1O3+Z03zD58hjD3GOZcXmPUZ4bPiM+gjuPnhM/rtV8di37a5+Pzq+fFveC+eB9aPCf+TtD6fffqcWn0+dppfu9p3FfYc+BZ+s0xntfOZx72/PzdBR3P4/zuJeiafA7dtYL2B53fuT+teYb7dc5fqGyhtnVeE+sY7/f7yN8ZnxPjca+6++XnotvvdQ8/5m1h//y50ccBWvLi9yzig8snupPONi6VlwqoZLVlJ2Ub28W5Ncd0o6KwjUvlJRSY0g4e0Ap4CfWlCjAt1WV423iNqGupAku1HwZeeqWNh6l5GcU2DnAprOHdLSs5Q0vZMozk1s82bo0p9GRruLSHF3t3scNKhpbcJrB9Xy+2cQE6AS+dako/eGmDnbCN2+Fj0vWo0JLHS+WlhJFRwnowNim8zNWlbBtH4nhceInj4oDLIW0puW3csIx7QcxIdnEGnlfDNs7AUoWeIetemrUrwwPMUsNLob4MnTaepm38oVi2cWfNyzTUlzgHgnm8ljs/aE/vr5tKJ08Gq+OSwo4gcAnY2GNBnbCUJ7kWVJpucAnFpXfa+MOfv0CNx/TW+TD3gjAf1Sr+8Ozk5xTPa2FtZHj50Jy+iT8PPjOAFGpjqtZxHbx8cK5/EE+YZ4gxp08foB6LB3nAS1jGr45t/KMt00MD9LCf0znuyMkGem3NKEVlaQBLtUamxjY+ftuMSGDaee0464DNh07U0/jtM+hXc6siqSw55EcFmziP1334vQSp+8K+HOPFGy/yaPnF3guA8Au6176ga+GlXj0O6wADAFYqKEgLYPH51WsG3WOU/XzPDHmcMATX53383MLAEj4m6fm8PgvfB2o+Ou3T+Dx49jwHvI5Pextf86uvltJvftPKdU9JrqeCK1ynX7/XXWA5yflxLL4jzOFSzTH+vnANnhe6e8Z+zDl8h0Fjvc4RdK2g/V7n9NvG9+s3Jmgf35Pz+eMZ6J4ZH4P9eF5e18Dx6u8q7tVvPO9Xj/E67/WyTf0zJut728YZWKqt7llFAJc9vWtbetW71KaNO5SWXtASAFPYxiOCywpOGrfUlkVjm051qVNeoualCiud/VDwsrqG1LTxcOAyvG2cFZdqaweXMW3jPSupzFiKT1dQ8ZXHKN9PUVkysDTaIhSYCeFlkuO9jjVt46918KxxqSoyI6sr2SLu1UaEjzmATifsjHgOPeCMlzYuam9eL7bxq6C8TGwbH6okjacGLiXAZCVllDaObRyKS6gx7cpLAMyQ4NIYZ8HI8ABTJI8bike2eqfZRlFfiuu+A9VlfOVlfmQ8cMl2cwaW3CZVX/rBSwBNhPaM/34WHTmxJ1VIgwCW+iPbaO6Or6nP4uEaNSSH6aQFLpd7gkuuocn2cFZfZuBS1id0giMvcKlLGy81uLRqXkaxjWPsvZSG8vKheX1ozKYptP7AOqGgDasydj5TdR0q4T1Ht9ObGz7yVlmq0JL7k9x1LUsJLnGPZ04fJNjAURsTFvL+60bRr+dUUw5J40rauAoiA/sO1eWVBJeAO/xijZd7J0jiF3681PO4KC0ggRdgYIiG6+PFP+75ve7F65pe4+Jsw7lVUMH3j+3oO9Ve2M6f1et6aZ/P6xr4Dvv2fVnct/O7wD2XAu553QdvmzVrngkrvZ4ZjwvTetWyZKDk99zDnNtvDK7hfJZ+46Pu4987XEd3LMaMHTvR3I8+tunG67YHXStov+68pdqO/1fonj2el9cz498zHOf1/xr+jBin3jfWnduwH/O2c+cqsZRynqn3crX7OgCXbZcQU4WVzr7XM4oALntQ8fFw8LLMCPCRyksHrBTKSlV52ZWKqtqS+wjyYdu4Esjjr76UCktLddmVyiq7SxWmEdjjBTG9al46YSXWASx5exh4qaaNm5bxmiS2ca57iXNUykVJG1fBpVRkhoWXluJS1rqspMKTFcIOngeg9AGXsI0DbhauOdt4B8pHBJdX2jZeGNCB8rCNlwxediBWUkZp86+j1mUc1eW1ZRsvQHFZm9nG2VoeBVhiLKAlHxPfNh5DcamCy4jqSwE7xTHXgm0cwDW5bTwJvMyN0tnGAUQRAhR9CYKXrMhEeA8g5nf7NxDqXAI+qsCF+4A3qPUIZSDGbTmwkVbtWU3jv/+Mnl80nO6e3lvWxnzvQWJo6KWE9NrGtvHC+1ZQj9e4eNv8beMMNr1akRw+FuE74RfrGO+08fzYByiH5UP30nLs/Z7bvcbG2aaqKaP0dcpL3XYO+BH1Msfd51JU5sY9QLlx93tst49lG3iUNpcSvFQB6C+mP049lgyiDzZNoUV7lgqod/zkPpGiDtjHvyPcwkIONSls5Bj/2tpRhHqXVh1LD4Ulw0pnO8kNL/1s5EgF55AfTghPq2V4GQgq1TqXDC25Vfc5+l4vP17b4r7gQq0GwKUe7wcJ1HG6Pl76nZABYIGVTAAAPyZwiefhBB9e2/h54Jn+4z/eZYI63s6t17Fe23h80Pl4nNoCyrz66iBxD4As6v1fDXCp3luSfpxnkeR66rGYw855re5P2meQ5gXhkp7beXzQtYL2O89XynV855jDuufCc129B4aMOBZz3+t74/8Pqf8ooZ7D2cf/13CuoPtxHvdjXvf6sybb5q28DPNcIoBLQEteHMniSW3jDCu92i5WYE9o27iwi+tt417wEtu45iW3DCcZVjpb3q9rAS6T2ca5viUDS7W1B/bANq5XXzKY5NZhG1dqXAJcFmEX/4NRx9KhsDTrW3ptT6i8LG3a+JVRX2rTxkMrKa8d27iEl3EAZkLbOCsl00waT2Qbj582no9Z8zI/lNPG07WNF4ZdDds4qy1jQMyI4FKmjbNCszTwMv/Ow5R/R9rBwyowATCTp43HSBofCXCZftp4WHjJENPVjm7jG9ST1+2PAS8llEwKLvVp41Bc5j/4LbHy0gtU6rbhOAtIhoeYgJS6xQYeNSDTNsYDdMbZHwVYqmN1kDLMdgkq7VDSe5tzjFRRRgGXcmw6yksVXqp9EcAzsbU+WXyCxz4nkIy03oryk8KH9jDYFBBzcmtKC1zyedJSXjoBaJiXIYyJ83KMF3AoiPACz8czsADMxMs+YKPXSz+P92q9wCVe+FmlxMAA2zAW13BCTaxjP87P0NMPMKjX5PF83wwa+Pp8zzzO7zPyvTqhCdZ194N70e1L43z8HfHz4c+jtirM4WfMnwH34FRcqs+Cvw88r6FD3xLfDT87vjZ/X+px/JmdY3BffA/OZ43tODcUmTge+/k86udBX72WOs65Het8LD9vjMfi98xwDPbzWG55HuG86MPujtZ5Pv7c+Ex8fbXl/TgP3zM/V4wL2u91f3ytMMfq7gXb+X7wmdAPcz4ew8/J+b05n2Xce+V74+PVz6Hrq/9v499/r+Oxje8f19GdD9vxefgc6Ds/r9+xP9Z9Yf/8ycaFg5kxwWU45aU9bVxRWXoBSt22zpZlPDy4hF2creNc81JayHXQEtu9lJfFqhRs4zWls40XFcWlHlwa9TA5VdzVWkBT1Lj8A1SUenu4Dl4WocxMCC+THO88FiCUbeFR1ZfJLOTRw3eEbTw03IxeDzOK4pLHWrbxqwAv04SWOBfD0Lg1L2PWu0SdzPg1L9uRb2hPrHqXSdLGH5UW8OEqgLT6XmE9+TeNY2Adtx13pWzjluqR1Y+ptO88TGGhJcbhmmgT2cZHJLGNu+FlHLWlekwieKkDkyG2F0ZDeWnZwq9c3xteMrDkVgcpndsx3oSWAJ8R1JdybEh4qYLJkoLM+211LFU4GdQPAyl1Y8KCStjEnUt0cJmebVwFlrZ+VHCJ8ZFgpUOVeQ0pLwEw48JLr5qXDDDDvhBGfTFmGICXdgYzOAe/yANoAkww+FHHBF0L51DH8zn5RZ/PiWsDAOB8Kgjg/bwP+3G/fLzX9Z3XxHj1HgAvVBWkej4GMOr1+Bp8LxjP24LuB+fB/ajjuZ/2+fi8zhafCYpL3o57YkiGe1DBJe6V92E8xqrPzrmfnxd/RuezxTlUOzfGqc+Wn/3HH082oRFf3w8y4bzOe3FeW/3enc8ax2LO8X3zs+HW61h1zmG/+vui3gs/E9351f0Yg3Px/fGzUcd47cf11O8Fx+H+li9fK7bjvLpz82fklq+lXkd9Lrxfdz7ez8fwOj+vNO+Vnztfiz+DX4tnw+P5OfO9OY/jOcfPj49Tx2GM+o88GIPxXmPV437s/bB//mTjSgouo9jGMdYI8vGEkwrQhD3ca0xM27hlGQe8tGzjkeClBlxCZcn2cZ3ikrdblvGuJGpdImW8uooKKdvGdeAy2DZeTcUe1ZTv2YUKLz9OhT90tJLDvZSVPtsE8Mxs42QG9jhhpCawB7ZxCS+jQ099nUsVcMaveRndNg6rOZaEyssU4WUBwT9XEV7GUV4CePqCy/+fvXf/vqSqz/z5Szh1Ts8vWfkLZpZmZn7OyorQINBA3y9AX2kwzhhB6AZEQUUajNAoIgrNxYy5SZKZoNEhmnyHmEQSyaBZwRhJZCYBZ5Lp3/Z3PXvXU/Wuffau2peqc87n0/uHWrsue++6nGo+q148z/upVZm0goe1tZJT2MBpB+9rc2zjTc3LFYPLSW3jkeByrLRx1q5MaddpG19SXOqQn2vTVJeAm1p5GQEvn7xG0TYeazcfBqMAmlcnKS4BMxt4GQEu2zE98NIDKTfRNu6reemDldgPYKlbvb4MJQ3Q7LeNp4HLnWp2YecoNS87wPI5zulQVbqUls2+nUorNbcJvJzCNh76QZj6gUwogBZz4ENcwhHui/lI50c9QQBaCQ0IEghscA6cn32Gjrvu1b5uzCfvQwIuQBa7rqdrTuzjtfD5sB+hEY5zH1qcx7bey+Njzyfnluu4RwkueV48k29/+7sdcCmfPebAsyRIdG0TUqEfz4nnwd8T5yIY5Xnlu4B1zm+fyzU3z+G6FnkM58fc/N0xN98p2c+3Lu8Bfex3yN6W7xT6D107j8t3SZ5z6DivWz5T3l/oWM7B/nhXXf8WeNx3rdjPc3NO+7fE/jGuFefC7yrfN57T1eLacW1oeRxz8J3jPrvF/HxP5X2jH7blPj4fvvP2XNtlO/TvT+k3KbikZdyhvER9y7rGJRWXbE3Ny1MOOFnv84X1EGYm28apumzbPniJY7SLsyWotO3i3Cak9LU7ADqPH1cLrb481gLMEwjkGVqOq8WpANv4CWMXR61LH8TEsYVWXLYqS7N9TM3vOpQMLKUKM7fm5RRp41BccqEKs6/NU1yidmW9AFzG1rBs+o8PMammjG0NvDQwcqVp47B417UqUa9yjGWWZRtPTxtPgZdmjN82Xp0zx8KgJVPG21bXsnz0+qaWZR+8bI/1Ky+psnQrMNPTxmcJtnET1jOR6rKuXxmjvDR9i228AzIDVJZO63gsvGxUmrm2cTcwNWnjxjIerb6E4pJLBMCMUl56QGaKLXxozJDC0ne8D1QOHXMrL/vBJRWYyQCzgY2EjiO2q1ZevmCs37SDh7YbZxu36ltCdRn6QZj6oUywwI9yfLwT/HBOfqSHggPXHJwLLc8pP/pxfoKQoeNyLq7b58R88j4kZJLrHN/XSrjEfq59eE7Yj+tnP1frGuvaFzqf6xwYK8El+uC+AW+gHCNYxH7795W/BY7j2UroY/e3+6A/Fuznb8lt7JNLyNx9/XEM10uwhfn4u9v3Iedxrdvvhf2b9L1TmM/1XOR5eBzzcL88x9BxjEF//hby/kLG8pxo2d8H6njcd624Dv575bx8v/hbj3WtmA/XKa+F53S16Mf7sls5B95NO1iL7yvfIdezknPKfq5r2er7Qv/+lH4rA5cOeOlJGtcAE1DzsFBZEkrq1gU1u+E+O+rAnnDbuG0ZR4CPCewJhZeLYycVlvnRNpyHwFK2PmjJ/VBeLo5DddkqL8dMG0dgjwSWXJehPWa9Cy133HqLmt9xRC3uibeHS2Ap1zW8zLCNj13vEvNV9+8NCuwZJaSnBpdNzUtbedmzPW3auAnsQQBPLLysdGBPrG18s5SXGnyuUXmZbht3p43ngkuMb4Fk+PrskR54WdvDbXBJoIk21TYOFWVS2ngDPcevewk1ZRy8NDUyq8cBMK9LXlJUl3qMo+altIAnrT9xrerASK2ovC5wX7ryMsk2/uQ04FIrM58ygT1QRNrW8L5tgM5kcKlt5vHKyyH4mHc83TbOAJ4hUGkfN4E9COdxqS+HAWYavJy25uWsUVVGqDBzlJcvxNW71NDyxfeNXuty7JqXoR+EOR/IAAyEDQQW3Ma8NtAZOhfG9n3QEw7gvJwLQIEgZOg4x8jWPifmk9cg78F1j3Iuex1z89pwzDUe14z7wTF7vL099nz2/LxGG1xiP84N8CLvB/sl7JHPjWMIyzg3+mAubGORvxnOy+fA/RIYcQxazDE0d19/jJfXK7flupyjbx2/IcGU6xnJc8l3CnO63gt5Lh6XzwLn47+DoeMYJ69Jbg+NldchrxVz4DnhntGy39B8GCd/N4yTz0NeG47J7aG5eQ1s+Q7JZ89jaDEfniH6YQGYx7XIPlhHH/n80Bf7MF72td8bbPM3kv1wDjwD+dzk8e2wHvr3p/RbKbj0wEtLedlNG7chJYFmvd+nvpS28ZtOqgUXV/I4jmE/6lfqwB4qLrFtal7iGAAmWwkz9bijJzS01PBSg8tleAkwCYBJQNnX7mjqXaLu5TG1gF38eJxtfHFShvRIJeZRhZqXsu7lAgpLayHINErLo2r+n29S1b370wJ5em3jB7JqXqJm5egAs6O89Af2UJ3ZtFRQprZLoHK/qgZt412rd5glXI7xr8dCS/Rva17GKC/RNxdewnI+nvJyFNv4Q6sN7NHA89xuVdULYWM+uIT60gDLKtA+LvstQ8gblN6HmpaPXq9rYkqA6YaXUGFy6a99mQIuodRsYedU4DIcXupwH6g1EfLzOOpepsHLZHCpA3ustHGARyznp08bdwNOgM9EgBmrvAS41PASAHNsiNnaxjWMfCoSYLLWJdsQ9WXTtwdeyjqXYn0jbeOwfj9zlbaB23DStz17RtrGbUiJ7eG08TRwuQLbOJSXIepL3efKfNv4C3Fp47MXCTtrxeaIoT2wjeslIDmc9SxndV9d87JeD/0gTP1Ixse3rN2GeQAZJCTAR7vrw913TnzI21BD9iWIkHNKsIG+OEbIQNDhAm6c1z6nvY35MJ7XhW15j7gmqULkvGh5vQQU9rXiuA1LcM0ucDjFfPJaud53fvls0R/3hX0ca7c2oMH9E+7xmXAe7MdxOQf6YL/s+/TTz2tghH38TTCGv7XsK+fCtbBWKdRyqJMpx8vflXPJe8N4W2XH+XHd9rXzGFock++MvBYc5/l8c7iO49p4fUPH5fn5Ttr/RuS55dzyPlzXKud2Hcc+OR+vlee3j8v5cq8Vc/MdlM+f14lrwPVgG+fl88S2XDgHnxGvS87JfZwD87qs9JwX/eR47t8ubejfn9JvZHA5P3CrwtImi0u7ONettPEe5aXbNm7DzK7asql/eeSUWsTaxjW8tAFmDTJreCmhJdcBLxu7eAMxl+FljPJSg80TrfKyqXs5aBk3lvIdJyWslBAT63XaeJBt/Ba1+JWbsmpaSpWla33TAnsAQ2f3G2AJKNlnF+exxvadCi05zgUvl/b5YGOxjY9hE7fnyLONrxZeatt4HcjT1r7c3SgmU+3iGMe08eqRG5r5CEf7WkBMgMmuglIoKh3wkiATYLP6DECl6K+3++ElxrQgkgniA22juNwk2zgDe9LAJYDnmPBSh+1oeAmAmbZkBfZApbly27jb9j1c17J/HGzjVFjGqi91/UrAyAZIlrRxH7D07Z89a8NLlwrTvS8ZYE5mG4eqM0Jx+dwVI8BLwEgCyXCQuam28dAPwtAPZUIkgicJHuQc+CBnH37E4zg/7F3jeIzj0BIScG67D+ZGH44hBCBkwH7sQy0+1zkxr7wnQiz7PICSBF68FnmPOI8PlqE/QQ36yeuQ+3FMLpyP18ft3Pl4Tvm78J7QyufJ5yGP49lISCuftbx+Ob98Vkycl/eD+TGvDXB5XnlNOAe2+VywjevENn5rXgP6cDxb3jv6oL/cxj5eJ+/bPs73i/PJVl4PrwEtrkNeP+ZAX5yD/Z588pnea7evA/PxWjHHzp3XqPe8598389nH8c699NLXm3Pi3HjWGPtv/+171L/7d+/pHYvfhvfquhZ5fyHXgvnseeT7It+pnGvlNaPFOfEc+MzRyt9TPk/5bxRj7d8Wx//sz/5aQ2zffch7wLkwB6/HdS04zvPIvhyzFdvQvz+l30Tgcnx4mW4bXyTZxqm6NK2xjRvVJWGlq23gZWMbP6ZVlhJYyvU+1SWPtaE9UGse1QrMMOu4DSu5TaB5VIXYxhHIM7/ngJrfmx7G44KV9r5ceGmnheduM208GlxCrUkImdoGg0oDMDcxbVyrL4ttXFVIKM9IG8+peTk2uDTQM9wqTpipwWWvbXxZdUlwqYHnEvQchpYGdhp4GQ0wP3u9qhqIOYX68voI23ir0lybbfx8N23cqC7ToGUDO5+4VmUBzER4mWIbbwN7+kFkGshcsW28gZ09yssV1rlsrebptnEfmBzaX2zjVxqV5ipt4zXopM177BZp41RTNupKRz1L17HQD8Kt+FFcrrmrCFvX8yBwsc//ta/9gdNya/fjNmCOBKLcv1VamYQur5nqULmvrG/Gu1t+h2l/h9C/P6XfROByAdVlgvJSKyxdCkxR83Le1LuE8rJeYBn3po3TKg4FJtdre7htHadtXFvHAS2l+rJdB7QctI0fPakWUF9qBaZffUlA6WthG0fNy8VxE9YDaNnYxwfVl4CVx1TXNk6Aiba1jWv7uLaL36J2nDqmdEAPts8eMOByxNqWNrTsbGfWvBzdNq7rXprQHqorXW1jF6fNPBVaclwDL4WK0mMbrz5uh/tgjBjXzOVTag7t36uqBxMTxx9EvctY2/hukzbOxHG2n9yjquBlfNu4DgACiExdEgFmcs1LbRlHMA9qXyJ9HDZys52jvGxt42HKy65t3KG8RD3LepHAUq4b5SWt4rINhJiAkaELbeMaXo4PLqs6sAcW8LC6l4CXY9nG0xWYAI1cNLxsrOOJEBPjo+pcynqYGbbxz1+roiBjxzI+tm28hqFPXaMTx2EdpwozpEV/Hb4To7xs+obDy4owk62wkrfw8WqVu+4L5Onbj7Tx2MRx2swNvKyVl89QXYltLtznbo3y8koVpcB8bsqal1eq6vlaTTmkwKS1HG02vIxXXmq1JkDjum3jNdgM/SDcjh/wVC9BDZZyf1RS2eqrlLm26xg+I1shhv0+q7vvWfgAqK//Ju2Hus5W5OL6sN9nLV/X9ePfAxWl67qGct5pgeGmPN/Qvz+l30Tgkpbx8ZWXtk3c3h7RNq7rXQJWtsBS1sB0KS4JNG3lJaCkVFra6z5oyf1QXc5FYE+8bVzCSnu9axtHrUtCy/lZE8RT3TOt2lKCy8W9B9X8cF3DWAAAIABJREFUvv3JdS+RNp6rtrTHN7bxjw3bxjXAJHzMbZeA4341WMNysrTxNHAJ5eXa0sZHShiX1vGtaRuXoT2tYrJ6OCdtvJ2HysqQdsg2LmGlvZ5jGzfW8XB42U0nnw5ehoFLAzg18HwM9S7TA3tybOMYS3DJNld9OUPNymR4mWsbT4WQqeN8ik1YxjNt409fo7R9PKTeZaePH142sBKQcmJgKYFnH6TsOzaksOw7vmwbD7eRR0HLC6h3eZUGnbMpbeOEkkPwsj5++SjwMtwubtLIa6v5iOCSNnQoL3X9ykC15SpSxTflA7lcx/pACAGxz4Lb99tIO620CveN2dRj0i7NZ1Gg9/rey019Ty6l6ypAMgxIhj6n2W/8sgpZLpPAUq67a16yFmZszUufbdwDLRuFplFlImk8Lm28axu3A3t8ANOGlzastLcJKX3tjmOsd1mnjQsF5mJIedkJ6pHgUtjGhfpyx6lbVHV2v1qcMWrLVYJLQEydNp4BL23wOMY24CUs4C61pdwnwSXHpFrHk9PGR1VbdtWYKYE9LbwsaeNrsY1rteUeZazjLXDMU122gT0hwJJ9AC5RI9NASFm30qzbsNLeXg76CVRc1jUvt7JtHEE9Jp0c4DI9sCer7qWVNp4LLrV1HErOHICZZRuPg5CbaBuHMjMFWjZ1Mp/2w0sJFFe3Xmzj40DNmJqXO02NzBzl5Yux4JL9TWDPum3joR9El9LHdLnXApPKO1DegfIOTP8OhP79Kf3CAGcItEQfL7hMUV6G2MabIB4NJwE0awUmbeOu1PGbuqE92j5uW8atba2k1PtsiHlcp43PPcE9hJdsF8eQPu5XX/qgJfcb5eVxBVBJy3i4+vK4Tg7f4YGY85M3qx0nYB0/phZ3HVSLM4cUFJcLLquyissE8gz1JJSXY9vGAUAJISWs9K2zb07bwMtGSVmDRJ9tfEmlObZtfF+ybbwFmMYKPvtEeFvRLs422DIOe/mNavapOnV8TBVmbRnXc0fZx9MDe5Jt4w9DdQmFJSzjNcQUCeGpEJOBPQCMhJNh7Q39gT2fMcdtcIntVnkJaEn4yRCffpA5Q7BPqGW87tfCzumUl+G28VZ9mQMvjfISFu9dCUu35mWjvkwM6yG8zFNeZqgvv+BTQvbvh0rSWM7Z9vfv2tORLL7cf/4Fo74EVMQSYheXfWAbT4GYUFf6lg6wrPt19m2QbRyKzFjbuFRimmRx2xY+nDY+e3ZnbRePtI1fmNI2vlNVz9cJ4oHKSx3wkwMvX6hTwyMhJpWSY9rGMWeM8jL0g7B8xE//EV+ecXnG5R0o78Cl9A6E/v0p/VYILlPg5cJV7/LgKRWUNu6ClgCcR06pHSJtPARcGov4JtnGjysT2lPXuzyGoB2TJt7fSrWlvX5MzU/eohZ3HlYV6lrqpQWXeltCxVWtZygv124bz7WKy/FLQLKrhBy0kI88Pk95GVPzsoWb4fUtXbUwb9QAU9q+c9fzbOPxoT1z1sh8eLdKCu3RaeMecPkwFJSpS6viDIOWpv9sIG3cBS25r4WXceBShvbEAkzTfzp4GWsbR/+Nso3ngMvzmWE9UGymKi+fjKx52QGOKdByGVi2EHML2MYFqLz86auy61r2QdA+a7jvWA64BMRcto3bINO/vYm2cdS8jEkcX49t/H2qenE65WWIbTz0g/BS+pgu91rgUXkHyjtQ3oHp34HQvz+l36rBpTewJ9U27qpxKfb54KUGmCeMZVwG8lhKS2MLZ5CPCeSRdS4b2/jNRnm5Mtt4U+/S2MZNWM8xHeDTDy5pDbeh5XGFcJ7qV2+qgeV+NT+7X+2450CruES9S8DMVQFLeZ4MeDmGTdyegxZwn9KS+6XSEvvkdtK6Cz72KS8/tldVtlLTNUfivtXCSwM7NwpefgpKzhtXHtaj7ebJ8NIDLgEtV1jz0ljGaRsnfOy2hJS+tms3D1NcSnDZKinDal/qupcblDbOkJ8c5WWObXxm28YzwSWUl1Bv5ikvr0kCmCkW8HbM2PASYDMtbTzLNq5rX/YoL311Ln37BeDsg5P9x9ZlG3fVuAyDmrHwkv3HsYfD8u1aIuDl8zvz08YjFZc6qEePmQ5eupLE5b7QD8LyET/9R3x5xuUZl3egvAOX0jsQ+ven9BsZXC72ndJp4rK+pb0+Ztq4UV66al6KfSPbxpEmLoElQSahpSttHMdoF2dL+7dd65LbPO5rtW382LJtXEPMQfVl1za+QIr4B29SFW3hZwEs93egJS3jO84eMinjEiyuYr3Yxg34BGS0YWQfvOxAyT3D4T6d/gGqzqy08dial3XaOG3iG2gbT0ocp5Iyss2xjUNd2VjGYR0fwTbOtHGARjnf8PoYtnGAS4LPfrs44aVut41tPDewJy1t3IaXY9jG8+FluvqyVT72qSJdxwgv2br6+PZ5bOM6adxYvzfGNi4hJdbl9iig0p1M7lNXDu2XNvDYdb9t3K+4hGV8U23js9C0cWkrz7GNv/g+pS3gkRCTFm+0Yy5DtvHQD8JL6WO63GuBR+UdKO9AeQemfwdC//6UfhOAyx37bx2El9Pbxq2gHsJLGdRD2/gRE9ajA3uC1Jeoc+mGlz5oqWtkCni5OHZSmQVA85h38UFL7mfNS2kbDwOXsJUDXh7TNS133H5UVWegqDQLIaUPXs7vMaE9K1dfZsJLWzmZux2VNi5t37nrkXBxBtBpw87IOfqs6CnKy+rBPar6BMBlsY1XD8XXvMy2jT88BbhMC+wB2My3jSeCyzq0Z6vbxittG08P7KnOp4FL1sgksGSr61ZmKDDz4GU6uJx/frNs45WueWlqXVZPxdW8ZK1Ltqh/Gb74lZedtHEBKzfSNg7r9zNXqVhoyf6rtI0b5eWUNS+v1DUvV2obj4SWVF6OCSw5F+pn9sHL0A/C8hE//Ud8ecblGZd3oLwDl9I7EPr3p/QbGVxqaAnV5b5TylZa2tvupPHTanEwwjZ+yCSSG+WlBSs1pHQoL5fgZZs2HlbvEtZxYw2n2tJsn9L7F7f4beMAm63i0sBLF7hcCJhJSOlrDbRk4rioeRlQ93IHgnhuu0VVAJFnD2jF5fzsIafSsoWZpu7l2mzjGfAyF1S6xm8F2/j840hER0hPgIIysU8KvMSYmYaXbR3LsMAeo9TcKNu4DgDaWrbx8RWXpkbmsMKyWxMTtnGOaVWTVE+a1mcX5/5u2niE4rJJGw+zixNwtjbzaWpextS7RN8xbOPV4+nwcvbELm3zHgtc5tvG0+FlpWtexiknaRtvA3t86sqU/cY2HgsuJ7WNC2Aprd6bCC+hyiSIDG0l7HTDy5jAHgb3hLduu7fLAh67D2A0wjb+3E6VXfMyEl4CNM5qtSah45gt4KW0iHM99IPwUvqYLvda4FF5B8o7UN6B6d+B0L8/pd/o4PI2BXi5Y/9ptdifAy8BMLEYMNm0h+pgHnt/E9gjQGUDKB37XLUvRWCPVl/21rtk3UuqL7tp47SN+1rCS7aEki6IiX087mupvLTTxl3qS/RdnMBi1JYAkq1FvA3j6YLKHtv4Kmzi9jky4OV2SRtvQaQNJPcHAsrxbeOp8NIoLzNt47SPx7SsUTlm0nhOzUskk0faxZv+qTUvMW4C2/h608Yl9AyEmE3tynCAOTW8rB7bpdLSxnNt4ylJ4wCX46eN5ykvM5LGswJ7UuAkx/TZxk3SeArAnDxt3AMyJdQca33IHu47HgotXf3ybOOxSeMAnFMqL2sYGRnaM9vmtvHQD8LyET/9R3x5xuUZl3egvAOX0jsQ+ven9JsEXJ7W8BLgMsQ23iosCSvt1oKXDmhJsOmveSnUmC5oSdv4TcI2HgQumTSOlvASUPOE8kHL9dvGmUB+VC1gDz9zSFvEu6DSBTC7QT3sX92zf+WBPYt7DyqX+jF036Rp4/fvUwzn8bVJwTw+e3mkQlLbxh+wYedYSsy9KgVeVg9sI9s4YSggZMqSCi4/faPKqXk5jfqyVVJSURnSptjGobiE+rIb2AOAGQgu634tjAwHmFRhUvU4dhujvsS5Tdp4hm08Q3kJ6zhVl2zXahtPTBo3CeXrso274KVRgEJFmQIuG7v4F98fYRentdxvG/fVuNwuyksJMd3wcrjeZVvzMlxxuQrbOGpeRqkv0T8TXkJJGbpMqbx02cZDPwgvpY/pcq8FHpV3oLwD5R2Y/h0I/ftT+k0CLqG6hOLyVm0ZX+y7tdc23h/WE24b33EIfWtFZqO2FMDysFBeemtenlCLI3XaeBC4NLZxE9hDcAloaWzjsfDSpbiEylKrLo8eD1JettZxKDWP6mV+nLAStS3N+vzuQ2p+BmpLYxMniExp12Eb1/ByE9PGI8HlqtPGYRuftuZlOryMt42jPuZm2cbnn9qtqjXCyypRedkLLjPSxkNApewDaMntZNt4E9KzGnCpYadWbG6Cbby9hpy08Zyal37bOKzo1yYtecrLXNs41ZBhLW3jqE9ZfSFsTFg/AM2rk8DlpLZxT0DPJsLLWZJt/GptNYd9nOE73TbANn4hFlqa/rMLsVbwmP6x4HJ72cYJL4tVfPqP8q0KPl588bfUZZddpnbt2q1ef/1NtVXvo1x3ecfLO7DZ70ABkmFAMvQ5zX7jl1XIctmO/YCWXIzyEhATyku7xqW97a95SQWmpbxEfcu6xiUVl2z9ystTauGEmhJwnlSLZNs44WXb9sFLHKNdnC3t4C6IGWUbP27qXcIuTsu4aY+qxV1QWYbVslwGmW7bOPqtOqxnAQt5BrycwjZefXS/qu7fpxef4lLuH0N9OWP9ytgAnqb/+ArMFOVlW/NyPbZxAMdqY2zj8YE9+bbxGyexja8nbZzQcjW28aqxmrfgcFTl5WNGSRmlvnwMlvFiG68+d53SS6r6MqHmpQGRY4NLA0F1Hc1aeRmrvkT/CqrLsZWX0iruAZljWcXlPD5b+NB+qaSMXXcrL31Qs6vIhAXcqCljQOYKbONRdS8zlZcvXKGqF00dy1D1JWteAjaOWe8SczGwJ/SDKAYAfPe7r6tf+IX/qOEXABhAmD3+9OkPNsexbh93bQOiAaZhTnuRc7Cf3OeaL2Yf7gH3hHuLGRfaVz4zFzB86KHPNPfsOu47DyGk/bywPXQ/X/vaH6wVXOKeh64R981ng9b3HHL3h14L372Q617VNeWeJ2Q873uM3wD/bn/u535evfzyK0m/J68lZ46Qew7pg3t473v/w9K98N/lWP+N4n8/XP+tDbnOdfUJ/ftT+oUBzhBoiT6XLfZBaQlQacNL1L0cThuPhpfJtvFhgLnjJqO8DK93aSzirWUcIT3DyksJL5u08aP5aeOL48eVUV9CZQl4ie1jqvrwkVppmQouXTZys686u1/pxHG7JuWE2xpeZtS8BGgMtZiH9DPgcq8yieOrs4038DLCOm5s42PZxJfnAYhEengMxGzTxtcAL8eElphrjcrL0W3j5wzURD3MlIU1L6mmDG1nj9QW8I6KsoWRDOeRbWsbb/sZ9Wa4bRwqyk2zjc8j4SVqZOrgngx4OcuyjS/XvExVXHLcupSXaWnjY4BLl20cdvG0wJ4OuIyFl7p/j21cwsuVrV+lhiCl77gM4ImBl0Z5CZVlF0qa7WGAGQ8uATmnhZdRlnFCzhzb+AvhlvEGWk4c2BP6QRj6YYsPaIA1Aj4X8MHHuoRv2I75gLchooQAhBYAczFz9t0f558KRvGaCX3QyueDbR4joOB233XzmD0/9nOfD+7gnmPOwXON1eLcIXAVzwO/MyDrL/3S+5r3bqzrwDyh14K+AFVHjhydHPjGXNOYz2Lquez/fqScj+8untFY/w1IuQ7fGPzbw3V9/et/pN/ZVEDL+fnfBPx7wb1zP9a5jT4f/egnmmPss+429O9P6TcFuNwnwaUBmKh3iaRx2MdtpaXc1nBTh/JQZSnbsWzjgJYj28ZvqsN6bpG1LqG6PBkEL5fSxj3gsrGNH4u3jf+b48fU/D/fpOZnDqjFmcNqcQYW8YOB9S39sNJWZK4aXELlubgvr+ZlCJCM7ZMCLqexje9X1cfdgT2NbTwCdsYmk8dAS/Zta17GpI3DNo5lt0pPG8fY8VSXW9E2DuDZaxtPApe1klPYwEPAZY5tvIGXHeA5Mbj8tesF7BxfeWnAZbjyUof7fNZcR55tPC2sx9S77Na8JIDEsXY9zj6+Lnhp0sYjrN9PXqMuOdu4B1hupG38mZS0cWMbB+h0g8th23gauNypJreNo4ZlcN3L7WUbh/Iy9IMw9AMXH8j4MGd/bAMo8eOcwAxQgX3wcS1BHff7WvS3ISJAACEczzEmtHCd03d9sfvt++f1Yz/m+va3v9s8K2zHAhnOJ5855sFvgmdm74+9/qn647rs39k+19NPP9/ASrxr2Lb7jLEdci04DwAq3/UxzivnwLznzz/V3F/oNck51rluX7/rWtAHz9B1LGQf3nX5jKb8PUKux9VHXpN9va7+ffvw3wgAS7nI/+5hPeR/APSdY8pjoX9/Sr+JwCWUl63qEvDS2MUBLoNs4wcIKSW4lOsO27hHfWls4z0KS19Yjw7sSbGNM7CntYtThQl1JSClzz7e2MWPnlBGfWnqW6baxrXtHAnix4+pxQcALbsAkuByOFW8O66FlZtkGz+4ebZxXe9ytbZxbT1fApFucNmFkLSLs11WUHb7hx8nkIxtTf1KAyMBJGOWdHi5Ryslx7aNz7Za2ngNKFuIubutPZkEL6nUNDUsq0duaOYLgZjoo8N3OiBSKCrrcB6pvOS6CewBtBT9A0N7Nk11Sft5jGWcwBPqyZSlylJdlrTxldnGv/h+hVqWoUtjGY9VXj6N0J5NU15enay8jFFb2n1nz/oApkuN2d2XDDCfi6ljGdk3GFya+piX5wb2vADL+GbYxkM/CFM/XgEi7rjjTAMiCNEkqASAwRJ6DhdExHgqjngO+QEfOrevn+ucvr6x+3Gd9rW69nFePE88V24PtXwe9jMG6AMYtM89NN+qjuN6h8DlpXItrt9wk57P0O/guv6hMeV4eH1K/lvm/+zYKs8u9O9P6TchuNS28Q7ANIE9AJdBtvFYeOkBl21gj1BZdupc9kBN9qsDe8Jt47bykrZxP7QkzGzg5bGTGl76oCX3syamuwUAPaaq08e00nIJXEJ9eRYBPT4wObTfnTSu610i9GdCi7hr7lzbeKyqcqg/beOoeSnrWvrWm3qXqJHpSxEP3b8EL/tB47SBPfui7OIScFY6fCfWNp6rvNwzqvJSqzi3vG1cgss82zhrXoYCS/brtY17wCWgpQaeSBxPAJdIJU+2jU9Y9zIFXG4323j1xLVq9rlrTf1K1rEMbjMCez6fkDb+5Bi2cZ/a09jGkRweCi3Rr2Mb1zCSKeIB7ZBtfIV1Ltual+m2cRtIhm4X23it0syyjceBy6nSxkM/CFM+hAHXXLZZ7IfSD8AMH9xoATZCz+GCiJjDpbhEX6qRsE6Agn0EdoSeEqba1yLPyf6Earwfnp9j2a9P8cTrQV+OQ4tt1/XgmnEtsu/Quu8c8plxDnnNuG55XVjHPcPiilY+Q47HnNgvFz4n9mHLZ4oWz86eb+h8fO48l3xeQ2N5DWyH+g8dxzzow2tBK38n33j+Nugvr5/Xhda+T75nvjnlWHlN9vzymH29Q3PwmngtfeCMfflsOIbXDxCPY3h3+DxwTF6DXGcfzodxPG4fk+8ej6E/fhuOl78T74PH2Mpz4Fyci8d5vXymfNaYW14Dxspz28fs83Ne3p9s5XPFM8Rc8l5wzbw+tPJYzHnkOcdeD/37U/qtAFzaNS+1bRzW8YGalyZtPFJ5CXjpCezR+w8bSDknkNTb2FfDS5/6EinkOAZLuFxcyeO0jd9MeClbrgNkutWXOqG8UVyeVAukievlmE4Xl8AS625gSSv5CbU4WUNL2MJtxSXs4sIyDgVmq6aMWXcDTNjGF/esNrQnF15q2DhJ3cth5SVDfZo2FFL6+hFeNiE8sbbxMdWXqHcZnziua14+CHAZo7xs+6YrL2vb+EiBPbSNayXnQ7tVlbSsIbDn3G4F0Khh4znYyNvtlFqX7Zg45WUlbOawgXch5A1K7wOcrEEl1ZaElqbFOABMewm0kH/2elUFLjPaxqdKG39sl9JW8Meu13Ush0Cm6VuPefz6JOVlW+8S6eAJ9vEnLNv4E9cqwEe9JKaN67HBsLIO6Wn6A3qmAsxIeAlwqeElAObYELOug0kYGaG61ACTiku2IRCz6dujvLThZb29kbbxL1+lYhPHWSPTwEtbeYltLl2lpW0xT1Fezp6bsubllap6/gql1ZSsZ+lrtULzStN3hfCyVWmasJ4xQntCPwhjP1j5AY8PZvvjHHPx4911bOhcGCvHcS7CAgkVCBzQ2sd5DOfD9fK46/z2OdFfXgMgggzhkPMREsjz8Ry8VvTnPtf1cA6CCLu/HGuv8xwcy1ZeP8a47oF9cD57HJ4JIRSvmf15Tt8zlfOxD39H3hv7cE55Ps7PvoQ46MNxuF7XWPv5hPRnH998OM774LPA+fuuB8f5/Pj7or99fdjmcZyHx0OuSfbH+8d3sO96Ob9s8XztGqIA2LguXhvvV47jOvvwenjtGMN9/E3lPo5nyz4cg+fF89rHuI3f7Dvf+TP9+6AvFj4HtPzd2J/H+E7xXLwG2eIY+3M/f0NeG98ZHMc+2R/jeX4+I47HMb4fnJut698qnwPPI88r7zPmPDzfVG3o35/SbxXg0hPYA4AZYhtHDcz+0B7LNj6ovLQVlva2lTBOyHnkVHzauK552cJKWsZ122MZ79S8PGqUlwCUhJautgWYUFkacDk/flQt7l4Gln1wMl19ub1s40NqytjjpublXq2k9CkuuV+DSx+MjN1PeNm0xTYeBzPHq3nJ+pl5tvF1wEtj894U2zggpgaRHQVlCzMltLTXs23jjYpyGGICXragc/yalym2cQb2pFjGOSYJWtagc2bBS12vEvAyFVyez1Fdritt3KeczNl/jULaOBWXsepL9K+evkaxxXr40gMvZc1LG2TKYyOv+wJ5hvaHKi1d/ZZt4zbM9APMeHh51cSBPVdG1Lsc0zYeF9pjUsmvUJsMLvmhi49vfFCj5T4AAnxIU7knP7DZp68lECCEQMuPf4yzAQT2SUAwdNx1bpxTXifmk9sSJAAMyLqervm4j9cinw+OSdDAvmgJHeS55XHXet858OwkSOF47MMxeZ6+e8Y4jJFz2f05N1vXcYznb2kfl8+Yc6CV74OEPvLafWM5z9C5+o7zN+G5MSefOZ9H33j05xzox2uSret435zsL/+N8Pf8xje+o3/XvuuV5+Y67kWOkes8n9zHcWh5XN6fff3ox+cm+8l5MD/fD7kf6zgmf3Psw+8O+IdjnJu/CY7jPJyP18h7cPW3z4kxGI8Wx9Div2vsJ6+J89m/CeEkrkVeG+dwtegn+9rXzjHynLzPmPNwnqnaAiTDgGToc4pLFQeodC2dtPHbFMHleuDlKm3jCO6x612atPG+epdQZKbZxo0Kc378uLGAnwkDl/O7c23j/QpNl7V7yn2bGtgDCzgBpa/tgMtM2/impo1LO3jouql5WWzj1afXAC87oT3SNs7alWltStq4Bpc9aeM2rLS3DbxsQSfs4KFLsm28UWqODzCH1JbyuAGXCPjZpaoM5WWrvkxQXp7vpo1nKS4JPGEbBwBt1JS2unJg+/PXqCphSUkbbwN7ckClb2yabRzAU0PLL8YAy2tUUydz42pert42Dpg5e/ZSThuHCvQKNVuD8rJ60SgvYSNPXUI/iFI/XPnhLEEEPrjtbX5Uh5xHwgBXf55TftjjfDzH0HHXnPY5MZ+EJBKMyXXXXPY+G0LguGsfx9nXwv2+lvcrnzn74jwEJ9iHPgArOId9nr57xlj7vvvugeeSz5D7+DuFnA/XjvPY4GZoLM4ll6H+fcclHJNz4rpC74XXj/PIObjuOt53Tejvg+ch18vzyhbvA+8Hc8gQHV4f+sgxXOdxeX/29aNv37uK4xjDa+DcbF3zyfNybvwucoycT87Psb574hyYD+OwLcOisC3/DfH8vvkwj7w2zm+3nIfnxHHXtWIu/tuW9xV6Hvu8U2yH/v0p/cIA5zjg0qO8RHCPto8f8CeOwzaeorzUwTwuBSbs5HWyeNc2DqB5ytjCYQ+n2lK22jI+rvqSkJJ1Ltl2lZdQUnLxqy8Xx6G2PKbmdyM53KSG6yTxARs4bOR6qWteTqG8XLVtXIPRDNv3FLZxKDVZv9IHLs1+AE5jL2f/rLZRXIpal5608eUQHljGx7SN70uyjRNwGoAZF9aj08aZOM72k6hlGbrcqLRScoTU8Tns51ySLOO11TwRYCI5vEpdLNu4Bo/nblRoWxt4LMQ0tnEARtazDG2XIaQEkjdoZaYNLrFtxtEyzjHYDoSYDYiUqkr/ehvyMz64pPISIFJCSv96DS6ROJ4BL43yMtE2fr5rGwd01OCRIDKlzQGXBJ4J8FIDzy/4QKJjf1Pv8ho1b2zjKfbx2iK+dG6jvgSIxEIVZmg7ufLyS0ah2damvFpNtT6ksPQdj7WNU4HZqXn5DBWWBJrDCkyjvLxSxSkwp7aN11Zwn12c+xnsM0JgD0CkUVOGKzD1mK+kqy9DPwhzPlrxocyPddcHNvYBHqANOY+EAa7+/LCXEEB+uA8dd81pnxPzSegmoZ3rHl1zch/mlvBkaDzO5aodyvnslvcrQQf7SLhh36O93XfPcj4qyuQ98bhs7flwTEIV+3jfM7afWd9YeQ1cH+rfd5znlu9bzL2gL+fAeXhNsnUdD7km/IZyHnmuvuu1x8hxmBPJ3Xiv2I/X5zqfHCvvz75+9Ot7V3Hcfid5fh4jdOd+eV2cW943rkG+p+zPd1heL+e0W14TlJZ2qj2PYV6e3zenfS32ebjNeeR98LrhWwcVAAAgAElEQVT5/O255LZc55zrakP//pR+qwaXtRKzTRyv08b3baht3FvzMgFcatUlbONu6zhhpd124GUd2NNnG18cPaHmdxxSUFDO7zZtnzW871gavIRyc3Ns4xpe3rdfxVq72X+WAT45h91ujm1cQEwX2MS+pj7myODygfh6l11w2daxXFna+AjQknZxtnm28d0qVn05J+xMBpeAkgCVe8wia08+nA8vQ4El+81GtY1HgEsd2uMHla1FvO6zibbxzwJgot7lrsyalymqSzOGwJJtjmUcYzX8JIRMaRPBZZ6KMgVaOoBoAzA30zaOJPIGUPrWR7aM43w+ONm3PxVcNgBzKW18GFqy9mUctNypZhdgG49MD49KJr80bOOhH4SpH7Y2ZONHt4QF+NiW20PnQn8qiVx9eQ75YW9/rOMYz8mPfsAK7rPntc9pb2M+jOd1YVuCTVzTffc92IE9PAevF3Nin32t7McWc7Mv9/W1nB/zyn7Ylvfsuid5D+gvtyVIxLw4bp9Dns9e5/l5L675fOfjb8bzYQ7cC+fCft9Y+zp47X39h+bLuRec374f+xrlbwilI55VyDXxfeR8BI5D18v+dotxqOWKeeSxMa4f8/E+8Y7L+bnO88jjeBa8L/z7lb8jrpf/pl1z28fxPwQwH88X0nJenMcea/+bst9TzE+VJsbi98I18bzoz3ea+9Cij3zfOS/24RgWPgd5fViPOY885xTroX9/Sr+xweXe29w2ccs63oLL21SjuNSBPae0shLqSt9iQntOO+peshZmbs1L1LgMrXt5QiFpPCdtfKEDfoyV3IaWcjvUNr740BE1R13LBlz2W7hd4JIKzTRwifO5w3pwLgQATWkRd82tA3sy4KUNHsfY1mrKSNs4lJhZqkvUx3QCyp66lwCXDbz0jU/fTxgZ2xrVZSy8NP3DVZYuNebINS/XmDaerrpESI8DXJ67QVUrhpewjVeP1OE8jpqXLrWl3NdVbMaCS5M4vgQp+9SYAJgNxBxffelXWS6rMWVgzyxDeZljG589YdnGU5SW1pitBC9b4Dk2vATYzLSNR9W5rOtj6lqZPTUvJbCcAFI2YLQz9+pt4x3l5bNUXqIFwByGmLHw0vSfUnkJMGpqWQa1z+80NTJzbOMvhqstm1qXWqmZZhcP/SAM/WiVH9D4iCY0kOP5IY3jdh8eCxnHj/S+uQE4+JGP/vyY58c79yGV13VOzC3viSCI14nxWAAlZTgPxuHcPI7WBSB47QQy6Cevwz6Pax5en2t+HpPXIdclAJLXgD68ftzzhz70keZe8AwxL/ZzLmz7zoXnz/uULeEK7lfOgz72b+Y6H68PYzEHrgvrN964t5nPd632dfD8rv4nT94WNJ+8Zr4nIfcC6MZrx3X4nhfvF608l+ua8bxwbo7h/XG/fV3yeuWzsdfx78Z+z+33JuX6MYf9ruPa7fNj2z4f7h/7cMyeg/+W7P2uZ4g57OeF5xbybHDPPBevWf57kHPI387+veV/l3DMnpNzo5Xz8P3ns5fz4NwAspiPz0oeHzqPPOfY66F/f0q/kcHljr2nFRdnnUsJMK2al6h1qSHmvlOK1nAfvJzKNt61hos6mLSNuxSYN3XVlzp13JU2LvYBSEpg2dTArAN7fLUvCS/ZGuu4SR3fgSTyD95UqyyhtBRLnSZup4q7oKW9D/AyHWD6lJeHVp42nmsbh/IS1vExoKWcgyCy3za+V9fFZN+ctql5acPIYNv4nu1hG6dFPNk2XqeOj6nCrG3js2j7eHrNy3TbuFFXImXcCzEBMqOXVNu4sYUvpY0LmCmBpVw3KeWwiANcxtnGZ7CW94FKx7HNso0boAm7eb7yMtE2bsHLUdSXubbxz6emjecASI5l26eqtI+5beMmsMdAxY20jde1Md3AUSg0OyAybX+fwrLvGNPDqaaMad01L311MCXg3FnbxTfJNr5TVc8H2sYl5MyEl6hZGW0b/8oV6vJI23joB+HYH6xlvm6Nxe3wPADgAETse6GizN4PyEKQYh8r29vv/dj03xRw06WKxn5bYbrp97JVri/070/pt05wuVTzEurLW9Wito1PAS8XrnqXB08pXQtzSGXpgpaofXnklNqBhcrLmxDGM7RAYemBlzcfV1JpKdd9tvHFLcfU/PTRLqyU4JLrZ/xKSBtY2ttQStr7wrbd8HJ+zwGll3sPrFaBmQEf124bj00U7+vvVF72KCdt0Bk7fqB/rOKS/atPIKwnVnlp6mNulPLyk3UNzWhoWde7fCgeXo5hGx8fXN6g62XSCh7T5tvG48Ela2K2MDLCPq6h5viqS9a8jFJfNrZxWMevS1py0sYxlsCS7Xpt4+ngMiWwpxI273bdhpMp26aOJutbVk/F1bzUgT0TpI13bOMCSl7+9FWtnVzsHwts9gFK3zGtnnzmKhUDLGXfEIUlbeJ2G6+8nD5tHPAySHVZw8vLR6h5GQsu0T82pCf0g3CrfAjHXCcVUVQpxYxFXyq/+lRRsXNu1f4AlrYSD/eC/T7oU8Dl9oGT2+HfAt5H179lH5DP+bfK//ZIBWzOfL6xuCep9vT1W9f+0L8/pd+E4HJHkm28hZcAmH2Ky37V5Zi2cam8hI3csQBqHjG28RDFZaO21MpLmTjeJpBLYCnXnfDy+FG14+4jqrqLdS2F2pLQsm7DYGMLKWkbTweX7Vz2uednVwwtCUk3zjZuLOBDqkuptJzMNt6nvPzY2HUuu6CUMDK2TbONm3TyjYKXW9A23qgtYR2X9S61bTxNcWlUmkZ5KefsW4dlnMdb1STVk6aVKkvXer5tPA5atrBzGngZAy51yjjCerTyMgNePp6outTgsgsvc8Flfs3LdHhZPXmtigWQq7CNx4JLAE/CS4T2hC7tmB7buAdMbiK8BNSUMDJm3djGXfbwKW3jU9a8jLSNP7dTZcPLSNs4w31i0sZDPwjX9WFbzrt14BYgCWyncnGBIPymsm9RXW6d33g7/3u07eR8j/Gubuf7Xue9hf79Kf1GB5e3KQBLs8TYxgEs5VLbxveHwEtCSlfdS+yzal4eqhWW9v5GeSlAZQMpxT4qL9k2fU6qhbaNm5qXwXUvNbxcDuwhrPTZxnccPWlSxpEiftdhS22JGpdueLk4c0grJwkkbZjo2wa4TLeN+wN7dpw9tFrFJeFlpvJyO9jGNQiFEtJWU/bBy45yErbxLnzM3Y6FluxvlJcGRsaE9ei0cdrGU1oNG0e2jSNxPFl5GR/Yw4CffNt4XffSBTGjLeN1CFAdvkMoGdbm2MZZ51JCz8Ck8aZ2ZTjAnBpeavVlcNr4+m3jds3LMdSXmKNKCerhmMTAnui08UZ1CWUl7eJsY9SWftt49dSG2cbXUvMyLbAnB14CdObZxmEZ3yzb+Oz5KwyQlLbwofU12saHFJihH4Tr/Lgt5y5gq7wD5R0o78D2ewdC//6UfpsCLpds43Xa+H6TNj5kG/cH9hBmWvDSAS0JOLNt47VlPBhcasu4bRvH9gmvZRxQUwPN4ycaQLm4yw0qfQAzGlyyTmYdsOMDnP79fng5v2f/yuHl4t6DWfUqJ7WN379P17TsU2BK9WX2eiR8nAF02rAzcg4/4ExLG68e2KO2jW18DcrLbNv4wyJpfDRw2cLLMGDZqi5TbONQXEKJ2VVeAmAGgsu6XwsjwwGmqZM5jfIS8DJGfalhp04bz1Benk9XXm6cbTwDXG6abRwq0GIbNzUyfdbwvv3jp41361raVnG5HW8bR53MKQN7rlQVbOBDsFIcX5vy8ivDgT2hH4QFGmw/aFB+0/KblnegvAPrfAdC//6UfisCl2m28RpeIqxnnz9lnHbyxUFCSrulInMYXu44ZPoYeOmwhB+WyssTHtv4idY2PljrkrUwTV3LJqRHQ8tTSm/XgT1UYLKdHz2m5ncdVou7bbVlP8BsAGetvPSDxq7FG6BTL8ngsjuffd512MY3Nm08Elyu2jY+//g+VcE2Phm83KeopIxpqwdR6zJFdblZtvE5FJe5NS8/HV/zksrL1LTx8W3jxmqeAi05Jt02nqC4lOAyUn2pYaceMw28jAGX6KvhZa5tPANezp7w2cYBRK9NWvKUl7m28TjlJG3j80Z5GaO4HOpr0sY3yjbuUV5uF9s4A36MbdwFKxHY47KTd/umwMvZxPAyBlzO1mEbR0hPQM3L0A/CdX7clnMXuFLegfIOlHdg+70DoX9/Sr/JwCVs4rSMo61t4zJV3LPetYwbeKnTxoNs4za0tLcteJlrG5c2cXv9pjawJ1x9ydAeWfeyDevR9S1vOakALRd3HFHzjxxS1d1+W7hXbUkb+ZlDCknj0erL2jaeXvfSHdizWJdtPKPm5fRp46tRX3rTxoOVlJtjGzfwMgVgwvK9J32hUnLMpPEs2/jq4WX1MNPGx7WNz8+tM208AWJGgksoLmfNmGngZfXYLlU9ZuzgoSATADM/bXyXSgnu2Va2cV3zMg5emhqZKWMkuOyzjb9fVV98v0oBmBjX1rEMr32JUB7f0gng8YDMTh9PjczYPn0Ky75jMXUu7b75tnGmjoe2Uyov6xqWkerLWY5t/IX3KdaxjAnu0QnlHvVl6AdhgQbbDxqU37T8puUdKO/AOt+B0L8/pd9k4FJCyxZcLvYiNfz08LIfwLJb83IRahv3Ki8JMS14OWgbFypLG072bR9pa12Gg0soMI1NvFVfmsCexh5+0wm1+MghAy3vOqjrWzYqSgLJqLZfCWkrI7FN0JkOLnFOd8J5tQ7b+H2bZRtH/UzaxKtI9WWebTw+fEfbxoPhZnw9zBjFJfu2tvE1wMsxoSXmIgxNrXmZobxMr3m5W/WqL5PqXeakjffXvHQH9dRjYB3/TAK4lOpLnR4eaxtvVY9UP47SPhZvGwfknD2eYRvPCOypzl+3WWnja7ONSxgZu+6GlwSWbGkhH2rRv4GWAJ8RoT2mbyC8lGByUpB5leoDlH3HbCAZs+2Gl12FpbSKy/UU5eW0tvGdCjUvo9SXuWnjsYE9A8rL0A/CdX7clnMXuFLegfIOlHdg+70DoX9/Sr8Vg0ujvLxtGFzus8HlaQVwiaTxIdt4f73LGNs4+tZBPk5AKYDmkXFt4y20NArMHbfUtvGbT6j5h46o+V0HVYVAHoby3JWmulzUgJOBPS5I6donbeOu47n71mMbP6jmGcrLeUbYj2/s7P59KhZcrsM2buBlPPT017mUgDO95mW8bRxWcyyZyssR4eX8U7vXCi9TbOMAnr3gslZlmvTw0OTxWskp0sNpB+9rUeuSx7sAsoWRLnDJWpe6XTG4nNQ2HgkuR0sbP5+mujT1LrebbTwCPD55jaJtvA3siRjfCfyxxwFoXp2kuATcbOBlBLhsx/TASw+k3ETbeErNSwBLAM4c23gauNypZhemTBuPBJcbZhsP/SAs0GD7QYPym5bftLwD5R1Y5zsQ+ven9BsZXC72nFaLvbfppbWKu23jIcrLruqStnEkjgfUvDxASEmlpd1aykvUt6xrXDKoh60/sOeUqXPpShiXsDPaNi5TxqnAPKGq229W1V2HapXl4aaFZRzJ4svp4v31LjtW8toyTjVlKHyE6pJL6Ji2nz+wB33mTABfUZtb83IK2zjAJReqMPvaPMUlalfWC1SUsTUsm/7jQ0yqKWNbAy8NjFx12jjUkqhVOdYyy7KNp6eNp8BLM6auUYmwHi41SKzOGRAZBy9byAkYCahIKBnW9isvq0fNcRfINIE9COlpgWdoaE9rAd8Q1eVnjRU91C7e9iu28U46ear6UtvGbYgYsp1rG3efY/7UNRpeQkkZrb6E4pJLBMCMUl56QGasJTykf5+6su9YjNLS7utWXg7Xu4QCMxlgPjchwFy18vIFE7wTYxlnzcuZsI2HfhCu8+O2nLvAlfIOlHegvAPb7x0I/ftT+k0BLvfYoNJnGw+wjHvSxgEusQymjR+MhJc9tnENNWU4jwSTh2uA2dnXDffZceSEgmU83DZugOX8lmNqjpCfU0dVBWUlbOKNRbyGlbV1XIf1xKaLd2zl6bbx6mz8WAMw3ZZxDS7PHlDzew6sFGBqeJmhnoTN26egTNmP+ar79wYpL0dRW9bgsql5GWEDnzZt3AT2IIAnFl6atPFY2/hmKS81/NyStnF32nguuMT4MFjZ7Td7pAdeesAlgSbaFHAJwAkVZVLa+IR1L6GmbKFkSO1LUyOzehwA87rkJaXepR7zxPi28eqJa1UHRn7uuojt9MCepLTxJ6cBl7qW5lMmsAeKyCGruDyuYWcquNQ283jlZQiATO+TbhtnAI8NJoe2jfIS4Twum/gwwEyDl9PWvIyyjCN1PNc2/oIJ4AmFl7rWpRXYE/pBWKDB9oMG5Tctv2l5B8o7sM53IPTvT+k3EbiE8rJVXLrBpU4a3xsGLxHO06ova9s4rOMD8LLfNk4FpqW8BLy0lJdMGzfw0oaU2IZtfEB9CTt5DS8XN51UzeJKHufxW06oOVLFjx83tnBhDafCUqssP3JYzbkE28a79nLaxucibRzBPa060r0ubePpykvM7QaYGlxuMXgJQDk6wOwoL/2BPVRnNi0VlKntErjcr6qP71cumzfSxpdrXo6rvoyFlujf1ryMUV6iby68hOXc1KkcQ3U5im38odUG9ug6med2q6peCBvzwSXUlwZKVsIOzvldrey3DCFvUHofalo+er1Wc0rlpRteov4lF6gx/UsKuIRSs4Wd4wf2GHAZDi91uA/Umgj5yal5OaZtHOARi04wX1Pa+OcSAWas8hLgUsNLAMyxIWZrG09WXkJxqWFkYFhP07cHXso6l2J9I23jtf17CFTK47NnpG3chpTYHk4bTwOXK7CNA0aGqC91nyvV5dnw8n06PTwUXs5eJOw0is3QD8J1ftyWcxe4Ut6B8g6Ud2D7vQOhf39KvwnBpbaN70M9S4LLOlm8SRvndii8lGE9WL9V170MsY3PY23jPcpLt23chpldteWCSswjp9QixDZ+00k1vwkKTVPbcn73gSWVpQSXcn0U27hWYbpB4hDIxPF09aUvbXwNtvENC+wBDEXNS62qDAjsGVN9uQwp3eByuR9qVY4LLnGOFHiJMWuzjY9oFycAzbONrxZeatt4HcjTWMbP7W4Uk6l2cYxj2nj1yA3NfC5oae8DxFyuXykUlQ54SZCZZxsHgIywjDeKy4nCepJs4wZ2rkV1eR71Lrs1L2cNvEwDl9X5a3UAULry8jpVrdw27rZ9myTy9GOwjVNRGau+1PUrU9WXJW3c1L181oaXLhWme18ywJzMNg5VZ1zdy3x4CRhJIBkOMqHADP0gLNBg+0GD8puW37S8A+UdWOc7EPr3p/SbGlwGKS+NOjOk5iX62MpL2sYBJ4eWRW/iuEN56QGYBl6KcB6CSd0GQMwQ27gGnKeMPRwgsa5hKSGla11byWvr+LrSxtPBpVvVaWzjWw9epljD+8ZAxZkELqHWTFVcctyS8lIG6CyvLysvl/u4QWdYv1R4WWzju1WFhPKMtPH0mpfSNj4OuDTQs2sHtyGla1uDy17b+LLqkuBSA8+MtPEU9WUXdk6hvgyxirNPq9Jcm23cShs3qst0cAl4iTk0BI2yiwtreSK8TLGNt4E96ZDSDzlXbBtvYGeP8nKFdS5bm3m6bVyqKmPWi238ytXbxmvQGfpBmPNx++KLv6V+7ud+Xr388ivKNw+Ooc/p0x/09vGNLfsLfCnvQHkHyjuw9d6B0L8/pd8KwCVt493QHttKjlCfW9UO1LQcWpZs41BeGvVlX81LbRtPUF5qSOkCmLCT1zUv5w24xL56QWCPN22cVnEoMLnOtt538wk1Y01L2MCtupYuaCn36cRx1LukvbxTyzI8tIcKy5DQHmMbb8N6YB3n+Li2R+15z+oBZh9MHDqma1ROUvdyOHG8sYvTZk4Imdo28FKoKD228erjdrgPxohxzVxhoHIZcu5V1YOJieNafRlrG99t0saZOM72k3tUFbyMbxvXAUAAkalLIsDUFvCHd6toiKkt4wjmAcRE+jhs5GY7R3nZ2sbDlJdd2zjs3kJtiXXUs6wXCSzlulFe0iouW79lvGMnj1Reatu4VmCODy6rWnkJC3hY3UvAy7Fs49ep1LqXAI1cNLzMVV9ifCq4hGU81Tb++WuVHyQ64GTHMj62bbw+nwjtoQozpNVW8yls4xa8rLjNVljJW/h4tcpd7wvl8R1D2nhs4jhrZHbg5TNUV0KJyYX73K1RXl4ZGdwzZc3LK1X1/BXGCj6kwKS1PNs2Hq+8DP0gTIUCgJaXXXbZILjE/N/97utq167duk09Xxm39eBF+c3Kb1begUvzHQj9+1P6rQhcNrbxxiZO+zjbONv4woKX2ja+71RQ2vgm28bnDcQ8pao7ULcSYTxoD5n1QNUlASZt45308CSA2QMSB+BkmvoS59sg2/i9B9X8vvTQHaSNDwHO2OONbfxj/nqXUGdSoZmtuCTsTAGOk6WNp4HLYhuXoHNdtnGhvhQ1KquHc9LG45WXUGMO2cYlrLTXc2zjJrQn3DbeTSefDl6GgUsDODXwfOx6NcsI7EmFlhxHcMk2V3050wBSKCljQWai8rLSNS9TIWTqOAcU/QL2wTKeaRt/+hql7eMjpo03sBKQcmJgKYGnD1AO7Y9RW9p9DaiUcDLcRh5rG59duEqDztmUtnFCySF4WR8fxzYebhcP/SCMAQsAkB/96Cca5WSI4pLzf+1rf9CrzGS/0l6aoKP87uV3L+/A9nkHQv/+lH6rBJeBtnGtzBxSXWrL+LJt3Cgvhy3jfnjJFPKxbOOeWpeNQtOoMpk2rhPHbzqhFv/5SA0tASyXF4LJobYZe9chtZ1s49o6fu8a0sYz4GUsmAzpD3gJIElA6Wu18rIGjxyTCjKT08ZHVVt2VZqptnFT87Kkja/FNq7VlnuUrnkpwWVdCzNdfRkPLwEuUSPTQEhLefkZk0JuA0u5rZWZHcVmoOJyY9PGQ1WX1+ugHob8zDICe1AvkyAyurXSxnPBZWMbzwGYifDS2MbjIOQm2sahzEyBlk2dzNCalxOpLCW0NOvFNj4O1IypebnT1Mh84Uo1S11eXC+4hN1bWr5jwGWBEtsHSpTfsvyW5R0o70DfO1CAZBiQDH1Os9/4ZRWyXDbffavS6so9p72tThNvAnuguFy2jZt9sbZxE9iDBPLFvlOqzzbOWpixNS9DbONNEI+GkzJt/ITSx2Ah74BLWsTr9oM3C5XlMrTUMPLug2oIWsrjWrVZqzWT1Zd1wjiSxkPSxqU1HKrLNOUlrOZ+5eVii9nGobwcO20cgJMQ0gcu5X72zWkbeNkoKWuQ6LONL6k0x7aN70u2jbfqS2MFn30ivK1oF2cbbBmHvfxGNftUnTo+ZnhPbRnXc0fZx9OVl8m28YehuoTCEpbx8SAmA3sAF131Lf37DKRcso0LKCmBpVxvlZeAloSfsI8PQ8wZ+sTYxj87bdp4vG28VV/mKy9Rp3JXwnJdYxmn8hKthpCoX5myZNnGEdiTEdqjVY8+NaR//7xJG4+Dn8amjmTx5bkxJ9SXgIpYQuzisk81gfKyAxZryNnZNxHQHFJY+o7H2sal+tIki0vlJdaH08Znz+6s7eKbZBvfqarn6wTxQOWlDvhJBZd6nEkNH0obD/0g6vv45DEoLX/hF/6jtobDHo4F0JLgEmpKWMGxH+3rr7+pj0kruZwD4zh3aQsAKe9AeQfKO7C93oHQvz+lXxjgDIGW6HPZYs/tar7bDy0bqNkBl7SLs82xjddp45tqG7ehJQDmkRNqjv03n1SLD9yiqjsPq4VDZdmoJ8UxCSf71mk3R59kcEmL+ZlV28b98HJ+drWqyzlVnhnKy2ls47UlPER9Scv3GO0SkOwqIZfrUk57PE95GVPzsoWb4fUtXbUwb9QAk0nhY7R5aePxoT1z1shMqXeJMVph6QGXD99QH09p45WXAJqzgbRxCSvt9RZexoFLwk1dwzISYBrguTm2cdjM8+FlCrg0YyS0zAaX2Wnj1yanjeepKFOg5TKwbCFm1zZeRcJLKi/ZAmSGL/7Ano5tXIDKy5++KruuZR8E9cHJvv054BIQc9k2boNM//Ym2sZR8zImcXwVtvHQD8JQYAAYCShpKy4lnGQQD8EkwSbDewgveTz03KXf9oIa5fcsv2d5B7b3OxD696f0Gxlcznffpha7w+AllJfupQWXRp05rLxsk8YBLk+3YT37Tw0njXsDe1Jt465UcbHPAS+1Rfz4cQMs7zyoqqaupUdxGQkvCS41/NQhP+HhPMugMz5wh8E+6apLPyzdivAyxAYe24cWcKmudK1LpSWOy+2kdRe87FNefmyvqmylpmuOxH2rhZcGdm4UvPwUlJw3rjysR9vNk+GlB1wCaibVvGSdzDh4aSzjtI0TPnZbG1ba2127eZjiUoLLWHip617qwB7UyhwfYMbUu9RhPfU1rMs2PrNt4ylKS2uMBqCxdS5l/1TbuK552QcUl4+1wHNseIlzmbTxWHCZZRvXkNMPL711Lietf7ku27irxmUY1IyFl+w/jj0clm/XEgEvn9+ZnzY+YBsP/SAMBQg+cClTxW0wWcDl9oYToe9O6Vfeg/IOXFrvQOjfn9JvZHAJxSWXEOWlBpMdgJljGwe0lMutBmIG2MZ14vjB08pvHV+ueemzjev9ddp4xxIu9xFeokXy+NHjqhIw0qWu9O6Lto2j3uVhvSxDSQk0D/rVmWcO6bRwAklpC+9bR8p4um3cH9iz4+whNb9nDerLjNCd7WIb17ATkNGGkX3wsgMl96jRlZlZaeOxNS/rtHHaxDfQNp6UOE4lZWSbYxuH+rKxjMM6PlLtS62kXIttHOCS4HPYMk6AWWzjrHfJNk6BacNLqjCT7OI1xMyHl+nqy1b5uAwq+48RXrKNGe+xjeuk8dyin9wAACAASURBVA2zjUtIiXW5LZSYfSrKlGN9Csu+Y9IGHrvut437FZewjG+qbXwWmjYubeU5tvEX36eqryBxfLn2ZegHYShQKODy0gIPoe9F6Vfei/IOlHfAfgdC//6UfhOCy1DlJcJ43MpL7G/Vl4uAwJ6+tPEpal4uDi4DTewz8FKoLGVNS64fOaF2HDmlFrccV9WdCOM54Azi8QJLC3QSRg61nG8dtnFZGxMQsw9y+o+5a15qcLlieLmAdTwTXuaMd42NShsfwy7OOTowctgSPgPotGFn5Bx9wDNFeVk9uEdVnwC4LLbx6qH4mpfZtvGHpwGX1bk45SWBab5tPBFc1qE9sQBz02zjlbaNwzp+XdJSnU8Dl6yRSWDJNgdcYmwevEwHlyawJwY6yr4p0FKOt9cxX5s2Xj0VV/OSdnG24ZZx2Mv9ysstZRuH9fuZq1QstGT/VdrGjfLySo9i0qWijN13pa55uVLbuANaAmSGfhDaH5y+7QIuC5zwvRtlf3k3yjtQ3gH5DoT+/Sn9JgSX8923b4BtvK15icAehvL4Wr/iMsI2fsjATAMvrSAeDS1NYA+g5fzmE2oOaHnHYbNYMJKQMbQdgpYaVspz3NWjqmRNS0e74L5aeemHjF04aYJ9jO07HVx255TnXpttPANeuuBj7r6tYBuffxyJ6AjpGYacqX1S4CXGmLTxto5lWGCPUWpulG1cBwBtLdv4FIpLreQU6k2Cyb4WtnEeb1WTVE+a1raJ29vdtPEIxWWTNg77d/jS2szHt4zDhh5nG2+t6zm28SojbXz2xK5OYE8uuFwnvKy0bTwOQtI2jmCdfmWmDSdDtmvbeCS4nNQ27lFXbmLNSygyCSJDW8JOtG54GRPYw+Ce8NZt944Fla7+AKMRtvHndqrsmpcOeBn6QSg/NofWmSqOmpUI5Bmygts1Lx966DNNwE+pc1lAx9D7Vo6Xd6S8A1vzHQj9+1P6TQAuUedS17oUtvEmlGdFaeNdy7iBl6b2ZQ68pJXcUlkeqhWWDvWl1zZ+6JTacfikhpUI45FLKKR09pvMNi4t5N31xVps44CXbuWlto0zRGeVbQa83D62cYJItoSS+wMB5fi28VR4aZSXmbZx2sdjWtaoHDNpPKfmJZLJI+3iTf/Umpd1aM/YEHO9aeMSegZCzKZ25ebAy+qxXap63KSIh4JMQM91BfZspm38mrTQnoSal+MAyz7buEkaj1VeAmBOnjbuAZkptvChMX3W8L5jodDS1S/PNh6bNA7AOaXysoaRkaE9sxFt46EfhDFggOARIT3PPPOVBkKiziVApEweR1/MDdiJAB8sd9xxRvchtESL/dyOuZbSd2sCjfK7ld+tvAPb/x0I/ftT+o0MLhnOA5s4a12apPHbVCi8HLaN36qCbOP7Toual1i/VS32nzLtgVt71ZeLg1RYElbarQUvHdCSNnIXvPw3h29V1a8e1mrLDrSE8vIjsI0Ph/L09QlRXkr1pe5PFWVSe1BJG7hUQfrWWR8zT3npDu2p7tmvmgTwFcHLxb0HN9c2fv8+5QrqkfuSgnloE7fbSBWlto0/YMNOQs/cdq9KgZfVA7SNrwFejgktMRdhKCBkypIKLj99o8qpeTk2uDQJ5q2SkorKkDbFNg7FJVSY3cAeAMxAcFn3a5WU4QCzVWquX31Jtea6lJewjtMuzjZXfZllG08M66n0uGsz1JM5yksXvDTzaQiZo7z8ooGYY9nGfTUut4vyUkJMN7wcrnfZ1rwMV1yuwjaOmpdR6kv0z4SXrHcZ+kFYIML2hwjlNy6/cXkHyjuwyncg9O9P6TcVuOyoLY1lXMPM3acHAeYwuDQBPiHwsqu8rNPGEdazbwBcepPGATAJNYfh5Y5D6Mual8I2/p+OGIv4nYe6ass7WvVlH5gcPmbCd4YAZmeeldvGDyjAyzxwuVm2cQ0v79ufBTBzbeL2eG0bjwSXq04bh2182pqX6fAy3jaO+pibZRuff2r3WuFllai87AWXSWnjN6gU2zigJeFmsm28CelZDbjUsFMrNtcPLsdKG8+peem3jaOO5rVJSxa8/Fx6zUtjGw+xc7d9aBtHfcpxVJicG0DzapWiuJzUNu4J6NlEeDlLso1fra3mxjbuApUBtvELsdDS9J9dcNm9x9oXCy7Hs42HfhCu8mO2nKvAk/IOlHegvAPb/x0I/ftT+o0MLnfcWNvEa8Xlkm1c7w9QX+69TXVDe9xp4ynwEspL2MbR+mpdcn8LKW3FJbcteIn6lnWNSyou2e7A/sOn1OJXjnZgpVRc2usdsBirwryrTQ8fAphUX7Jff9p41yre6XsGyksDJH1KS9d+wEsuruPD+9y2cYxbvfLygJpnwMspbOPVR/er6v59epEqS9/6GOrLGetXxgbwNP3HV2CmKC/bmpdrUF7C4o1lRAXmLMs2Hh/Yk28bv9HARqSMc5Eg8ZyBkUZNGbNuYCQUkYSSYW2touyASGkDN8ftepdGeUloKfsHqi8TbONVM2YaeAnbeKhdnP0wptjGr1PV5+olVX2ZUPPSAMuxwaUBmLqOJuzf9QIoGbroMVBdjq28lFZxD8gcsoCnHO+zhvcdk0rK2HW38hK1MF1Qs7sPFnCjpowBmSuwjUfVvcxUXr5wxejhPAU2bH/YUH7j8huXd6C8A2O8AwVIhgHJ0Oc0+41fViHLZQCXGl4SYNrKyz231/Uvc5SXbdr4Ym+gbVyDStS6xGKgpQGYt6qhtHF/YI8HXnps4zsOnVSLU0fV4iNdlaUNK7mtA3vWZRu/qwdODlrJ/SpIH4AcxzbuPm91dr/SieMrsowDlOamjQM02srJnG0DLvcqkzi+Ott4Ay8jrOPGNp5rD/ePB4hEengMxGzTxtcAL0eElhqAbifb+DkDNeOhJQFnq6QMg5Y17HykH176oGULLxPAZRPYAwiZYhlvw3Jg3R5rgZqSUDKkJeysHgfATEsbxzgmh8e3122WbTxDeZmUNv7kGODSZRsHtEwL7OmAyy8iPTxi0bDTnzaeAh7zx1yl+gBl3zEG8ESDSx3YA5VlF0qa7WGAGQ8uATmnhZdRlnFCzgzbeOgH0RgfqWWOAjvKO1DegfIOlHeA70Do35/SLwxwhkBL9GnA5Y4bP+AI6Kkt4w28HFZeDtvGocw8HVTzsmsbv03Xu0TS+GJAealrYx4kpLTbcNv4/MRxNbvzsFpYYTwElZ22ThnHvizV5UfCVZed86Taxgk8zxxWhJQhtS+p0qTqcmz7+KrBpYaX9+XVvMwBlb6xKeByGtv4flV93B3Y09jGI2BnbOp4DLRk37bmZUzaOGzjWHar9LRxjB1PdbkVbeOok9moLaG6HElxuWrbeFPzsqPWDFRcpoLLX7tetTUyxwOWBJ8GXIbDS4BLjkXITyq8jAeWuxrYeUnbxp+8Rl1ytnGpvBTrG2kbB4B8Ji5xfPaMsY0DdrrB5bBtPA1c7lST28ZRwzK47mWebTz0g5AfmqUt0KG8A+UdKO9AeQfGeAdC//6UfpOBy1p5uRtw0gT1NME9cnvPMLxc7LtNYWkhprSNY90sqbZxgMsQ2zjs4/3qS4dtHPUtDx9Xi6Mn1OIOhO60NSw7oHIAZs7vzAnsOagW67CN303buFsJSbBpt4SX1dm4ce08m2QbP7h5tnFd73K1tnFtPV8CkW5w2YWQtIuz9Sspu+OG+xFIxramfqWBkQCSMUs6vNxjLOMbZRtfQ9p4bQtvIebuBmKmqy6hvjRKyuqRG5r5JBztW9cqyg6IFGrKOpzHrcC8vg7pEf0DQ3taEJmivBTgcETlJWBkiOKy7YP+6arLKkt1ibCeZeWlrlmZWO8SdTLzal5el5Y0Dqt5ctr4GOpL1rps245t/IvhlnEd8kPL+JS2cQEv89WVV6u+OfrUlX3HYhWXsv/sWR/AdKkxu/uSAeZzY9W4dMwTDC5NfczLEwN7Qj8Ix/hILXMU2FHegfIOlHegvAN8B0L//pR+E4PLxY23KSwaWk5iGxfgMlB5CcDZqi8R2GOSxrWycihtPBZeoqbloVvVXIPJI3Vty4PBNS614nKt6kuE/KzHNp4OLt1J4wCb87MH1lPzcmTrt09RGbKftnHUvPTVuJT7m3qXqJFpp4fHbi/By37AOG1gz74ou7gEnJUO34m1jecqL/eMqrzcHrZxCS430DbuAZdIGTe2ccDLeHCJVHLAyySAOWHdyxZKXh8AMQ24xJjtZBuvnrhWzWD/Zg3LqDYjsOfzCWnjo9jGW2DZDf0xtvFZLLhEjUzCyxjLOPoO2cZXWOeyhZnptnEJI2PWTWDPJW4bT4CXoR+E/NAsbYEO5R0o70B5B8o7MMY7EPr3p/SbGFyampe3a3ipU8UJLxHSUwf4mDas5iUCe7qhPW29SygyU2teAl6apb/mJephxgT2zA+dUrpW5Z2HangJxSUBZpj6Uo+/o62L2bF0TxTYM7/rsGqXUHB5UHWCelgL88whYRv3Q0UqJsezjbvPBdv44p7VhvaMUfNymrqXw8pLhvo0bSystPsTXjYhPLG28THVl6h3GZ84rmtePghwGaO8bPumKy9r2/hIykvaxnUA0EO7VZW0rCGw59xurZLUSslzsJG326tUXlbSsv6oBJD1OvbVi626bOEl+gJg2kughTyi3uWMtvGp0sZhA9dLCLi8vu5bj8m2jSfWvXwC6kujltSKySeuVYCPeklVX2J8FLAUYT0aeqYCzEh4CXCp4SWUl2OrL+s6mKmBPVRcsg2BmE3fnpqXFrys6u2NtI1/+SoVmzhOm7mBl7byEttcukpL22KeorycPTdlzcsrVfX8FUqrKVnP0tdqheaVpm9EzcvQD8IxPlLLHAV2lHegvAPlHSjvAN+B0L8/pd9KwKWwjYu08QZcRtS87NrGpWVcAsywmpcLR2AP1ZdMFe9rvbZxqDYPnlI7DhqlJcAjalvGWMP7+s6zAntgG4eKMnwBKNWp43cfdoNJAsrB1g0SCSz72nT15fayjYcoKmP6mJqXe7WSUqosXesaXNoQMnWb8LJpi208DmaOV/OS9TO3XNr4htnGATH7bOM2uJTbgJhQUaaoL7XqslFRDlvHAS/bcJ/NsI0zsCe13mVeWA/AZRdeNgAzFVzCNp6sulxX2rhPOZmz/xoF2zjTxWPVl+iPoB62UaE9T/fAS2kVt0Bmq5Tst4Cn9Ouzhvcdi1Fb2n2XbeM2zPQDzHh4edXEgT1XRtS7jLeNh34Q8kOztAU6lHegvAPlHSjvwBjvQOjfn9JvheAS6stV2ca1+nJfAMDswEsT2MO08T5oyWM+eLnjwGk1//ARrbasOmrLPIBp1JdmjizlZUpoj66TGaq+dPWLr1k5v9vAznRw2X9OhOiscllsaGAPLOAuWCn3dcBlpm18U9PGpR08dN3UvCy28erTa1BedkJ7pG2cqeFp7byuedlX29I+psFlT9q4BJWudQMvpWozUHGZYxtv1JrjA8wY27gBl6x5mR7YkwcwuzUvsxSXBJ61kjNZfYn6lQlLStp4G9iTAyp9Y9Ns4wCeSdASwFNDz0B4KUHmpOurt40DZM6evZRt41CBXqFmAcrL0A/CMT5S1zHHyy+/on7u535e/cIv/Ef13e++rtZxDUPnPH36g+qyyy5TDz30mY28vqHrjzm+FX6PmPspfQvAK+9A+jsQ+ven9BsdXH5AIVHcLEZpaeziZp01L01gjwnusetfzncH2sYR2rOXoT0Z6ssOvET9S4T1mNqXsIYTUvpawssdTf3LU2r+wZuNRbyuT6mBo1ZKxtnE+5SXuv5lrFVc9r87Tn2preON+tIFJgP2nWlBIizhfSpLHEMiuV7OHlSAl+kA06+8XLVtXIPSjJqXukZlxnifIpP1KyWsXF4H4DT2cvbPahvFpah16UkbXw7fgWV8TNv4viTbOAGnAZhxYT06bZyJ42w/iVqWocuNSislR0gdn8N+ziXJMl5bzRMBJpLDq9TlHOpb3qgt47CNa/Cot3PqXprAHkBGG1IObS9DSAkkb9DKTD+8JLDkGKoxub+nbUCkVFX619sameODS5kcHgYxDbjU49ZlGz/fhZe0kCN4J3nJso1nqi+/4AOJjv1Nvctr1LyxjafYx2uL+NK5jfoSIBILVZih7eTKyy8ZyJmipIwd06eu7DsWaxun+rJT8/IZqbAcThuHhdwoL6+sW24PtVPbxmsruM8uzv0M9gmoeRn6QbjVP86ffvr5jQWXeLaAqrjGrf6cQ69/03+P0Pso/dKhVXl25dmF/v0p/VYMLl2qSxtcwkIeAi+7SeMEmGxFaE+I8tIK7NFBPftMaI8PWMr9gJfzg6iPeVotbr9FzVGTUkLLTsDOePASoT95yssIyzjqXuaCy8ZOPgwtfVAzDV7ifH54uUrVZXOu+/YrH0Qc2j+bAFxujm1cQEwX2MS+pj7myODygfh6l11w2daxXFna+AjQknZxtnm28fi08TlhZzK4rJPBz+1ROnFc1p58OB9eDoFK+/hsVNt4BLjU6ks/qGwt4nWfTbSN1+nks8czEsfP71JVxkJgyTYZWtbAU1vPk2tepqeN56koU6ClA4g2AHMzbeOscanho7SNy/UJVJh9gNJ3LBVcNgBzKW18Otv47AJs446E8NHSx8e3jYd+EG5lyACV3/nzT200FPzoRz+x0WB1zN9/K/weY95vmasAuvIOuN+B0L8/pd8awCUVmACWS9AS4T0M7tkNRWa/+hKWcPfSgstQ23ibNH5bq7isQ3skpHSta2XmoVOqOnVMLWqLOG3dS+1HxgGXnDdbeRloG6fiUoPSu6DWDFBYNqDS7tsqL32A0t5PhWYauMT5/LB0DnXnqm3jOF8GvByCmynHtZoy0jYOVWaW6hJ1Mp2AsqfuJcBlAy9949P3E0bGtkZ1GQsvTf9wlaVLjTlyzctP1UrOVOUlQWRKmwwvobR0gEvUwlwxvIRtvHqkDubppIYbFaVLbSn3dRWbseAyIW0cALOBmOOrL8MUlybQx4T7mMCeWYbyMsc2Pnuiq7zMBZcYv5XgZQs8x4aXAJurtY1rq/mQbXxiSOlWZK7eNt5RXj4rlZfTBfZcfmFK5SXAqKllGdQ+v9PUyPTYxkM/CMuHt/vDuzyX8lzKO1DegfIOpL0DoX9/Sr+RweXihtsVwCSAZGsZh3V82TZO9eVYtvEWYObYxgEt5VLbxvedUi7buLaHH4C9/LRaHD2uA3gIFHvbrW4bF7DTmSTuBZYCYNa2cQJJG1T6tgEZp7GNH1p52niubRzKy7HTxgE8CSKXreJ7l2phsm9O29S8tGFksG18z/awjdMinmwbr1PHx1Rh1vByFg0x02teptvGjbrS2MU9ELMO9YlLH0+1jRtbeDd0hxbwfoip08h1YA/AJceEQcwZxm1p23gNMT8L1WWu8jI1bbwLL0dRX+baxj+fmjaeAyA5lm2fqtI+5raNm8AeE7qzMbZxCS/rYB83cBw3tMenrhzaz/RwqiljWnfNS18dTAk4aQ/fJNv4TlU9H2gbl5DTAS9DPwhjPsxhe0ZNSdRtxPLii7+1pHZkXcfY2o6oA8l5XS3qWULRx+vFudEP5+O+VbQ4r11XE9dgX8frr7+pdu3aretwyutexTVOeQ7X/eN8fb+H/XzYl7+z/eymvP4ydxqIKs+tPLeYdyD070/pNwG4XNxAUMlal9x2w0utuqxVlksKzHXYxjs1LwExb1WL2ja+BC8PnjI1MI+c0jUtZ3ccWq5t6bCMA2oapeQ46kvOlWcbN+nhIYnjPI9JGxcwMgRY2n0Cal32QUzfsf79btv4/J4DSi8rVl+mqCM5Zu228dRkcdc4p/KyRzlpg87Y8QP9YxWX7F99AmE9scpLUx9zo5SXn8xUXj4UDy/HsI2PDy5vMHUzhQXdtof7tvNt4/Hg0iSUJygvG9g5vuqSNS+j1JeNbTw9sCfHMo6xBJZsc9WXecrLdHCZEthTCZt3u27DyZRtU0eT9S2rp+JqXmoV5QRp4x3buLCHX/70VWpKiDkEKV3HtXrymatUDLCUfZfTxruAErUtfcsmpo0DXgapLmt4ebmj5mXoB2HoxyigJUAcg3AAGvsAHiFnaDAN4BWAFq6HY7kNCHjkyNEGXGIb/b/+9T9Sv/RL72v2h95Laj8CN/u+XfOhL+4dy3YBc777j/k9AHHvuONMA5uxDSgd+p64nnXZV6BaeQc26x0I/ftT+k0CLm9XRnkZBi6p0FyClntQ65IBPv2WcVjKW8WlbR/PtY238BIAU1rFATXnh06q+Z2HVAWL+JBN3IaYI9rGAS9XZhuXIT+wjdswMnK7HzJ2beUmsMfYvqG+jBkb0nd+drVJ441FfeNs48YCPqS6lErLyWzjfcrLj41d57ILSgkjY9s027hJJ98oeLkFbeONZRzWcQEbtcry4ZSkcSo5jfJSztm3Dss4j7eqSaon+xWXtI7n28Yjal5+9no1dWBPDLicP9YC1BzbePV4oupSg8suvMwFl/m28XR4WT15rYoFkMY2fos69/dvK3XxnXb52XfUvS+mQEs5xtjGY8Flato4gScApW/xAcpNhJcAmhJGxqwb27irxuWUtvEpa15G2saf26lseBn6QRj6wQ+YCEDF/tiW0BAACtvYzz4AXSGQD/1Rq5Lz2+ASx7/2tT9oAKVcx5hV1LkEfKRCkC3uj/cqW/ua5PXKfltpve/+5f3Z927fI96T9773PzS/JfoDiG8XuGvfb9neLKBWfo/V/B6hf39Kv4nAJWzibtu4sZK7rOOElNo6rpWWBloaK/ntg/UuCS+7oT020Gwh5mIotKdjGTfwEpbwHftPqTlUmDpx/JSaf+imYJWl0z5+ydjGDyqfrXxx5pAGkJtiG99x9tDKa14W2/i+xqKua17aaso+eNlRTsI23oWPudux0JL9jfLSwMiYsB6dNk7beEqrYePItnEkjkfbxeukcYxLqXf56RtVvm28toy7IOaWsY3TIi6hZ0+6uLaY18eb2pXhAHNqeMnk8BiIiTHrso3bNS/HUF/mKS/TA3uqzydYvv/wW+qnElr+y/fVhf8qAWTIut82Xj21wbZxobz0Qc2x9ruUlSH7YoCl3TfPNg7L+GbZxmfPX2GApLSFD63XtvHQD8LUD3lbOeeClFTT+QCf79wucOnru+r9rvtc9TWs83xj3/8m/9brfM7l3KsBbOU5T/OcQ//+lH4jg8v5DUZtCWjJxUBKqi/94HJR18Zsw3kAK8Wi7eQ5yksoMSPAJcBmxzYOaHmrmtf7cExDyxSlpaW8pNWbqsmcVsPR7LTxrWEbh/oSKkodrpOkvvSnjc/v2b9yeLm492By0jis45Paxu/ft1Tf0lZjSvVl9nokfJwBdNqwM3IOP+BMSxuvHtijto1tfAsqLxHK06u+TAKXRrFJJWVMm2Ibh+IS6suu8hIAMxBc1v1aGBkOMNs6ma3ykZbvMdpYcFk9Bst4jm08XXm5cbZxAMjEJc42fot6/C2ptvyJeuWPb4lWbvqVngakFtu4qZ0ZAirtPuOnjftt4rZ9PN42jjqZUwb2XKkq2MCHYKU4TuVl6Adhyoc7gCSs21DLcTyAll2HcipwiXNR9YhW2ox5HVABQsmH42jltaK/HI91+9p5X2jZH33uu+/BjoqUikF5DdzHc/AY90NdKO8B63xWGMP+8hrkuuyLe8M1YQ7OyXshFMScOMb7wDafid1HnofrHOe6f/Thee37xTHes++esL+oLaeBR/z9Slue76rfgdC/P6XfyOASsNINL4fBpQGctT0ckFJCS5E2Pt+dAy9bcJmaNg7V5Rxp4//pJrX41ZuMPVxbxI9kKy9zgCXHsn4mtlmLMrWNqXepz3GXX1XpU1tif5NQXisvQyzdGlieOaCg0kwHl/1W83XYxhebmjYeCS5XbRuffxyKzQ2Elw+i1mWK6nKzbONzKC5za14mqi61WjMxbbwXXCbZxtPAJaAlIWe6bTxBcSnBZaT6UsNOPWb94BKQk7B0XfBy9oTPNg4gem3Skqe8zLWNB6gvO2rLt9Ub3z+r5l8IGNfUxwxRY6LPBtrGZWCPUF5uF9s4A36MbdwFKxHY47KTd/umwMvZxPAyBlzOatt46Adh7ActIRYglbSBE4ARiGFeAC1CtJjzcC6Mt8dhnzwvoRmui+u4Np6XkI9zoeUxzA1oJuezz4d5eU+EcOzPbZwP/TAW+2Q9Tt7LM898pQGp6E9YhxbbPAeuj/Pb14Jt+/qxjfFoXcd5fh7H85BWbYyB1R77Xefru3+eT14vrwfjXM9HngPHcf+4Rrm/rBfQVt6Brf0OhP79Kf0mApdVR3HZ2sYXN0JxOQwxtW28hpdYt23kiz2wkfcDTAMmZb1Lj218yDK+z6SG6+Tw/bdpxWX1n25R8w/frOtaorYlF6cV3FJX9va5ZGzjPYE+Zw4pWccyGGLWaePpdS/dgT2LddnGM2peTpY2fv8+VWmAuRr1pTdtPFhJuTm2cQMvUwAmLN970hcAxxo6AjyOsmTZxuMDexqbeSK8hPIS9S17IWaC+nJ+bp1p4wkQMxJcQnE5a8ZMAy8r1LF8zKSIhyowx7GN71IpwT3byjaua172Qcg71YWftnUt3/3RefVeDST7xoSAyj7b+PsVal6m1L2svvh+1daxvEZVT4cugTUvPSBzLKu4nMdWVYZu21bwmO182zhTx0PbKZWXdQ3LCPVl6AdhKiAAmAIwI7DDPISE2M9FQq3Qc9mwjeMIwuQ5cQzwS4I/CSbtuTCWfTEWoE3257nQ2mPZX96TfU0Ed7x/trhG9sU6zxNzPRwv79++Rvt+7OM4L87Pa8CcUGyi5TWxdY3F/Lx/1/Vwfj5jXx/0w1xYeL7Sbm1YVX6/8vvxHQj9+1P6jQ0ur/8VbRF3qS5N2ngYuOwL7IES04DMfnDJmpdDoT2LvUgNPz28u5IK6wAAIABJREFUHADAvE0tbjumdnzoZrX48E0NsGzBJepd5ikvjXJynLRxDUk1DD2Upb4MUV7qhPE6tMf074GTg+E9/UpIF8xkfcx0cIlzmtAfe/5qHbbx+zbLNl7Bin7/Xr0YeGnWuc9us63idep4Ay+DYeU+pW3jEf39FnF3rUzUsKwejLOPt7bxNcDLsYAl51mjbTy95uXu0cGlgaGtkpKKypB29sgNxgL+GQkg23WG88i2erQeA+t4Z9wWt40/tkuFQksqL9HmKC9nGYE91fnrNittPNEyDqt5nG08BEqG9nHDSwJLtrSQD7Xo30DLL74/AloSbgbCS6G8nE0KMq9SobDS7hcDK+2+bnjZVVjadnFupygvp7WN71SoeRmqvgz9IOSHZmzbB6Qw19DxvvO5gBn6c78Ed9iPbcK0IXDHOQjMbHAor8ulTsQ4ngt97fvEcUI7OZfsS2iIffb57euXc/Da5f1zH+/HHm8fx3yyD9Y5Vp4L60P3z7nl9WActvmM7OcjzwE7P47LfWW9wK/yDmz9dyD070/pNzK4nO/6gFrU8DLfNv6BrtKS1nGhxFzo1PF+gDkELk3dy9sGwSVqWy6OH9fAcvGrUFy2SkuCS7QmWTwdXlZ3IB18PHBpLON5tvFYcJllG6+hJgN7bIjo29aW8do27uuTs389tvGDap6hvETdy7GXWaO6DAeX67CNG3g5VeJ4HLRswnoeSLGNYwyWTOUloeMI7fxTu7WKc5ajvFyxbRzAs1dxWasydfJ4sPqyVnIKG3gYtGxhZxdA9oNLU+vSBTynB5eT2sYjweVoaePn01SXpt7ldrONhwLH96vqyWuUSRvHmFz1pX1eAM2rkxSXk6aNeyDlJtrGU2peAlgCYubYxtPA5U41uzBl2vjmgEvABQA4H/SygVwMjCAQs+cmBLPBoDwXxkgFpWsu9KcSkoDNdX1UkMrrwLocw2vCnJjDPi7nZd9UcMnxPBfmtu8v5P45D67jox/9hNeqPXT/nKfv92Afec18JvK5cl9ptz60Kr9h+Q0LkAwDkqHPafYbv6xClss0tAS4rOElLOPSNg7VJYAmFJWLxjIO6/ht3mUM2/hi720KSwsx3bbxXuXlzSeXFJYSWMp1Ay8Pp9e8vBPwcvwltdbl/CMH1fyu8MAeqi8JPPvqW/YeO3PQ1LA841ZC+kAka16mqS/9gT04n07/Rh3KFS25NS+nsI1DccnFVlq6tsdSX2plZGwAT9N/fIhJIBnbGtu4gZGrThsf2zbuhJcv/4l6V6YQv/sn6t46kfzCP7TWU3XxHfXGnydax2vb+L1/85bCPM3yz6+oD/ZayusalUgZ51KDx+5cb6lXvmH62jCz2+8d9cZfoF+KbfxJ9Ufvimu/+Lq60FFS3qCospTKS66bwB5Ay6+o1/5VzvOOuvjm070BPq0F3Arr+Zb12138kXr5v1l9PhtoG//WH3feg3f/9nNNnUrWqzTt19Qb8jf82Z+oe4Pt41ba+F9+v30XLr6jcE6oK31Lil2cY8a0jd/7pvUey+fhW/+Xt9XFn72p3vi7/66e+uN71S9+LiZt/An1ys/kO/N9dSG6LmUNLr/9nc7vrH76257wnt/u/s4X31av/bk76Gf+1DWNZdytvrTm+ulvK6oyYRlvliG7+O/cox587Vvq1bffVO/+37fVxf8nn8k7Suln/AP12t/9njr3yh3qPVRcekCmtHuHrF942zqf77eO3v99deGZqzSMNKpK63nFzlc/hzf+/pvqqf/xYfWeZ/0qzDCAeURd++0vqa/++C/Uj372trr4L9Zz+Je31bvv/JV69c1fVw/84a0KdSijlv/x7e47efFN9fK3+yFm6AdRKmQA1LIDejAXQZWEe7HnIIzzwS5ARx5jX0KwIXCH4xIc9l2b614wFucnHGUfzsltCfNwjU8//XzzbNgX58Z9yL729dvXh/48N47Z92/DRvQnpOUzwjisy+donwfbvBf5W9r3b89jXw/nkPfsOlfZV2BXeQe2zzsQ+ven9AsDnCHQEn264PJ6Ayl9tvFQcGkgp1XnkurL0W3jDss4lJaHTqnqwwjiORwJL9OVlzJkJxdizu84pCGqUV+u1jY+v+twG74zaBF32cvTbeNVUtK43zKuweXZA2p+z+rAJQCphpcZ6knYvMdUXmK+6v69db3LfuXlKGrL2jauw3ciLeDTpo3vU8Y2vke3MQDTpI3H2sY3S3mp62W6bOOrAJefvlFBRWlDRADMn/71r6mqF16608a7c8WCyxZehqguTZ90cEmgifa9f/paB9ZpiPuv31NPfalfiQkV5VLa+BK4fEepf/7v6oOfFfAytO7lisAlamRWjwNgXqdmkeCSQJMwMrp9YhzbeBK4tOHT//mheuXPPqneG2QdXwaXz33+Wg9wtFWRYvvJa1SVDC4BBr+nHn9RzNeBpyawBxZwQsm2tUCcBJeokUl46QGXv/itr6qX3/7J8r8b+5na2z/7vnr5ew+2AJMgM7GdFFx+2SgoRwGX1nO4+E/fVA/8bgq8PKKOv/ZN9cb/sUClNX/zP6Lq/Rff/Qv11f8vAmAugct3lHr3m+pXRJq4bSEP/SAMhQUEVIRgErZhDgIzHwwjwLLH2eeXoA1zufrb14JtzCP3A+5hG9CN14y55XVyP1ofWON1sy/6ERy6juE6CO84Btfwne/8mb4X7sM88l7RByE5PM5z2M8H2xjLfmz5DOzjd9xxRj8DeRx9cO0yRMh1HvbDb8DzyPvnGPnc0Y/n8j0fjOMYPAPOU9rtA67Kb3lp/5ahf39KvwnB5Rzg0rKNdyHmB7Tq0gBMqDC5uNSXH1BzqDRl2jjWpW18IKynv+Yl08ahzCS8rGtfHrhVzX/V2MLnjrqWUmlpr6N/Ts3LXGDJ8SYQ6JBWcc4/sirbOM5TL8Fp491U8gVBp0gbR3CPT2nJ/dI2TvUlj8W1bqWnBpdbDF4CXI4OMDvKS39gD9WZTduASCSBJyxL8HK/qj6+X7lqVSJtfLnm5bjqyxhgyb5tzcsY5WXbNz2wB5bz8QJ7nLbxKHC5W1UPJaouP32jE1wqqAR/d7cXXuo6med2q6peCBrzwWULL6sg+/iT6pUAxaVWVj56va6JSbVlaxu/W31VBKjID/4f/eXdA6rLQHAJGPzGo4phPS3sHFBeJoPLPw5WXOpwHyhAEfLz+PWrB5fnYRm3bONPXKsqLOfD08ZHAZc15Hn3ra+qfZ8bShxfBpcXADx1YI8PJDr2a3DZVdaGKy4NvLr41gt16I89f2sbh+qyq7z0g0vCTQ0vAS47NS/vUY//+M14YGmBtYv/62V1x1evVlJVmWIbXwW4NOnh1vOy7kf+dyN4/WffVvf8phteOlWXv/eoeul/v5317N9969fVid8OUF+6wCX+O/a3n/LWvQz9ILzUAAOAGcGavHfUWwTUlPu2wjohqeue+q4fUNEXytM3rhy7tIFU+f3L7x/yDoT+/Sn9JgSXLtt4F1zerkxgD0Alk8YDbOO12lJayNvAnuG08cU+1LOkbbwFlsZGzm3UzTR1L6tfPawWNbi0wWTI9vwOwMt02zjh41h1L43q8khGWM9BRQt4aAuLOvv2WsMJKr2tGySGwMh09aUvbXwNtvENC+wBDEXNS62qrFuXVVzuSwKVLrjpgpdL+9zhOtUD44JLAFMCydh2bbbxEWpd2gnljW08Glymw8subBQqnrf/UO3rVV0CXBorOC3j3blSFJecz9jGq0duUISi7tahuFwK3mnrXgJgSnCp17/6X9WPGgjxpvrR/xLPAErJz/SrLqvPWPDSpbjU8/9QvfQ7teqyUVxiuwde5oDLz8YF9qDupQ7sSVRcQnkZrbYUNTJteDlr4CUA5vDSBZdvqzd++Pvqq9/vWf7mT9Ub//BD9a5tsa3fhYv/8DW1r1d56QGXKfAyR3Gpr/dt9er/cFvGqy9AbXlNo7hs1ZcWiBOKS4JLtDqwh+rL//KEevmf3eDs4s9+oF79299XF777a+rkNz9hlm9/WV3462+pV/+3W5l58Z9fVvdAaZlhG/+VP/s99dX/ObD8pAtaL779zeEx//PL6oNfbgN+Ln/Gel4/e1U9/q0H1PGA5YG//D310o//Sr1r2+gvvqMu/vS31HUhtvFv/Lp6zaWy/H9vq3f/6VX18hu/rh545QF1XC9Pqqd+8E316j+5n7t699vqgd8fgJcecKku/kC99Iduy3joB2HIR+h26eODfNiPWo9b8T6pII0Flz6AuxWfQbnmAtPKO7BZ70Do35/Sb1XgslZeLoNLwEuZNN4PLhe6NuaUtnEJLm9XOz50RBFcAl7mAcxc2/h4gT20oafXvDR2c8LIobY5j66T6bKDh+4bVlvaEJNp4+ng0n9OreZcUa1L1tRcZMLLMS3jnCsJXEKt6QKSMfuCQaUBmMvKSx/YTNsfCy3Zf9vZxpPA5W5VJQT2dGGjgHYX31E/+quPeVWXrZW8tY1350oHlwaItgE8bmiJ4w5w2Zc27gCXv/KDH7UKpv/zp+rx773ebl98S73yzWFwSXiplZRecPmOUv/rG2qftIx31h0Acw3gcv6avP/hGpe0iss2HWB2beNGdTkMLQE2u+DyLfXKf6/HPXGtTjCvUL/Ss/zi17+qXn2n++5DNffTH5xTSA53Lz3gMjZtPBtcvqPU/31VnfNaxqHEtG3jFojzgEut1NTg8qy68PYytHz3H7+uzv3h0eUUcsLOp+u08d/5tHrq795UF5v/SWCe97tvnu+oLqUCc7T11626rX/3eELiuPW8fvYddbZTA1PWw+yum8Ceq9XsNx9Qj79lw8Q31cuvuFWXTdr4bz1u1VPFs3tb/ejHz6njv7VTOdWZF640NS1//1F14SfLz11B7dmnvPSCy3eU+qeX1V6HZTz0g/BS++AHsKPtma2s4biVngehJe9jCF7K/rB8b6V7Lde6WWCq/B7l9+h7B0L//pR+I4NL2sPZUnU514E9bc1LAMwWYjKw53a1aOzifts4+miAqW3iUFjerubCNg77+Hx3f9I4bePd0J7Tar7vVrVj7606yGfxwZu1RRw2cUJLtLSNh6gtZZ/ctHGt2rzziJqPlDhOJWcDFT+SUPsyNrDnrsM65Ad1L3OUl4SThJLcdrXGNn5Q0TKeFtjTX/dycc/q1ZeEhimtrlE5Sd1LE9ojFZb2emMXp808BlS6+jbwUqgoPbbx5XAfjBHjmrnSwKWe68HExPEHUe+ytYIPh/a0fSsmjrP95B4VbiUf3zZefeqlbgjHP/439d46nGcJDr4MtaW1RADM7nw2vPmheuk3/JbxBl5qy7htOwe4NKnhVGaytc9pwnmM2pJ9JLz0Ky+XweVztcXcBO8ItSVCex5tF6O8fFS9/M/int/6mqqe7gbdmJCe63st4wCXzdIHLgGDX/+otozDNl792vWmRqZWYI4PLhs15+PXazUlFJX9yy41f82CPAPhPBJYct2Ay3QFJtSWXDS8DFBfesEl1JoY74GW7f571YV/sMHcD9VLv4exLtt4P7g0sDOw5uUSuPwdT9q4Bc8sCHjx77/ssYwLC3kT2mPN5QGXVF9+8G+6qkWAszf++hPqvZ4amFXHYl7Dy6evVvv+/FUr9OUH6qU/aC3jFdWXbBNrX3ag5xK4PL8ycGls5kwbv1rNnr1bvfRP4r85CMD68eOKkHK5vXsZGP/LD9RLf3zEAywlyKzh5XM71d7X7Of+jrr4j8+p9/hCe/rAJf479sO7VPX8Fery51v1ZegHYd/HZzlW4ER5B8o7UN6B8g7EvgOhf39Kv7HB5a4PKAMp62RxDSzluoGUSBpvwaVRXTJtPMo23qlxebuGmACZuvbl7kDbuEwb32Og5fy2WzqwUoLLLNVlZs3LVik5jvpS28bvzKl5ibRxhO+EL7SN54BLM3bVtvFNSxs/qOb3pYfuIG08BXr2jWls4x/z17skyNQA0wUiU/alAMfJ0sbTwCXUl9vHNn5evSIUYO/+zRdaOPnnUhH3urpgQ0u9HV7zsgsRkURrwZsQyzgs5edusOplvqX+6Bu15fvhLsDsnpOp4i5wiX19yssecPnIjdoWXtkp4/W2Bpd/9KcdBdgb3zuhZo+eUE/9vQAL//qaeupLAKACTvatf7Nbr/Diu291zqEuCsv4ZwEuRWiPbRvPVFw24DLGNj6C4hIAM111uUuPJbhkO6S+7AWX569VM8DHQXh5Tr0s/t1BdXnxx8+q92LckvIyBFwG1rxcApdMFb/GCvuxYOPPfmJBwH7LePUFWMZpG7fm6gOXv/t7opwC/m28rd54/Z5llWUfxKTy8umb1b1/11UdXvzxF1rV5ZjAktDTAS4BNithBR9et55XhOLShPsYFebs2avU7LW/EKpuo2D02cWve/2vuv/9+Je/Uhe+IeGkf3124SoNN5km/p5X7aTwt9Wrf37EnTZugcuLP/tJ9zq0ZfzKTr3L0A/C2A/S0r9AjPIOlHegvAPlHeh7B0L//pR+U4DLHnjZQM0bDKx0w8uwepe9aeNadQmQOQwvTW1L1ry8TS1OHVuyh9vgkttSURmznhPYo5WXHxkHXOq57jhch/YkKC6FSjMUXjYKz21mG4fak3buVbU6bTwDXvZByNRjgJewgBNQ+loJLjkm1To++1i8atLYxuPHuQKAXPtoA49tDbzc+mnjF37SwrMffe/WFlxKG/m7f6LudYLLcNt4FyK+pV555SX1hlX3L8wybieUC3CJWpgPt2Cye84hcNkHL/vBJZSaTuXlZ27QUPPc30lI+0P11a+aGpjv+dPvdcDCj/7yTDK4fPdvL6gLb8nz9FjGG4hZqy83Alx+3qSNI3E8YUkGmFbaeC641HUyoeQcApivdMGzQrr887XNvAMvA8FlYxu3IaRQQTrA5dwZ8mPBs5/+trr3b7sQcNgyTtv48lxUV9rtgz/uvr8X//F31K5eSHlNB2o2dTIJL//Lf1GvyXqP//dV9QAh4xStB1zOvtTWsFwZuHzmKjX7g5e7IBi2bV3n8ipLefmQerkTPva2eu21EKWlDTOpvDyi7vmx9b78799V17lUlxa4fPfHX1IXftp9D4xlHLUyjeoy9IOw7+OzHCtworwD5R0o70B5B2LfgdC/P6XfVOBSw0uTKj7fVaeL2+rLWnUJ9SXUlqx1SeUlwndC1JfaNq4De2gbN61WXmob+a0K1nDvshdJ4gZcXn7shJp/+LC2gxNODrWwgMdAS/YdA17ORwKYo9jG744L7dGJ47VSM1l9WSeMI2k8JG1cWslR8zK97qU/sGer2cahvBw7bRzQkxDSBy7lfvbNaRt42Sgpa7t3n228o9TcM7JtfJ+qEm3jrfpytxq2jHf75NrGZ5+qU8czw3vufOOtGp7Bcm2s4Hruh4SN/CcvtUDTCTCHlZddiPiWeuXrN6pd333dUteEWcbtuf7oG3uUDu4RCeHLyswQcHmDmtfKSygl25qXfnDZ9jGQckl5+aXfVK/9awuH1U//q7quqYH5le4xHdJD2/mAbdxSXL77t59X1W9+bRkGS8t4XetyKW18RHDZqC+HbONOxeWuJGjZKi9Rb9IoKePabs3LRn3pCOsZUlw2AT+DtvG71FffFu/FxXfUG3/1/7P35n9WFPf+f/4ST/fh++P9D+7V3CV3yU0+MTeyDusAs7BEZJthB1kMCq7gxqaAC2TxDi4BlwtGBZcwRiOKCC6MCjrEOGMSM7+9v493Vb+7q6uru2vpc84M1g/1qF6qus/pU8Cjn7xe79fCRK25j9SX+uAyVms+LMBKcVsBLjFUh1r4MEHPZ9IlJAZRmbk7U/8wbRnHZPHkWrQd7s9eSwaWbP83EmQcuQgnXprIwCQDkgYAk9nHI3i549IlwECfM58+CzteWQvXykrLaFzK8m0LNXPBJbeol0NLBJwS6P3mNdj8aLqWpaisLNx+IQ9copVcgJd/6E//PTz8EvQ8TlDyZxpWcRqLfQQvn34iDY1HLsLxVxVBPRlwuQtqx5/K/j324c1MsRn88meg+0Jo+kLqx3uI4deAXwN+Dfg1ULQGdP/98eMaCS7zgKUIMKctA1fbOIJLljAupo1H2wm8LACXEdQMO5bEALIeJYmXQUs8TyDStA+Zbdw9cbxKeInXihWRgprS5Ji+8pJb1HG8Nbik9PGNzbaNY81LNbwMN81puvKSKTwdlJeNsY3P4mnjOupLG3t43pwUjLStVVndPFPFJY0f87bx189E4PJD6Ns3XQCUe2Ib+fCFPcJxqc6lCDILal7KsBHBZXj3Jjh0SVLXDL5QmjIuX0sJLu+RLeV64FKseZlASR1wOR1qCtv4te+IlvshOPMm2sST1PFtF8XvfwX6T1mCy4/3spqWbX+UYPC3H0IfpYynQnrIOt4GQSPAZZltXAEuWdr4Lld4aQMuc2zjLuASbeMl8PLa99J1PtEuntjMqd6lObhUqygnQlACLjlsRHgpwTMGLhXzRy7BydfzU8b59bLXUoLLt9PqY/jTs9BGaeMHJ/HUcUt4ifUsVU0FK685OD6xk5sCzBJwqWcbl56XC7jUtIrvkJTaAx+uiRWZ6kAeEVSmt0XbuHzdwU+2Ze3iKnB5+AaYck6yrv/9AvT9DsGnB5dFL9X+nIcufg34NeDXQOPWgAeSekBS9znVjlwPOu17qK6UGwX0yD0P8OE1L1Fl6WobR3gpAswEWi5lNS8LA3tmL4VwFSktO6G+uruwxqUMNG0DexB2VqG8JMWkS0/1M1ndS0toSYBTB14yxSXdZwOqNXWTxVXj8pO/RZWluE3BPvaqy3xYOhbhpa01vGgeWcBFdaVqW1Ra4nlx32pbBS+LlJdoNZeVmqprWB4jGGna28FLHtqjH86jCvKZDoGj4jI1/87pULtThJcFkFIElrRtCC5ZOnmfwjL+TnHKuBa4zNTC1AWXVCdTrHlZDi6DndOBtyiYh9W43Ah9g4KqDu3ABxNoqap/CZ8/CdeyuYaKy4/38gCeB34Bh74UYegQoMpTlTLO6l6ibXyUgEtSa9Z2TbVWXibqS3OAWZNt447gEtWXhfDy+CswKAbfDL0Ci+T6mPvMwSUqL5XwsgRcJnOyKkkOIefDlgHJAvzNa7ClMGVcAnE5NS53fp5eswPn1wEBThvFZTJHDS1ZOI+sviRQmXeczuf1GuCy3DYuPS98vlGNzEJ1ZSZ5fGMmnGfw4l0xkOThPKi63CbZxC/C8VfS6eOm8JLG196WlJx/Pp61i+eAy9rhm+HQn9JrAr46BrMO3+AVl5807qXcAw//bP0a8GvAr4H8NaAL5Pw4PcCpAy1xjBJcMpAZqSzltPEYZlZkG0/AJcFK2TYuKC/RIo7hPu2LIVyN0LIzhpcIFGU4qbPvbeNRnUxj23hHHPBTrL6cm6/O3NgBrM6kofoSU8btbeP5gT3jNnVAuLkF6kuH0J2rxTbOYCdCRhlGFsHLFJRE23h1qkt2LUvbONrNOcBMW8J1LOQxvLRMG6/KNp6CmAQjbXoFwJRhIyouGbi8ezq0v61QCRakjCuvtQNt3pFlHPud02HLx2SD5/AwP1U8qYvJFZfJPl6ndu8+OJWqAfc+UKp4osoUQWdkG3/2ZApMjXx6CMhKnqgupcRxhJuPYEAPgktSXyoCe2SrOCouMcwHVZXPKCzj7wop44LyktnGpYTy4U9QvalIH38gnYQO37wOW5TjpLkq23hGcbkvTiLHe9eclZd2wT0yvJRt49pWcQF65sNL6Xl++w7sksHl3r2SRfssHErVwJykCPQRjon27RJwSfbuXMUlXuvXWcv48MBuKWVctI1LIG7wGaaeRLBIYDLcfzucSIUVXYJTp8TzfBst4AmQTNe35PbwvGOa8BKBpS20RJipBS7LbOPS8xLAJVrN9eDlEtgmBRMBhty8iBbxNJSsPS7d7+9/hF2ZMaSqNLSNP3UsXWPzr/2wQ65zmQsub4Da7xSW8Qs3e3DpwSV4sJIPVvyz8c/Gr4HGrIGLFwe1//3x4LJZ4LIgsIfDS668RNVlVnmJYT169S5xHIOXCCTjgB4M6YkaO8bhZYjBPbOWQLiyG8KVXRCs6oZwVReHl6tQdWkOL03t4jTe28Y58GyFbVysjYkQU1Rl6m/n2MYRXDYZXrLAHkd4WaSitDlnlDaeZwG3OW4IH1lgjww7Da9RBDxNFZc4Ptg+E4LbEV5yJaUOsBTHxPDyDpWysuxYxcrLOxyVl3clUJLgpBI2xoBzKxz+QlLXFFjGs9eawUJ5ysAlpjdX08rAJbeN91wYEO4n2sA52CR4mR43BAPv3mwPLu9rY8rL9jMKGJxnGbcFl5U9zyHAGp1oFcfGoOmDqLq0V14Gu+3AJdXGJGBJPdWutAGX+cpLBZSsGFyG+yYntSerAJcPT4RrX39NShkvsoxLYGzwmRhYBvsJTv5Kqod4Fg7H52jMxBhaVg0vmfpSoaI0to0bgMt827j0vCRwWXt0PNQy6srxcM2Ta6Dz5fvgnvOvwflvsn/PDQ/sYtAzVdsSAeUbUgJ4HOAjA06Clyb9Ljj5F/GzvAeHTMDl4Rtg1gdZy7juC6F/eW/My7t/rv65+jXg18B3cQ18+ukVDy6H9YCk7r/T7opLspCL9S2F7TjAp6K0cW4bF4BlXP+SgOYSFsjDoGUMKxFaIrzEZgcuEXZ623g6nVzPNi7M2VCgqqSaloq+Tsci5aUudOTBPtz2bQ8u84Fny2zjDvDSBk6WzRkLtvHwNkxEb1zSOEJNG3iJc+xUlzyd/KqClzGU5BAzCxsluGlgGc9eC8HljFLFZTXQEl/Ei8ElWsbDnY9Av/jSjsnssYIyDS5rfS+mlUkY0nMvqS2xN1BcRuCydr++ZTwYZeAyhpdMeekAL3fZw8vanjZm80ZweehLEb6YbF+Gk69gYBBvWeWlDC4/hKO/jZLFY4AGJU81AAAgAElEQVQpjzFUXKI6kyWHT9KscYkBOxI8oxqXsXrTxDKuutYEBi8TcCmNQVinAJeo0LSBlsmcAuWlAlwiXDSCl4bgUg0vpWdRwX8ODH/xBMyKYCdCzxS8/L0ELq88pVBlJhCTbOB6vQwuL8HJ01JAT5HikkHOrGVc94Xou/hi7b+zB0p+Dfg14NdAY9bA5ct/8uCyZeByyrJMjcu8mpehAC5jyzgeK7ONT18mpI3jNqoxsy2xjS9jKkzaH4dqzOlLoN4zH8KV82KFJatxGYPLBF4W2cbD1d1wzZpOCOKQng4I13RAgLbztdg6YNyaDqiv6dYO8ami5mWVgT3ONS8bZhtX1brkx+qOtnF7gKlWXjLb+BZvG0e4STUrVbUu5WM01qWP08a3yUBytqYdvHrbuC285MpLDiNFVaXOthO8pBqVFde9DGzs4jQnAphZ2CiBS7SMv/OhoFAcAvjb+3BIYRnPXouDS4SXrEW28fQ4E+BUNrYYXDL7+Mk/pJJ6By/cK1i/RSiJEPPmdC3MEVRnToXgXqpzKY6PIGaeVZwgJ9aufOZ5GBATzUeuwPkzCsv4KASXovrS3TZuXu8SlZdkG68KXGaVlzKUvAwnTzYAXBK8rEhxySzlWpbxfAga7p8ECC4ZVNwvwboCcEn2crKNH5KS2cv+c2L4093KoJ481SXCRe1mAS6z8FJ6Fi7g8m8X4OSZbfCPCoVm7fHINm4ILtFqjsnhzQOXaBk/BgN/T/5O9uCyMS/lHnb45+rXgF8Dfg3kr4Gvvvrag8tWgcv6lB4IpyyDOiksc/oUqMwAzMQ2jhBTbuM0wSWljYvWcZzL6louXciVlWgTZ4pLUlqKqssEXubZxnlNy06oY8jO6g4I5i2CYEoP1Cf3QK37Rha8g+CTBd+s0Usg57ZxPofDT4Kg+j2HjV3gEtZDc9lnaGraeGIbj1WUpKY06ueCaAPXUWBSYI89uETlpTq0J9g8u+lp4/Utc6FMCVl0vjFp4+08bXwr72VYKe67AMvMXEPLN7ONZ2BnVXUvZ1kpL4NtZBtvAbysElritQiGEog07Q3AZXD3VuiT1G0jXxzNpIyngeRlOHlCApf3TGfqy/S4IRj89AXoO/O8RTsJ50X1ZIniMtx5Exz4PHnRhpEBOP6sWLNSBJFcfflPb0qpyp8/Cf+E4JLBS3G8JriMAOasdxUwWLaMZ8DlPl4rM1O/UqrJ+JezcPzd56HPsB1573k48ploo09bxQlakvISeyfbuIPyEgHmtvNn4fwXvA2kap0OwfCV5ByNSfo34dALieIyq7yUwWWDFJdUE/PU62mLd0ZJiaAxDzZi2jid572eZVwCcfE9+fUQRAYW4JJUlIfE8CsNyDf86Z5ccFkU2KOlvLQEl2l4KT0vje8kwtqRby7C+c9fgv39G+GHCmAp1shk8NICXHJ4qWMZr0JxyRWasy5ciP9Ty4PL/BdrDx38s/FrwK8BvwaqXwNffPGVh5YVQ0v8t1zfKj65BwheykrLzH4KWC4HgplmaeP5ikuuwuRqSwYr0S6OyeOLfs6hJaokEVoyeJkHLovhJQv0WTEPwp+shvq/bGAt/Of1EP7LRgj/5Wao//N6qP/3Ogh752srLhnovBrTxjd0xgE8RfZxSiZnfdNt43MA4aUbuBxdtnEGL2+Z7QQwi+CmzTlmGzcElwg0MzDStO6lCl7mBPagbbyxNS/t4aW5bRzrY44u23h454xK4GUaIiJszCouecr4C1mV4B/TKePZa8ngktvG0+MwVTxKDL+HksOTEB45lCe9/xCcTAGrEsXlgSfhjKh0HHwB2jB1XLCKi9us1uXBI+k5Ix9CXx9PIBfHxrbxMsVlBC5r998iqTmHYOTL36ZTxmVwiUE/qNgsA5e64TzSdRiYLAjnEcFl+GAS9OMELx1qXoq28c0XxcCntBWcwKROz23jj6fLCYychUOxRZyUlzLcxDGTiwN5CFTKvTW4fCaCljK81LGMSyAuBpcIPzHEZ0IWXI6oa1yS2pJ6hJfGissBVFxiiE+BbTwnoKcUXjqAywReSs/rm37Y9fI2WJRpD8H+C4p6lt+chb7XugtDfGqPTeD1LtE2LoNLTP5maky0lCcW8cz2IRtweQH6njK1itP4m6HvK/6fQR5cVv9S7kGHf6Z+Dfg14NeAeg18/vkV+PrrIQ8uWwku61OWM3CJPSovM7BSVmCm4GVPDC8JYqLaMohaorzkikwEk/WU+jJrF4/HoP0coeW8RVBfOQ/GpSzhBC2xR8UlNfF4lDrOVJPcGo61LOtLFkDwrxsg/LcNEHTeBPXV3cw2jhZyPB92LWLn6v98M4QLFkG4ppM1CuUp6lHNaau4pHnBOlRdVqO8jBWY64V6lKbbG5L08CJ4SecQXsbbRmpLwUa+EZWXHEjqqC5pDMJLanRMv89PG8drhE22jbPAHgd42Yi08QBt41vbWRNVlnnbztDy1naIbeOmATzxeNlu7q7AtLWNcxDZAuXlnVwtmUoKd1Rj1vCaporLaHwaIhaASw3LePZaWXCJlvH0OASXPG2cWbl3mMBLNbhE4KhKFW+TVY6GqilSUA1+cBdQgE/Aal6i2jJSX770Rko9N0yp4mQVF/unSyzjMrj8ZF8ELmV4KSkuLcElA6JnzsYKKvy+YjhPGlzywB48FjyYlzYuwz1R7Spt42febW4dJ9t4VeCS28afgfPi2vjLm7BDC1xGUFMGk2X71uDy6RxwqZMyLoG4FLjkys1w//1ScvpFOPFiEspDoFLV9775LPSdo/Yc9J2T2qWL6XXGFJeUPl4AL0WLeA7IzFjIHcElh5fS85LCeTBZPN2WwPZP098RRi7BmXc3FsLLRHkp3+9V2MyAZQm4jKBmsW38qfT6xsRyBjx/BjUK6SmtcUngMrGM64LLgYFBnz79ifpF3AMK/1z8GvBrwK+B8jWASksPLasN5BH/DddWXNan9EICL/Vs47m1LglqKpPG0UK+XA9czuCAsz73JghXzof6qu4oQVwEk/K2bBnH8wgvefjOOISKK7oh+MF6CP9zHa9puQprW3ZxMIlqztVdUEPQiRDzJ6u5AnPpAqPwnqps4wQdXfpwXQcHqa2yjW8QYKQxxMxXQebBSLKNB9ZJ4/n3DDbNHnNp4wgabdSVeXM4uJwFPHG8ebbxGF6q1Jc5x7ht3B1S5iWOI7zE9HATiJmkjbcAXjqCygz0dLCNpyFiMbhUWsYvHYW2qIZl9lrNB5eHdmAAj6ptgmN/kmCZCKdMtr9+BXqYXZzbyTm8tACX97WB0jL+JILJqZAN5yGreHQexzDVZOvBJQOYuxBgThFa48ElSxvfMwWqBJeBDBK/ehHaTMClqfJSvt+XBCTTFvDccJ6HZMVlgWX8VbqmBMYU4BIt6Lsup//MnD87P04fVwFLOoZ1MoMDUWNKSoKSUZ+BiWgVj87hvCLlpQgvdbYz99qtXx8zvr70vErBJYLMbtjy6aUUoEV4efIPSzTg5X0ZaHz8FVFpWQ4wc+tdvtWfqvMLfz4Ok2OlZgQvTcAlpoxfuKCtehkc/Ao8vCx/Mffwwj8jvwb8GvBrgK+BixcHAdPDMYjH17RsHLAkeGkILjm8DLHWY1Tzskx5GSssGawUbONt0XZu2vhyIagnq7jEOpf/37ReGDdrKdRQZRnbwjuFBHEZWuK+ClxyeIkgEqFk/V83Qvgf65kFfNxqVGHOYwAT62GikpL1bGykvvyvdcxKHqyZa2YbX9vNamWSitK0d4GVqbksbKiT1c1M2blNVZeCipLUlHl96j62tnECnhs7gSClTu1LUmmS6rJq+3i4uflhPfVb3Gpe5kFIl+M24LIxtvHZEJTZxnPAZh6QNDluAi1pbFLzcgboBPTwMWgbxzYD7AN7cG51yksX23gWNuZYxSmNvO936aRtDJZ5azML38leqxXgcpoaXD53EgZN4GThWB7Sg6pLhJast1FcsqTxW+CoBFRHLv8W2orA5f1ToXY/WrVHD7iM7eu7xLTxJoHL3W0F4BITzLP1LIuOLbqQVsoNX9wLQQZcToF0HceLcPw42cixN7CNvyepXAf2ZOpW5te4nAjBQ5MgZAnlCCVFiDkfdnx+JQ3OELjl1sskqJn0155Nfza4/L9wXU6yOEFLsaealzGUJDiZgYkJuEzmaCovY7iYkzaeuVezwCXCy43QJ/35hr9fgL4T4wvhJdrGt0m/3cCHawSbOIb4FMPLPHC57VJ6TQx+si0V6lM7dAPUDMFl7fDN2uCSXox83/iXT/+M/TP2a8CvAb8G/BowXQMW4BLhJYJLwTou28Sl/TS81LWN8/AeXs8ygZghhvAwaIlqy+UCsFRByrxjZBlHpeU8YPUsV3Uyxea4H9zM1ZYIQxFi6rSebgj/eQPUFi00Ape85iXCS/1wnszYdRw4pkCk47FwXRekwKIRwJwL9VbYxm8m23i+GpLgptgTvLRXX6rTxvEeTbeNI7wcbbZxVu+yubZxZj3PgEjdpHFUX4422ziHkfoAk8NOe3g5k9WoxJCdjILSQZFpahvPwsYScImWcdlyjSnjv5Et4KpwHg4y0/dEq/g0FtoT7pgJ4Y4ZMXhM17NU1b3MWsUP7aBxXHUZ7OQgc8vHYg3EIRh4925YdEzdbnz2Llj07N2ptv2jdGgNfH6EhfSQZZxDzKkQaNa4jGtionX86RezMPiPN2sqLhFetlZxmVjI2wBrXyaqS0Nw6RDWs0WucXlyMmC9Slaz0ghc7oDjQ2mV4Zm3RCCZbKfViFeg//fJuRh0ltnE902CdZ+kVXkDH6yDIAaRCUTMVVymwnlEcImW8Ueh/6/p7zP8yW7Qu9ZECI49K63NC9D3rJ5dnABmrLxkSkoNxSXBTdabw8tGWMVrj9goLiP7+PGn4fzf0r8BfPMabCoJ6bnmD5Iycvgl6Cmqb5lzLgUwnzoMZ1Kf5SIcP6Woi2kMLm/w4LIBdcZMXzb9eA8o/Brwa8CvAb8GXNeAJbhM4GXIQntca16WpY0n4BJhJda/RIAZrpoH4cp5vM+tbZkHL7nKkupe1ld2Qfifa6H+g41QXzGfw0xmD+8ohZcMcGI9zB+uNQaXHF5izUu3updVgUsCo3g9e3gppIdrBPck98GQn7FmG1cnjTNwuakFykussVmx9dvlemQbx5qXeTUuxeNxvUuskWka0COPz8DLYkt4YwN72o3s4qS8xD5g4TumtnFX5eXMSqElqThN4GUaIpZZxQlqboWjV9Iv4iOXjsLOj0Q4aAIuedp4FlyW1bssApcIMMky/kg6bOXbM3DgAJ3L9rWdkooS1ZTPyorNJKQnBS9/Z1DjUqh32X5WkTL+unQtrHHJVJaiVXwqBPePLnCpto2LFvLybWYBN6h5WRW4vPaNN9M22r+8CdsRgKKCUlJdtp1L/2ZqZWaZ8nIdHI3CTXgNVQSgk6KQn8mS8lKCZyp7t8I2fu1pCYChXflVjWsxIDofdl1OK/RGLv/KSHWptI1nVJCJ4jKlziyzjevUuczcq5mKSw4v28+dTa8rrB87sKtQdXnNY3fB8VT42BAMnL9ZUF2SdbxYeSmmjW8aSENy+OqYYBMXAKYHlx7EehDr14BfA34N+DXwnVwDDuCS4KW+bZynivcA9aTE5LUwObzEoJ5Qqn05jgX1oNKSp4fjPtahDK1gJc7rgnoc1MPVl/Ufr4Hg39dD2NvNlJfs2qt57csy1SWrjzmxF0KsixnZyYvCeVTneGCPA7xkKkv3wB4GLtd1MNu4M7zUVF6GGzohabrgci6EqnqYGzsE23g+VCTVZXW2cfW90DZe39xc9SUL7HGAlww2OsxXgU4OMMuVlxTqE/cyjDTdJ3gZh/CY2sarVF9ivUvzxHFW83I7gksT5WUy1l552RjbOFNyagT2ZMDl8RkQ3EWAsqBXWMaHh0TAYQIuZ0CwAxuCSoSYmD6e7OcrL8vAZQQvT59J22U/fxKuU9bBnA6BcDxVu/K+jZkU8MEL98YhPaS4rGXA5T4I7psaNQzxyWsKy/jw5RTswKAcGVzWmG28keByLwvfCR5MwngShWX2GAb1xC1lGy+HlYlSE+3dGNRDfXloTyG43DMZAmpF6stDe6SU+iEY/HAHt5rjfAlcBidfTwUxAYb4/FKhumTQMwdgvvhyuoTBt+/ArpRKU4SXGrARwSWDl6i8JPWlyjJ+Kf3ZVRCUlJzPn5BUl1fg/NlNgECSVJU6PVNeoooSYWQGJhaBS1RpFigvJXiJY1F1GaeNZ+7VfHCJlvFDV8S/H/E/fi7C8ZPFlvF/PPPH1N8BrEbm6S4BXiK0pEYgU93/Y/+r6d985Ar0v9WVsonH6kwPLr+TL6uuKh0/3yu9/Brwa8CvgbG/BhzBJcLLXqhjvUpmH3dVXvYApY0jvKS08XEY1oP7Udp4uGw+BHFNSxuA2RVZzCPL+P+shPoPNkCwbIEAQ7FWph64rK/uhPrMZRD8YAOvf8kSynk9TBWkzDvmGthDqku0etO2ax86BfagbRxVlPoN1Zc4PrwZmy7EVI1Tg0QClkX9VWEb3+JuG1cBSJdjvOblLKakFFWWqm0GLk0hZd54gpdxr2MbJ2BJfbFas9E1L1F5ydPGEyBpYh23h5cNUF7eMR10lJdqcKkHLzOW8VRdSENwiQE/kc2bKy91bOM64HIR7P88rQ49czqrslQF+iDEZEAyql957TvvpwHoX96EbfdOTcHLLLh8KEkcz4WWEczMWMbTn1sFLhFk1hqquNwbBQChDTwLKvOOYc1LPCfCSNNtE9VlFly2xVbx2DKO8DEXXG6GQ19KYOlv78CuQ8mcrOoyaysfGfwttMuAk/ZTQHISBL+6Hfok5TJc7oNr5XHMNo4QUgNcEmyUe4VlnCs8ozVWBC4fngi9H6brfsLIFRg4fz/80wEzeIn1K3/06nNw/htpbadSxSM7ecoybgAvJZBZaxC43PzIBClJPLKGZxLGyTL+LAz8Pf29MRhnZqFlfA0cGpTX5UU4noGXaliJakts//0HGVoOwciXh+Ef41AeQW2Jxzy49ODSK638GvBrwK8Bvwa+k2ugGnAZJY5z2/hyKAvs0UkbJ+Ul9ljnEkHmuKnLIVz8cwhWdUGAUNFScYkKSmYRX7kA6jesgPq/r4Pwxp9HKs65EKyka3N4Wa647IZwxjIGP8WxeYCy7LirbbwqcNlS2zhTa6qApO4xs1qXzNp9M4ed9uCy+J4tqXlZsXLSBVziXISXaAFXwUrxWApcOtrGR2vauGgH193m8PK7YRvPB5czIKBAntz+Pjj+tfQiHsNLC3AZpZNXCi6feD6tFvvLH2CnoKpUAUs6xsDlzmkQYAgPwstHnoQz34rf9wr0v1ohuLyvDXo/kAFRcr88cJmtcfkGbGFp4xjgY9jOpMNYhj+xBJcP8nqXvOZl4wFmBly+whWbBC1ZrUsluFwIbaeegf4/S3AIQ6fe3ZwFnVQ3M4KRbVKwDsLAka9eh13/tzCr0MQ5EZT80Yt9cDJzz4tw/EWyiaf7cB8qL83AZRLYw+tkXvv2O5J6L1lbUAIug4c3ZQEa+679cPj1dRrW8fnQ9vrTcGpQsipHf18Ml4FLVGmW2caFkJ5UncsGgsvaIyWwUoKY7RcupP/zYwTt3xuLLeNP7pISxvF3uwIDnx2GG5+UgaVkGz92F+z/7GL2d//mVdj0lAQrRYiZAZcPQu3wDYXNq2zGvsrG/4b+N/RrwK8Bvwb8GtAGlxxK9gL1TGnJgGWkuhQCe8Ipy5gKswxgolUcx5BlXOxTdnGmtFwK4Y0LLcN4MHUca2FydSaCz3GruqCG9Tn/Yx0E3TdF9vBIZZlKHkfI2QnMyl0Q1BPOWgr1f1+fqYdZBinzzjvDS6aUrE556Wwbv9lMfcms47H6UhdWSuM2JiARLeFFKksGLjdiwM9cwMAehJf2ADM/sKfZtnEGSx3gZSNs4wgwqX6lCCuz2wg4ub2cxjv1seJSUE/mpI1nFZSovKxYfWlhGyfAyQGmSeJ4FNhDiePU34GKSt0WKSUdAnoo7CfE4B9qObbxQnBJc3LB5XQIjsm1HwmGXIZTJ3RTxRXjJNt4yCzkaCMX616WKy7bzqTrEI5cfIQpJAlO6vakvNzxqQS4Pn8Srr2P18RktS6VVnGyh0+L1JcIQumY3O/MhcGtBpcxBN2lq7zk8JLNc7aNo/Ix3zKeBpdX4PyHz0PfWWzPKdvRi+/A+S8vwnAqqITW7hAMX9wD1+apM1O28S1KoMcA5vCHcP7TV4T7vwL9X5yFQUltSLUtz7+3OQabBDjT/TNwPv6PgSEohY1xvctJEDLbeLZeZay6LASXE6Jam5tg/2U1eIS/XoTzn70MR957FNa9eDssYm0/HDh3Ak5dupD7nPH+w18+B+ueyVNZqo4X2MYleMls4w0Fl9yWHkiAMn8/W7cS/nYWDr1QbBm/5sQvoV+1bv5+BQYHX4Wj55+Aba9sgxtf2Q43vvIQ7D//EvT/+RKMyApPXD/f9MOuFxFa/kxtE89RXOL4InjpX3b9y65fA34N+DXg14BfA2N/DRiBSw4tsaYlwUq574lt4wgvy8BlsfJyeVzrktnGu250tIeLlvJ5EHQsgvoP1kI4ZzEDmkFKvUmKS5pTrrwMZy2pFlyuwbRxh5qXa3naOFq9Xe3iND90DuwxsIyjXdwVXMZW83JomQc17eAl3i8fXjZbecnu55g27qq0lOePHtu4ADFVYBOPxfUxKwaX28zrXabB5dVtG9cClwgwC+Bl7zkpcZvBFVRcTocgUlGKffqemCquApdRfUqWND4zThpH0BjcQ/CyDFzeK0HAK9B/Us8mLgPNGtnGT/1BUi9hSE8JuGSKTQSUOuCyDYLnX0nXPSRVmqLGJa95Kde4RMUlBvgYqi1xfIHiUrxenkVcdRzncdu4mDhuU/NSF1wmADIGcyLwK9keHPg1tOdBy+g4U3CSBfyXD8LRTP1Ck89wBQY+uD9rEZct4/sMwaVsF0d4+etfSanS0ecsBJdisvl8WPf+WRhWAbGS55r5Lb45C0ffvJ3ZzVOBPBmLuBm8pBqXTHWJtvEmgEu8Vz6slFSZb7wm1ZocgpHBp2FyoWV8PFzz5H3Ql6NYzTzbnN9iePAYrI1UmnE9S1FpSdsZxeUuqB0az0BnHrz0L6tj/2XV/4b+N/RrwK8Bvwb8GjAGl/mKSxFi9kA4BZsbvMQQH5YePnsxh5aCapLUkzZ9feGNEP7HBqb0VM+XwSUCTKx32ZlRVJI1PA9c0vk8ZWXZcVd4WRW4bLZtnBSXLHF8A6o1JTVlDCV1jifKyzxAKR8nhaYduMT75cNSVHQ2G16ywB4HeCmDxyr2bWzjqMp0Ul1iHUwloCyoe4ngMoaXefPtjxOMNO3tal5y2KmvslSpMadXmzh+p7rmZRoiXoaTLJwHa1xKrQBcBnerLOMRuMR5ErxM3zMHXLKalxjSg7UuJXCJtTAZvCwBly+mU7lh+A3YwupomsNLtI0HzDYuw9AhSIX0KBSXFNyjDS5zLONGisv7MW2c0scNAGYjwKUQ2FNzUF5ijcw81WVacWkCDYWxw2eh7+XlWXt4DsRMwcu9PbDu7FkYTpUSEK6dA5Lgm7PQ98qyEqUl2cbtwWViG58ESsu4NriMIOaT98OhATuAOfL1O3Cs/3ZmL8eal6bQMplToLwU61w2CVzq28a7YcunsnL1Cpw5011sGWdgsxsmn342UyO0DFyODP8R+t5YLIT6cIt5LrxUgMtkrFp56V92/cuuXwN+Dfg14NeAXwNjfw1YgUuCl9RnFZgU1sPhJYb3FKovp3K7uGgbZ9AS08VnLI8t3mrISKpIjX51N4Q3LYTgP9dBMH5llCyeN49s4+J5bhtH2EhAkvfdwK3ia6Xj6XFoNy8DlarzVcDLqgBmrL5c38EUkQwsmm6b2sYj5SUP7dEBlYoxkW2cgKQMKvP2G2cb72h62rirbbyGFm8H23ke7CQQmbWKz8rUwqSxLn1c81KGkdq28ZmjxjaOKeXWtnGyiFvbxqPU8Qqs42QhJyhZu2sGpCFiAbhkILMgZTxjGRfA5d3TIRTgZfqeBeCSzeHqyhhgpiBmMbjcfjFt6x48f28cAMTSyyMVpayuLN6fBj0XJIXpX/4A20lN+VIalg5/vC8O7+Ep5ai8jGpmsjl5tvGsZdwIXLLQHgSWhspLTXAZqy+1bePcXo7zartclZdZgGkFLv92BUaGL8CZi8/BjuP6wDIV8JOyjWOieA/0nn4OTn7+IQz/5QqMyCDz2ysw8s1FZiHf/+oGuBZrV2aUlQQq5d4eXAYp9eUC2HU5/Wej1HYezyfbOKkwl0L7G/8LJz47CwPfXIER2Xr/9ysw8tdLMHDpNTj2zn5of0od5oPwMgGSKoVl3jENeNk0cGlgGz+iqFv5136458kSy7igyvzhyUeh79M/qp/7367A8Ndnof/iE7DtxSywpNAe7DmQlGzjheCS28xl5aV/WR37L6v+N/S/oV8Dfg34NeDXgDW4zIeWpLxMw8tCcIlgc2pPqtZlgDATk8Sd0sNF6NgN4fL5EP7XWgivXw31lfNYK4ehsvpSbRtHcBn++7pCcKmCkjrHwrVoG8fWad14jcoKbeNOaeMceuqmjRMcdQKXpNDUqHWZgphincxN5spNfi21bTzcPAdY2zKnuQpMB/iI8DIPQNoeN7KN5yWH2xxXKi8LlJMy6DSdXzLeVHFJ44PbEV5e3bZxAprFfQG8zFFlhnRcgJeyCrNwf8e0RHmZApdkGUdbuXljdTM1g3pEmBnbxglWSj2rdSmnjUf7POhHB1zKtS/5fu1+gpGkptTtDVSXhhZzlT0871hiG7cP7MlTXeoeFwN7mGoyR1GZApQFY9LKS4SXJs0EXKZBJg/sIYBo2mNKuemcovG8jma4n4PJIOppv6wnaEm9mSwr/rgAACAASURBVAozH16mbONC/ctrDo6HVICPcK6K49q2caE2Zu2x8YDtGstWe1wK5okSxUVImbedqCkJZJb1aBtPKy/9y65/2fVrwK8Bvwb8GvBrYOyvASdwWQ4ve6IwHz3buBjOU0ebeO+8KOlbApCpepR65zCMJ/zhOqj/eC3UUHm5Cm3fOnNlcElzJTUlgsv/LAaXqM4MV9upLhFwVqG8JMWkS48AleYTVLTtdeBl6tpoGycIadmnwGQJjGRhPRHsRPWlyVydseGmJkNLgqSjzjbOLeBlqktRadkw23iR8vLWqutcpkEpwUjT3s42ztPJx4JtvBhYCtZxApE2vSW8VCsuI3B5jzm0RMUlwk5TeImWcYKYifWbalfyvghc2tjGxSAfBJe12AKuBy0T2NkYeJkHKdXHk8/gYhsPCmzjZQCztqcNRHipCyiLxrUKXgYPYdp4EVDMnhNt46Zzy8dPAISUpuAS59hAy2ROPrzMA5GjEV4i8LQGlwg+lfByQs7xdCK5ObzkcJOUl/5ldey/rPrf0P+Gfg34NeDXgF8DzuCS4CXWtMxaxnujsB5UYS7XqnlJSePhsvkcWq7oTnpjYNkFwcr5ECCg/OEaqP9wrYWCM0oVxxqXqfvzepcIFBmQ1ASXBC+9bTyymjfMNj4XwhywWd/YwQDkaLGNj9vU0VzFJcFLB/Xk1WIbZyCUKSElIFkEL1PKSbSNp+Gj674ptKTxXHnJYWTtdrPEcSd4yWpUVmwbx8RxuZalyb4NuJRs44VKywzkJNgY1b2sTH3JYSRCRYKSej0P5ckDmHg8D2Jy5aUY2IPQU62yzBw3BJdoF280vGTW8VFiGy8Dl3i+tmdKCl4SyCyCk2Xn3ODlFAPLeFp5yazmhvAyAZCkvKQ+CzqTsfI52TbOz4f7J0Gwn1u/ESyWqS3l8w21jVesrMyDonTcRnlpBS/PnYVUncsrT0n1LBFepkGlap8njUu2cQrsye258tK/7PqXXb8G/Brwa8CvAb8Gxv4aqARcErxUgktMIG/Ts40HbcuA1bZcFiktRWhJ2yl4WKKYXNkNdZz3w7UQ/vdaruA0mZ8ZixBTvCcG9piDS4SXOhZx1ZhwlKWNM/u6c9p4B+goL5lVPKqn2QrbOKovUUXJwnWs1Jf5aePh5tlNh5f1LXOdbN8NtY1vbc/Ut5TVmKL60nnbED7WGhrYY5c2HmybCVeNbTwnsEcbZlqCS5ZQnoGSimRx5ZjpDbGNM/WloKbUA5fTwcY2jtAyq7w0AJcR4ExgpJ7ykte7pLGJ8jGuV2loEVfNU6sseX1L+Ryb/yBaxl1s49l6lzrgksYQsKS+DE6WnXeCl9q1LrPgsnW2cRW85BCUgKSp+pJUlNR/J23jpsrLDLh8WgtUquFlmU1cdf5n4F9Wx/7Lqv8N/W/o14BfA34N+DWgDS6DScuZ7RshpbLlKS4RXLLG59dL0sbrixZCfYVCbWkLLv/fKqa2DHvmQcCgowwfRRBZtq2ay5WXrMalhlUcoSU1a9XlVWkb79SCl7JtPE9VWXQ8TiiPlJc6lm4GLDfOAVRp2oPLYqt5K2zjozZt3BBcNts2Ht7WDgHaxhtW99ISXm7HWpc2qsvRZRsPUXF5hzptfDTDy+pt49xqrgsraRxCS9rOU13mKS7pOA/sIau5puJSBJeG6ksGO9mc1oNLBJkEP1sFL/Nt4whEJ1s1J3i5177mJbeNmyknyTYePmw2L1+FKaoyR6FtXEwbF9SXY942rg0uG2cb9y+7/mXXrwG/Bvwa8GvAr4Gxvwa0wWU4EYFlb9Ry4OVksotTT9CSelJeZm3jQVsPBF2LIFjZFVnDC1SXCDFTykdpfyVaxOdB+LNVUP/vtVDvWRBBS2lc0TWU5/Js410QzloC4X8Wp4oTsBR7t5qX9mE9TCnJAnaqC+zhAUBjLW28A8Q6ltoQc9NcCCL1pe6c9Dh1YE+9VbZxh5qXDbONb22HgAHM5qgvc9PGtdWYo8c2zuGlDcBEy/dM+4bAMYKOcVK4a+q4k23cPLCHqS5RsalUVeqoLxtjG6ealwgWCUrq9S62cVJbEsCkfQ2QaQguuW28sarL4ME2CB5Uqyxl1SXtI8B0TxtvA1JSmvRXlW2c1by0gZA2c9KQUgUzuW2c17w0VV6iYjM4YFf7EkN58hrZuFmfAzJTYwTA6XK8obZxBbjEWpm1x1UWcdWxrI2c28ZV6kr1Mf+yOvZfVv1v6H9Dvwb8GvBrwK8BI3AZTCJ4mQ8u9WzjCDJ5YA/ayMO2HgjnLmZKy/qKBYAtJIVlUa+Ei90QYhL5pOUQ/GgdjFuyEGqr5fqUVQBM8Rr24BIhpsoSrnOMJ41jaI89wOQhO9XAywSGOsDL9Xa28VhFmVPXskiBGWKdTUPrN9XHdAvsQet49t5BK2zjt4wu23jwi9mxVZzDy1nxvmwZr0RtGaWSx/BSG1a2A7ONG4w3rYGJNSyD7TOBalnq9IltvAXw0hVUyvNbaBsPreHljIbYxgle6gHLRHVZ21kML0llKfaouMR9XvPSAlyK6ssHCEia9g1QXz7YBgQldXoElzjORXlZcwjsCXZna17aKi5pnpPysmW2cRFGmm6rbONJjUtTcInjY7v4gYlgZhmflAsu85LGGw8yx0ND4WVOGrkaXmZBpatt3L/s+pddvwb8GvBrwK8BvwbG/hrQBpcMWqLqcmIPlNnGEUrm1ruMal5ywBmljc9ZwmpRokoyWNENwQpUW5YoLgtUl/VpSyH80TqoL0AFJwLGDg4zEXSyfRE62mzLlnE3cOkELx1rXgYsIbw6cMlVl52QsnRHdSl1j5nWu2TX3ZAfxlMELSmhnAJ7VCBRdYxZxiPbuOq867HW2MbnQuigvAwdwn7y5tZi1aU+uKwEZKpAZE5gD9rGObyUAn5U17A6Zmkb32ZjG8c52ByVlzJ8dNgP75zBVJw1F+Vlk2teIvAsto1HqeM7TFLHIyWnYAPXAZgutvEYXt7XXHDZUNu4IbgMUaUZ1dh0gZcmSkt57NVnGzcAjw9NArKNB5XbxhFoTrBKGkfVZQwvDyKM1GvJnALlZY7acjTaxmumNS8jtSVTXbJtFagst42bJI37l9Wx/7Lqf0P/G/o14NeAXwN+DRiBS4SXMcDUso3nA8wAU8YnL4Nw2lKo93JQWdeBlRkFZgQR0Rq+qgvCOYsh/NEaqHfcxG3neapM5+N4X6FFVvGQpY8noT2iLbxsW0dlqRqDtTJdVJfhuk7gystqe11QmR03F8IN+spLCu0h4FkEKgvPbZzLa1huVCsh82Ak1by0U1/mB/bg/UJKAG9S71rzshG2cVRcUlOpLeVjzkE9kfqSKSNNa1jG46uHmDpKS9UYbhvnMLLZaeNV28ad4CWmktsCTGvlZVSjElPGqUXgEUN37FuD0sYjlaWovKRtl7TxmoVtPAnsScAhAcSqeh3FZXqMt40He6dA3GzVl8w2bgAv42RyV9u4+p4utnG0jMdNE14mkLMAXoo28ByQ6WIPz5s7epSXaCdXQc30MR2A6V92/cuuXwN+Dfg14NeAXwNjfw1Yg0sOMbHmpZ1tfNyUHsC6lmFvN0/77p0HdVRDZsCk5jGcu3ARhD9eCeGMnggq2qgpTeegDb0L6rOWshqXvPYmgkse2lMGK+XztjUvObx0A5hVwctwbQcDqVx92VzbeLgBQ346oBBQFtrJs9btPGBJx8k2jjUv6ZhZnw9KmfJy85ymAkwGLx3Uk2jzzlNQ2hzH6wVbZ0X1LouVl5WoLQlcYviOoUKysWnj7cwubmobR5jJ08ZNbeOjS3nJamaOSdu4Om082GGjuhRhZ2IF11Fe0phC23gOuEzSxkXlpUG9y/vaAFWUVmnjMfSsHmCmoaRO7UteIzPYhQBzinWTFZXa+3uqt40HeyYnIFKEklrb9oE9VmnjDzUGXPIamDywBxWRlDqu06Nt3BpcMpt5AbxsIrBMQKa9bbyWYwlHdWVRw3n5tvFygFkGL/3L6th/WfW/of8N/Rrwa8CvAb8GDMBlLwSTsAmqSyPbOKkv0R6OrTcClt1Q750PIWsa9vAM2Izm3PRzCH+8GkL8fMwO3gUhBv0UKCvrTKVpCirl8ZHqMlZc0vlEdYkwUgaURfv2aePdEK61h5fVgUusudnBVJzh+mbZxvE+UdO2jaft5WQbD4W0cQzuKYOQom2c1Jdlc9Tn1QAzRHA5xuAlAsrKAWZKeZkf2EPqzLiPQSQmgVu0GF4SyJwNQaltvF2AnjRPPGa/rVJVlh1Lal6aKC+TsfaBPWg5ry6wpxLb+F3NDexhdTJ3zIAgagQQ3cElQkwOL4Od07QCewLBZp5ODY+A5L3TeE3Le6ey+paktuS1LqnmpQgvp0JwH7XiwB4bcIlKzUbaxtEGzpsOtJwKLNwHbeNoH9+FdS/t4KU2qNydDfXJ2MYRPGLb3cK0cdvEcVPlJYJLBi8RYFYNMRPbOIOR+w0BJtW6pF5HfRmPLYCXovJS2B6VtnEEkCWQUgaYNJ7DSxlSEtCUj5upLv3Lrn/Z9WvArwG/Bvwa8Gtg7K8BA3AZAcvJCbyMIaaWbbwXwinLoY7zsQZm73yo93ZBDW3iMbicb6y4xJqY9aXzYdyPVkP4PyvYNYtgZWPOdUHYvhjC/1ongVJUY3ay8J0iUKk6p7KE6xzjgT2uYT1oGa+m7iVXXXY51LycC2QB1+3Rek5j7ZWXqNpUg0Q1dEwDTnv1ZV7aeCts46MrsAdhKNa8ZKrKqJdt4ul9C0iZBzZjeEnAcbYAJulYXl8tuEQVaBmozDvfMtu4Q43LvHRyN9t4c+ElSyiPrOGxZXzHjBg22lvGpwEF9ujCyxic7pzOw3dS9SsFKKmAlwQy3WzjqJw0COmJFZc4p3rVJV3TTH1JgT124NItrKcNZHjJwnYYvESAaddqCB+1VJaCVVwc33TbuNr2rUoQNzmGtnFSWpqqL+P6lTGQ1Kt7ya3jmvCyiSrM1tjGiyFlkX08T3npX1bH/suq/w39b+jXgF8Dfg34NaANLjGUhzUFuEwAZpltPFJbLlnI6lqOWzEPAhlcIsTMqCrVdnEe5NMN4f9bBcHPVibzClSWjQGX3RC2L1WAS1RfcnipgpM6x3RgpWqMi/IS62VWBS6p9mZrbOMIMMeabTwNQEVIytScTap1SbU1645p4zbW8LI5VuAS1Zp5UFL3eAZe5oFKfrwZaeN5gLLouLeNz4DApd4l1sm0rnkp2sarAZcceprbxlF9WWwbz6ouCVxyBSYqLQXQGaWIBxq9jfoyDTurB5g24BLntMw2LqWNc9WlHbSMYeeeydCKxHEb23gS2NMIgGlnG0fgaWUbR9DJYKcmvBSUl4nFewJUv21vG5eVlbr7jbCN+5dd/7Lr14BfA34N+DXg18DYXwMG4LKXg8tJWNeSNwKW2DOLNvbsXAIw66wGJqotI2h54895YrioslRu58HKeVDHupgruth1gutXQ/36Vdx2Lob7mMJL17Tx9qVQZ4pLDirTgBTt5Nw6bmwbX93FFJsqOFl0rIqal+G6LsBWlYXcGV6aBvZs6GQhP1j30kV5SfCQalnSvqrntvG5QJZxu8AehJcFas/NzVdflsHEovOsRmXFdS/xfmQFT6ss0zUwaUzc60LKvHExvBRUlDm28Wy4D84R5sXXKgag+XU2Z0Gw3TJxfDvWu0ys4OWhPcnYgBLHqb9jJuhbyau3jbMAIASRts0ysIdZwG0AJrOMY31LhJiYPo42cr7vZh93sY3LEBIt40kTgaW4zZWXZBUX+2LbeAw3DZWXjbSNk/ISLeB6EJPbzKuxjaPNO2sL1zmGoJEag5exddwSYuJ8UUlptI1zbeteTgYTZWTaMl61bTyCofsnscRxtI6TClOnZ1ZztIqbKC/jsQXwUlJbBrRPfYOApo3yEtPGbRLHEXCm4OVjZAtHJSY1OqbuufLyZ0AKTP+yOvZfVv1v6H9Dvwb8GvBrwK8BA3AZKS4j5SWDlQr1pQwug8k9UI+AZtC9KArjoZqWJb1SeYmKTISX8yC4fg3Ur18dQUsZdJbXuEzDRapNadm3L5EUlwgwxWtFQNOw3iWqMosAZdG5cI1bzUuuvMS6kdXBS0wwz6aI6wb4YNo4hu/oN7KNu4BLPrcAJJaE8tjZxvF+o8k2PgfCW+xDdzBtvAhu2pyLbeO35te7JKjJwGUejDQ9bgMcG5Y2bgcuUZHpbeMEO1tlGxfUl2LtyXtcQnvMlZdoHWfqy3sV8DJSVIqwUt52sY0jwDRJHE+PrV51SfBSD1xywMnmPIj1Lu0De3QAZdEYApfUu6ovx6ZtvGp4iZZxd9t4bB/XqXkZj8mHlzGsREjZYGApKjht4CXO0VVaqsZxUCnCSX0bOUFL7P3Lrn/Z9WvArwG/Bvwa8Gtg7K8BS3AZqS8V4JKrMJdDOBkbV16i6rLeviRSSiKsxCTxEmhJ5zPwEsN45kN4/WoIfrIKgmXzISxKI0/BQxEkVryN4PKHYo1LGVzi/Ti81LGIq8YUQcqic6628arApbeN59vAVerNsmNk525Wz9LGHeClDZwsm4PwEi3gBCjzehFc0hxb63jNIm08YOCySrVlWqVZZA0vOsfhpU8bDyxVl2yejeoS5zC15UxgNS9FcIm1MO8R08NNt83hJYJLrJHJIaRo/+bbMqyU97NBP5qKy6sgbRwVlxTyU3MI7HGqeymljbuCS2YdRyWnS91Ly5qX3DZuBiFHq23cBlqyOd42zoBnSnn5uAgwcbscYhK89C+rY/9l1f+G/jf0a8CvAb8G/BqwBJeC+lJlG2dp42QXXw7htKUQ9syDoIcH8QS9XfrgEgFmzzzAepgMWCK0vGEFs4ePW74A6ivmQ120iGdAZ8WAUgFC63hMWeMyUlmm5nDbOIJGFZwsO2adOO6QNs6A43oM2KlOeelsG7/ZLLSHJY5HSk1r9WWUMI5J4zpp4yJ4RNWlnfISYWe+8rI+xmzjqLysOm0c4SZByDxwKR6nsS59DC9jJWUEEots4yml5syKbePt1rbxRH05A8ot4+kxrrbx2p1R6niV4T2RZZxd28g+bq+8tLaN34OqS1RYomU8B2JGoT4mAT4U2IOAkcJ49PooOTxVuzINMmVoSfuJ8lJUbuJ2OcSs4RgT2/gDUdo4m9M45aW+bTxRX7orL9HibWMbnxJbxkl5iX1cv9ImtMfJNj4Fgn3YJtm1h+1qV4Zx2rgZ/OQ2dUwWz96XKy8nAUJFbDp2cXEMhu/YQExUV+Y1UQ2JysuUErNBlnG8p63y0tY2zqzjj0+AbCgPHtODl/5l17/s+jXg14BfA34N+DUw9teAO7gkSDlJTBtfDvVJy6E+sQfqbcuhthwTxOcxAKmttCTFJUsfR3XmAghWzIegrZepLcctRWD5cwjKoCUDmU2wjbcvk6ziIjCV1Zf2yssiZWXROW4bR+u4W+J4lfASr2VvG+f2cl3bOAOXUdq4Nbi8OQr62dhs23g+vAw3zYFmKS5T93FQXjbGNs5rWyKMFCGlatsFWGbmpmBkWgWZX5uyceOK1JVF57xtnGzjM8BUfRmSWtNaeYmKyhxw2WTlJcLNWknaOIFKVZ/UvCTYqQcuCW6yGpaGAJMDz8bBS1PbOI53h5c24JLPEaGlM7jc7RjWY13vchK4qShtoGUWWIoQU7SNY+1KEUyWbRO0pJ6niOsmjufDyzxYec3B8Q0I6knCf2zgpQu45PCyHFJm4SZXafqX1bH/sup/Q/8b+jXg14BfA34NVAAuV7BgnjAFLhO1ZdDTBUFPN4Q93VBHxWWkujQBmLXeKJBnxlIIr18F9QWLIFyxAMKVkdqyyCpOCkzX8J2UalKEktF2+zKo/3C9VNeSxsngEo93WikuUZGJAT9FkLLo3GiyjVPoTzPgJYFLdq8NqNYca2nj+bB0LMLLMgu4zXmygKtgpXhMhI94XNy32lbByyLlJbOaj1bbeBLCo6e+5OP1w3lUQT7TIahScXnndKjdOb3pYT2Ns43b1LykOWa2cW4ZJ9s4wcd0rwKW4rG03dwcXJrCS1b38v6pQPUpq+5NwCVaxun+rbKN12TbuI3SUprDAKhRSM+UdMCPperSBl4mc6qHl8HDPG3cFFwi2LSBlsmcfHiZW+eyofUvW5U2roKXeEx1PLGW+5dd/7Lr14BfA34N+DXg18DYXwMVgMvINs6SxRFi9kIdk8dxf/k8BisRWMotsY3n1btEazhay3kQTzh3MYQ/XQ31rsU8TXwlnpcDeTT2ywCk7Xms4fnfa3PAJQeVvMYlwczoWAQhyyziqvPeNh6F+hjbxjvigJ9i9eXc/DTyjR2AVnCdpHHRMo4p4/a28fzAnnGbOiDc3AL1pUPoztViG2ewE+Glk228YhWmU9q4ac1Lbh+P4aVl2ngjbeNWieOkpDTsXWzjaAePLeNoHZdrX1rYxtk1IxWleL3y7apt4+WWcVJeets4pYxTb6bAlOElqTBdbOPu8NI2bdwFQNJc6otVlaLCEiFlep/PReVlsH+U2cZFSInb4v4otI2rgnh0j9VybeMJqJSVl/5ldey/rPrf0P+Gfg34NeDXgF8D1YHLiQgre6HGAGYvBEsWQL1nfgZYEsAsU14GDFjOh6C3G4L5P+fQEutIooWcAU3sNUBlZgzWmBThYUXbpeCS7iPf39vGA7SvN9U2ntjMi8GlhirT0DYu1sZEiClCTf1tdc1LBi6bDC9ZYI8jvLRRVxbNMUobN00ULxqvUl4WHKsh6JRhZ8F4U+t5kTU871ywfSYEtyO4NFVeSvDyDpWysuxYxcrLOxyVl3eZ17x0to3f0xhwGewwU14S1KzWNm4ALqPQHlOAOdps4wGzjaN1fIpVC3bbgUuqkUnAknoXcIlz3eClPbjkgT0m0FEcawMtxfnyNl4vSRsP9nvbuKl1HG3jGLyjCyvlcWUKSw8u/cutBxx+Dfg14NeAXwNX3xqoFlxOXAH1Cb0QLl4IaBFnakmF2pLgJaku1bZxrrSsL1oI4f+sgnDaMm41x1qZDF52WYJLAogV99bgEj+Ht4031zYeKTXXd0C4oUBVSTUtFX2djkXKS13oyIN9uO3bHlzmA09vG58NCDXHgm08vA0T0RtnGUfQmQcoy47zmpfpIJ5y6zhXasbKy6sBXhqqLVP1MS1rXjZCcUmqSwKSOj3axmlckBPWI1rEVdvptHFzcMls4AY1LxObeWLZJut2Fb2ZbTyxr7vYxoNd9vCytqctFdjjCi5bCS+DhyYzYKhSQeYdI9s4U0kqQnfy5ukdj2zjhuCyobbxHHXlaKx5ibBTBpJl+wQ7edq4yh6uDuzxL69X38ur/039b+rXwOhcAx9//DH827/9G3zve9+DZ599Fkbz7zSWPmsjnuNY/P4G4HIFhBOpCani7Bju83MBgsYCWEnQUuwJXKK6ss6gZGQfX7IAwp+ugvqEFew4C+IRQntIcRlkVJWaSswqlZdY47LQKk6glKeKq2zjaAfH+pQqW3jRsVbXvKwysKf5aeO6tvF89WXd0TZuDzDVyktmG9/ibeMIMKlmpVjjMm+bxrr0cdr4NhlIzgY9xSSmjVdrGy+DlHnnufLS0TZuAy+pRmXFdS+t7OKUSm4LMC3hZYDzGmAbb23auFgrUxNistqVCAD1W6PhZYB1LHfxFHFdkInQtFWBPaPTNm6ZNM7gpayAbMZ+kW08ql9pATAbnjaeAzJTieQVjTFVXdL4MlhZdF7XNt6IFz5/zdEJTfzv4n8XvwZaswYIgq1evZrByt27dzcNXH7xxRfQ3t7OYCnet2wNtPKzln22Ks6XPY+x/P0rAJcEMXsh6FgM9eXzzcGlFNjDQCTCz5+tgvrEXkDbeLgCk8UV9TBtoSXNqwpeaisuCWBin7WNFwHKonNFgTxF53jaeNeoSRtnqectso3HKkpSUxr1WO8yXwmpUmRSfUx7cIn3U4f2BJtnNz1tvL5lLlM7Ftm4i841Jm2cp4wHW0d32jizjWdgZ1UAc5aV8jLYRrbxFsDLKqElXotgKIFI094WXN49HVxqXjZGfZkoKUlRqdPb2MZRcYlKzHRgDwJMTXAZjUtgpD7ATGBn69WXCC552riDbdxBeYnWcbKLU++qvnSyjVuG9QT7JkHrbOMqeMlt6KiiNLWMp5SXByaCWdI4JpKbB/ZcLcpLEWaq4WW63mUVL4L+Gq2BIf65++fu10Br1wCCQFRP5jUChQgs+/r6YNGiRfDYY4+x1szfjmAdfR68N34mBJp4Tvwsrf6s4mdp1LbqedC9ir5/3jOjua3utcFlgBbwAsVlvX0pB4wW4BLVl0nNS0wgnw/hDWg7X8HrWcYhPQgvVU1TYUmwUuxtwKWcUI5BQZWASzfbeBGgLDqHIT9XXdr4hs44gKdesJ1KNG+6bXwOC/dxA5f5sLQVtnEGL2/hdu0iSNnMc8w2bggum502jrbxxta8tIeX5rZxrI85umzj4Z0zWgovmYLSQn1ZCC7voeTwaUydiQpN3aYDKsUxCC1p39Q2jtCSwcuU3bzx4JLBzqssbdyl5mW+bRyt6JOtmhO83Gtf85Lbxs2UlmQbx/qUelZw3esj0JxgBS5T8PIgwki95pI2PhrhJda8FGGkznbtsQlsDreNp0Elr3GZ2MZb/aLl799a8OKfv3/+fg3YrwEEgQT/Tp8+Df/wD//AlJQiGENLOAIvfM6o5sNtGRY26jfAe8lQlT4L9vTZ6f6t/Kz0GRrZFz0PvG/Z91c9s0Z+XtNrm4FLBIkxvOTb9Qk9UJ++DIKe+YA1K1ndSlOreE93PL+OoTzjV0A4fmWUKL4gB1ZKADOCkXa2cVn5KKoiNbdnL4XgR6sNg3/wvtTE+3RCuLoTECgWqSxV54oAZdE5Di87HZWXXRCsw9ZZWUuBRaxJadI2JDbwInhJ5/Da8baR2lKwlCgIgwAAIABJREFUkW/kSeOkplQpLVXHEF5SU50vPpafNo7zwibbxllgjwO8bETaeIC28a3trOVZxcXjLnZxmhvbxk0DeOLxst3cXYGZZwsvO85BZAuUl3dytWRQoQKzhtc0VVzG480De+K6lxbgkgNPDiiVEHOHPbykwB6EigQl9XqXtHFSW5rbxk3rXTLFZWw1b4zqEm3junZxGodzvG18CgR7o2arvrSoecmBZdXgkgNOnjbOlZem6kscH6DqsmrlpWgDb1LSONrQyQZu2usAy7wxauUlr4Np+mLkx9tDDv/s/LPza+DqWgMILqlWpQgu8XfG46LCsZW/vQhSW/k5Rsu9r9bnYQQuUXWZVl6ugHByDwQ9WNdSAJfL89PExdqWtI1qy3Gkuhy/EuoILZdjorgEJ8v2RSWlzbaN+pLmzF5iAS4JVqrAKcJLc3CJMBMhZBGkzDtXlW28CnAZruvgELVVtvENAow0hpj5Ksg8AEmgM7BOGs+/Z7BpNrDE8SYCTNe0cQSNVaoyObicxUJ7KHVcBJXyNsFH1z6GlwZ1KxtrG+eBPZgeXgYrxfNJ2ngL4GWF0JIB0KvJNu4ELlGhmSgp9aAlH1/bWQwv84J6uG1chJYEMvUUmKiiHG228dAQXhLsDHYhwLRLG8d5lBxu3O+ZMrps4w7KSyvb+ENVgEuVbRyhpV1gjxO4ZLCzwDYuwsumbY+3hpcUwJMHKPOOc+Ulqiyz6svR8iLpP8fVBXT87+l/z+/aGpDBJX1/hJei6pEUj3ge4Saew8Ce/v7+OLgH91GdSdeguovidXBbVkzSeOxFdeENN9wA2Aik0mcSP4s8R/wM9DnxfmfPno0/J92f7oWKU3wO4ueQt2ksfn4cf/fdd8efS7wPwkUCjDgWP7O4j8dwvHhM/MxF95WfB42l54LXxiY+HzonHqN5o6U3Bpfh+DS8DJZzRaSsuETwWBbSQ+exx/nhpB6o/2wFg5aYSB70dEO9R1HXsgBgYsAPhfYY9wQhDfr6ynkQrOyC+pzFEBorLovAJZ6zTxvPg5Nlx8O13U628SqgJQvoWcvVn2zbRGWpGEsqyrI+pea0tY0T8NzYCQQpdWpfIrhkzUl5mQ8vmw0uUeVZv8Wt5mWV4JKuxaGlWb1LhJquADMbuDMbgtvUgT2xbdwAdmavX6zOFKGk7nZS89IkbRxt49hmgH3aOM6tTnk5Fm3jWCeTKy6xn5EoJJ3AZaTkFGzgOvDSzTauAp560BLrYlqBy/unCrCzeuUlB5f6yksW7vNA9Dl2OdS83N1mDS+/07bxhybBd842ngMsR6Vt/LHxYAovyTaOUNODSw+TRssLtv8cfi1ebWtABS4RdokwjQCkCL8I1tE4GoNz8RkRmKM58r7qOeJYuh6ep89G18RjOIauSfsEIlX7BO7ouvi5ETz+67/+awogitfE64hN53PhfcTPIT8PeR+vj8cQRuZBU9370neja+K++H1wW9wXv9to2DYGl6i4rI/vgWBiD4TL5kMdwSVCR8EeTpZx7ElVKfdkKWf98nkQti2DYMJKqC3Depf8eup6lhoqTBu1ZTxHpX4kwJjTY43L2Ysh/LGpVVy8HlnGOyW7Oe432zaO8NLeNl4VvBSvE67rMrOJpwDmXKi3wjZ+M9nG84EiwU2xJ8u4vfpSnTaO92i6bRzh5WizjbN6l821jTPwmQGRanCphpCjzTbOYSQCSZNmDy9nshqVGLIzemzjMyC2gZuG99jaxqM6loltPIGYuvUt1eO4kjLYOS2BoppAM1u/UlBURvUt1QrMqVFIjzBeM7RntKkuMXyHAnjIEl7eI+y0V10GLqpLFtaTVV6ympWW9S6xTqZbzcspgOE7Vs06bbwK9WW2FqZoG8d6lFjLUrfFlvFG2sZzQObVkzaeBpij4WXLf4b0y71/Hv55+DUw9tYAwUEEevj7qQAbHkcwJwIyHC/uE5gkyEjXoevSNUS4J64X1Xj5mjhehHCqOfh9EEoSDJQ/t2qOeE3xM+E2jafvhcdUnwvPi98tb4z4zPDZ5AFFuq/4/ORr0hjxs+Hnk79z0feTv28r9q3AZYhBPUsQLi5g4JLDywRSpsBljm0cQSfBThZsM2EF1H9+I7tm2NMF9ZbCSxEoamxXAi7pPjK4xOMcXqpqWpYdQ7t5mcpSdb6KwB4RPLpsE0TFa6RUkSk4qVf/skx1SeeT+2DIz1izjauTxhm43DSn+fASLeoVW79drke2cZ2k8ZTaEmtk3urYMvCyWBnZ2MAebhvXVVyK4wIWvmNqG3dVXs6sFFqSitOp5qUpsBTGV5M2LoJLl3qXDbKNF4BLbhtHeGkOLq3Vlw9MhaCBdS/LYeVUoSYmB5c4p2W28d1ZeGkb1BPP2zMZamj/phqWRr1DYM++yeahO5XYxrPgktfS5LZxY3DpUu+yzDbexDqXCQS1t43n2cLLjsu28Va8XPl7jj0o438z/5v5NVC8BmRwKe/T80OAJlqqcV+EcDJUo30Cc/I+XZd61X1pjgjmRAhHc8giLfYE/GSIR7CPzuP9xWvS56Ge7iGOV30uvE8ZuBTvjdfAtHa8Pt1L7HXuqxqD18DPKv5WRd9PvGertrXBZThhBQQTeiCcsBLCn98IdQSSyxFcRqpL1kdKSapXGfdpRSZTXy7H9PB5EHQugnBiL9S7b+J2cZwj2MwZ4Iyt4fP0gnri8Q62cTk5vMg+zsDlEkfFJYFLUl7Kys8uHtiDNSwNa1+2DF6ykB73wB4GLtd1xIE/CVTUg5Wp8ZrKy3BDJyRNF1zOhVBVD3Njh2Abz4eKpLqszjauvhfaxuubm6u+rKLmZWPqXpYrLynUJ+6rgpdxCI+pbbxK9eUsCLabJ46zmpfbEVyaKC+TsfbKy8bYxpmSMw7gmWEY3tOCwJ4dM1h9SlajEq3jwr5aUambOG6mvAwEVWZwrwggo208FjVZdRmnjbN5CDDlpmkhRxip2TDgh6k1G5U2/mAbMCv4gyKgzN/mY6M5zrZx+7qXqJSkFuyZDHGzVV/iNYyApRDWw6CnLcA0hJcILhm8ROVl1erLqA4mgsio6aoucVwc1GOivIzHFtS8lOBlEO2PStv4o+PBNHGcbOYcXvpwnla9XPr7FgMg/3z88xmLa0CGXwTXRFiI30sGgAjHisAlzqFrEVAUwZ78rOTPgedVgFCEcHR9ESrK15U/t2qOeE15Po0Xn4fqc+F58fupxuC18V44Dmtk4rZ8P9rXeR6qz4bz5e9c9P3ofq3stcFlgIni2LoXAda1DBA8Lp8XKy45xETbeKKkRECZVl8mqkysYRkuXMSv2bEYQqxnuRxrWiZjaJvZyWMYqWEVF8fGFnAbiNkF4UoZIBJgFHqsc4nhPP/PxSouXC+GpLL6MrKNG4JLVGWqVJU6x1wDe0hpiVZv2nbtQ6fAHrSNo4pSvyH4xPHhzdh0IaZqnBokErAs6q8K2/gWd9u4i9JSNZeCelBJKQf0yPsMXLpCS5qfUV7q2MYJWFJfrNZUW87Vc0Q1pck2TxtPgGTTbONVB/bcMR2clJd3tQJechjZONu4WXAPQswi27gMLsV9hJioorRRXyYgUg9gptPJq695aWMbZ3MetK936RTWw2zjbTG4TAFMW3CJtnFr1WWr0sbzlJMuxycB2sYJWJqqL3F8cHASUI/b+k0TXkogM1FKToCqt01Txml8mcKy6Hzt8fG5L3utfPny9/bgyq8BvwbG2hpA6IdgUYR/CLpExR4BMhG05YFLGlOmKJSfE4E+Ef7RZxOhIV6fxqjm4GcV60bKEI++i/x96XPrfC68Jj4z8XPhtvjM8HryGLw2AUlxrHxP3Fd9t7znIV6Lvp/4fcRnprpXq49pg0uW9I2AkUFLrrKsxarLxDLOAWYCH1PgUoCS4U0LIZjUA0H7UgYrEVziWIKVqr41NS9VQDF7rDngEu9rbxt3Aphru5zqXlYFLltqG2dqTRWQ1D1mVuuSWbtv5rDTHlwW37MlNS9HkW0cYSbCS2Nw6Wgbt08bV4NHE0iZN9YEWIpjObz0tnHrepdoH7eteRmH9sxMhfa4qS6nQWiRNs7A5U5UWMr2b66+FEGlajs7T1NxaRvak1JpVg8wTWzjPGmcal62CmCmbeNMdekALpl1PFJyWqsvLWte8rRxMwVlEtjjAirz5trZxhF4WkFLBJ4MehbAyybWuUwAaPNt4wg1W/2i5e/vAZVfA34NjPU1QCCMFJEyzKPjMoAj+IbHCSISqKOxBN7Ea+C2CNnk50fQjeaglRqvT9ckYIj7BObk+4gqUPH74XXw+nQ9+hziNUUQKX42+XOhWhKvI46Xx/T19cX3Ep8rfV5xrngvcVu+pvw8aKz47OlZ0Tnx+9Ezo3OjpdcGl8GMZUxpSSpLBJikslT38xmIJAUm6xF6oiJz8UIIJ/ZAfepyprTEcwgqqVdBSzpP6kuWHi4qK0u2ndLGUbUZqyAV2yu7ueLSKZxHcd1VqPaMVJap+0fH15jbxlsKL5lSsjrlpXPNy5vN1JfMOh6rL3VhpTRuYwIS0RJepLJk4HIjBvzMBQzsQXhpDzDzA3uabRtnsNQBXrIalQ7zVcpLPEb1K2WlZXoflZncXk7jnfqM8rI9N208CxxReVmx+tLCNk4QkwNMs7AeljZOiePU34G1LHVbpJSsQIEZYvAPtcg2XrOxjwt1LE1gpn3Ny6xtnKWDR/DRHmJyxSVCRp20cXEMzkmrJ9M2chW4ZHNi5aWoviQ1pgbITMHIcgVmEvJTPbgk5WWwK98qnoabHFyyec628cmWieNpeBmrL10AppNtHAN7HEJ7Hs4DiYrjQr3LMLaNm8FPqm3Je/keXH2JIBIbqTB1+4YoLyV4SbbxBDRWr7rEa5OS0rQ3tY2TEnO0vHD5z+HhlV8Dfg34NZBdAwg3EbQhqBOfD8Kz0QrQxM9ZtG0CH+Xr4Fz8/ggl5XPf1X19cLlsAdSXzVfaw9XgktvGRQiJYDJYtoDVtAyn9Ea1LBcUqizF+QQvW6O8LLCNRzUuq7eKizBTbRsvC+dRndexiKvGuNrGUS3JYWN18DJ0DuwxsIyjXdwVXMZW83JomQc17eAl3i8fXjZbecnu55g2ngcgbY+PHtu4hqoyro9ZMbjcZl7vMg0uvW08QNhpCC9DGm+rvGRp49Mhto2LtSfvcQntMbOLE7ysVWobNwCXTH1ZDizjmphxUA/OaRy8TAPKYpCJnwPH13Y5JI7vbrMEl3weAUvq4+AdS4CJ17FWXWKtTFvlpXXaOEJHG2gpw0pxf3TaxlOwUrSNi9sS4KwCbJpCSxzvwWX2hf+7+vLqv7dfC34NXD1rAJV+ovoRf1tSEOqoDUfzWiBwqQtgRViJ332sf/+qfxttcIlKy6AH61pSKE+Z4jI6L9i/UaUZTu6BoK0HguXzIUCVZM98I3DZUniZF9hDqeI/qbrGZRG4xHOdxkE9IshUwUmdY6GrbXx9NeCy2bZxUlyysJ8NqNaU1JQxlNQ5nigv8wClfJwUmnbgEu+XD0tR0dlseMkCexzgpS2gLJpnYxtHRaaT6hLrXqqUl9sK6l4iuIzhZd58++MEI017u5qXHHbqqyxVaszp1SaO3+lY85JApE1vDS8xpAct4zNTCkmmuHSCl9NS1yM4WdSjbTxgtvG00pJUmHmKSzqeto2bgss2HsBjor5EgBlDzOoBphG4jAN+EFy2xjZe25NWXrqCS5w/luBlYhuvGl4iyGyubTyxmhfYxhsMKdWgs3m28apfnPz1rh5g4n9L/1v6NdD6NUBwj2zf1F8N0A6Bpcn3EZ+FLuz8Lq1hfXDJ1JaasFKykQc9C3htzLZeCKf0MPiZV/tSVlgW7dvaxsNeHtQT2Ab3pGzb3RDG4HJVsaVcnme8r7KN82MIHEUoqbsdrrEL7qkCXmLIjmtQjzg/lR6+3jBx3NQ2HikveWiPDqhUjIls4wQkZVCZt98423hH09PGXW3jNbR4t8w2PosF+jhDSwwGujVSTsow8rYCeJmCnTNHjW0cU8qtbeNkEbe2jUep4xVYxwO6ho1dnM2xD+yxt41zdWUMMFUQk6kzdVPGaZytbXxaYWAPgkyClXLPU8rRHi7azvUgZg2DfkzA5QNR2jibUz24jNWc2rZxrsrEee7KS8u0cQleVqK+dFZe2qaNuwBImku9qKIs246SxSXLOg/s4aE7o8Y2LsLLgxxyqoFjtfZxG+UlU18+Nh7ICl7Wf5de6vx3bT2E8b+B/w38GvBrwK+BxqwBM3BpAS/DZVi7shuCyQgtl0GIEFNOGxdUmUWgUj5H4NLKOm4LLdk8KWm8aeCSFJijwDa+thtC1jqtQ3sqt407pY1z0KmbNk6Q1AlckkJTo9ZlCmKKdTI3mSs3+bXUtvFw8xxgbcuc5iowHeAjwssiFaXNOSPbOCWFV9GnYKSGYlIGnabzS8abKi5pfHA7wktvGw8s0sarsI1XDy7tAntQleluGzcHlzyh3EJ5GcPOxsFLI/VlbBu3V14GV5Vt3B5c8sCeMtCYd94GWuZdC49PAqyjSfUtg/1mNS9JRUm9ftI4ppLnKy9TtnHBHn7NwfGVJ4yLUNQGXtYeGw/YyqAlnvcvkI15gfTP1T9Xvwb8GvBrwK+BZq4Bc3C5zMwqzpSVbT1QQ6XlUgznWcBCfqpQXCLIbBm8FNWSLQeX3Dauq7KUx4Wr7VSXqPKsQnkpqiZtt6l+JoehhmpLSZ2pAy8JXMa2cYKQln0KTJbASBbWE8FOVF+azNUZG25qMrQkSNoAAGkDLWkOWcDT4TxcZSkeExWXNEc8ZrytgolFyktSa6rmVXCMYKRpb2cb5+nk3jYeqTUtbeOF4PIeUlGa9KTkNKt5iZZxspSTTVzuZaWlvO9uGzeoedkE5aUJuAzRNh7V3nSxjQe7LFWXu9ugtgcbt3ozu7dlnUvRbu5mG7eHl4FFzctm2MZNwaVt2ngCOvPhpQgUxe3RCC8ReHpw6V+am/nS7O/l15tfA34N+DXQujVgBS7DEniJdTB5Lcx5EMxcympa1hcvZCnkeBxho6ierAJisnqZvVg3swuMFJiR8tLZNj5nCYQ/abRVnBSXeWnjncwubmMbR3jpbeMR8GyYbXwuhDlgs76xgwHI0WIbH7epo7mKywrg5dViG2egkwFHKXinCF6mACXaxjXUmgZjTKEljefKSw4jMUHcpDnBS1ajsmLbOCaOW9vGzQN74oAfS3gZRHUtCyHmmLGNk0VcrJmpkTKOlvG4dqU+wBxdaeOtt43LNS8JZIow0nTbDV7aB/awoB/Juq1OAVcpJkl5Sb1qTN6xfNt4sH8U28YF5aUIMhuxbaO81IGX/iWzdS+Z/tn7Z+/XgF8Dfg34NVDVGqgd+QnUjvwUygDm9xBWZppUy5LSxYMeBJcLIJy9GIK25RAuupHt0/k6BvwI8DIBl+nj4piybbSfGwFLDAai5mQbj2pcNhVcEsDEXrKtOwT26ATzqMaMtrRxFtrjnDbeATrKS2YVjxSb1djGzRSUBDpZuI6V+jI/bTzcPLvp8LK+Za6T7buhtvGt7aympai2lLeN1ZVF9nIDsIigstbQwB67tPFg20y4amzjLQzscal5WT245EpNUlKa9Da2cVRcogozrbxEgKkJLqNxCYzUB5hJncxE+UgKyCp6E/Ulux9LG3exjdsrL9FyTsCSelNYKY93gpeWSeM8oXwy6MNKGUTaQEu6hgpe8ut52zivnWkDL8vSxqt6YfLX8S/ffg34NeDXgF8Dfg20bg0gtAyetAWXBcrLsPMmCNt6oD7/xhh4ErhEqCmCyARcRkrM5WlFpji2aNsJXkaBPaEtxJyListGpoqLsFLclsElnuPKS9kSrrNvrbq8Km3jnVrwUraN56kqi47HCeWR8lLH0o1jEFyyhttW4LIYlLbCNj5q08YNwWWzbePhbe0QoG28YXUvLeHldqx1aaO6HF228RAVl3eMvbTxQnBpZRu3A5cILQlyynZx2pdt4vI+D+wh1aUFuDRUXzLYyea0Hlwi5CRY6mQb320PL/Nt43jNyVbNCV7udbWNm0HI75xtXAzsEZSXY8027l8yW/eS6Z+9f/Z+Dfg14NeAXwNVrQGuuLzeUnFJKkxUV7IWKS3nRdCy6yZmDydgmemjGpUEI8XQHtym46Y9V1KiAtNQheliG0fF5fWtApcY1iMDTA4vEUTqAEtxjFvNS/uwHqaUZAE73/W08Q4Q61hqQ8xNcyFwApjqwJ56q2zjt9iH7jTMNr61HQIGMJujvsxNG9dWY44e2ziHlzYAEy3fM+0bAscIOsZJ4ZQYbts72cbt08YDbxuHJG2cAKaB+tIQXKLishbPaQy8DLCO5YPcDq6rwESA6Z423gY2wT1XlW2c1bw0g5dcqWkzh1SX2KuUlxjQMwmw3iU1UmHq9sGBiZDUscQgHt2mWfMyB2SOdtt4VS9M/jr+5duvAb8G/Brwa8CvgdatgeDI9RD0uYJLljY+H8Ytnwfh0oUQoj28cxEEBYrMBGIm9vA0uEyOm4JLHB/bwMkOrtvbKi7nLG4RuCT1pQwu3ZSXKku4zjGeNI6hPfYAkwf0VAMvExja+MAe2TYeqyhz6loWKTBDrLNpqKAUbeOmc5PxaB3P3jtohW38ltFlGw9+MTu2inN4mQ3qEa3jVdnGY3ipDSsj27jBeNOamFjDMtg+E6iWpU6f2MZbAC9tAWXevDFpG58BhepLq3qXLmnj07gF/D4RQCbbstqS28WjOWgdT83TV1/W7nNJG09Uj6R+rKR/sA10oSUpL1m/y942XnMI7Al2T7lqbONuaeMijDTdzoOXPGHcNLAHx8fQ8sBEA2hJcFMTXgrKy1pDQeZ4sLGNq2pe+pfM1r1k+mfvn71fA34N+DXg10BVa6C2dyIEff/jqLgk5eWShVCf2gPh7CU87RtrWebUwaTjLOgnUlemweU8kGthmgBMvJYtvAxsbOMu4HIlwUeXXgUuWwQv13Q7pY0HazshWFcduORJ452QsnRLSeJl50zrXVLaeDGc7FCG9dQj0EmBPSqQqDom2sZV512PtcY2PhdCB+UlJYRX2ddi1aU+uGyFbZzVvNwmBfxUBjMtbePbbGzjOAebo/IyD0JaHA/vnMFUnDUX5eXdzVVeYp3MQnAZhfkERgAzShsXbOBkBy/qXWzjqLhkELPJ4LKhtnFDcFlZ2vhuO9Ulr3eZrnmZWMXHqm3cADw+NAkaZxtHoDmBqS51lZbiuBheaqsteTAQV2cWwMscSDkabeNyzcuqXpj8dfzLt18Dfg34NeDXgF8DrVsD9VvbAf+NtwvnQUXlsgW8huXiBRBOXQ7hjGVSEM+CUniJEJOgJcFJ2pcTyOm8Tu8CL41rXRK4ZIrNPIjoAiZ15uJ9qYnj0UreCWgBFy3hOts6KkvVGLSou6guw3UIL6tvZYAy//xcCDfoB/aQ+pKApw3AZHM2JnUsTcAjhfXY1b3MD+zBzxBSAniTeteal42wjaPikpqosszbrkp9yZSRpjUs4/HVQ0wdpaVqDLeNcxhpkjTuDC8bYBt3gpeYUm4LMK1t41GNyh0zE5AZgUczaMmvk8zhNSwRKhZBy+w5FYhMlJcEKtUKTPu08cQCPnrCelC9aaK85GO9bTzYOwXiZhvaw2zjBvAyTiZ3tY2r7+liG0fLeNwMAGYpvGya2pIH9ZAF3VV56V8yW/eS6Z+9f/Z+Dfg14NeAXwNVrYFxt7YDtuCXN8A1Beni6lTxZfOhtqwbwiULoD5tKYQzlkKd2cb1YCWpLpM+sYenwKWUQq4DLWlM0+BlClx2AwOfq0R42MxtBJXy/RBc2oX22Na85PDSDWBWBS/DtR0MpHL1ZXNt4+EGDPlRqyv1gGbWul0GMck2jjUvy8aqz6st4wxcbpoD4eY5TQWYDF7+wr7mJdq8q1Rd4vWCrbOiepfFystK1JZx+rg5fGxs2ng7s4ub2sYRZvK0cVPb+OhSXrKamWPSNj49gZYIMGNwyRWUCYyU4WTZfhLAQ9fU6Ws7C+BlpLCUwWWSNi5ATqbCNLCN329pG29g3UsbcIk1MoNdCDCnWDebepdszp7qbePBnskJiBShpNa2fWCPlW38ocaAS15LcwKgmhJVlKKqsmyb1cgkeGkKLpnN3Fx5SZCxMb2bbbyqFyZ/Hf/y7deAXwN+Dfg14NdA69YAgcv61na45tc/hVqfOmE8F1yyOpbTl0IdG1nGl/OQngRI6oHMkFnL5zP1pQguGXzEa1oG9qBqs+G2cRW4tLCA11fOU0BHGUKW7ZPqUlZ+JqrLXPXlyfdg5NshgJEhgIHnY4Wmfdq4o228ItUlV392MBVnuD7PNv4MnPlr9N1HzsHhHDs5qSjLen4fvFcnhBvmKm3hWXCZHsds44+fgPP0ub55C3ZuLIeRom2c1JdqQFl2rTlQP3Q8fX9UXSK4bBq8vAuOXLrC1+TIFeh/0R5CVg4wU8rL/MAeUmfGfQwiMQncosWWbwKZsyG4bTaoalVi2ji3jbcL52meeMx+W6WqLDuW1Lw0UV4mY+0De9ByXl1gTyW28buabxsPdswAagQXgx2u4BLBJoeXwc5pMRCl66v6QLCZp1PDIyB57zRASEmgUgSYpMZMz0MVJrViiIn2b2YBf0BfdYlKzUbaxtEGzpteYA8L93kAA37aIHCoeWkNLnejZVyyjSN4xMYSzFuUNm6bOG6qvERwyeAlAsyqIWZiG7cJ7GGqSwSXJjUv47EF8FJUXgrbo9I2/th48C+ZrXvJ9M/eP3u/Bvwa8GvAr4Gq1gCBy3G3zoL6rbMgeEJd7zIFLuvL5kFteTeE2GYsgzq2pfO5ZZzgJVNelte4VMFNBhoFSIn7wcMvwgABNYRqf3oN1tOYonPRGBd4qWUbR3D505VcaZkK+JHhYRl0rPq8rL7ktnG0d+daxV//gEGigTcQ458hAAAgAElEQVRvS41RWcJ1jvHAHtewnurqXnLVZVdOzcvn4Dyury9fhrYccBmunwtl0FI+jxZ0OpaFlRpqzHtOwAB+rk+ftVRQ8sRxO3g5G+o7j/P7f/Zc6v7Ns40vhyNfDAF8+y7sdlBPom28SuUlXgtrXjJVZdTn2cX58Xa4tu9XcPTiAAzT32fffAQnT24zB5gxvCTgqAaXKpgZNKD2ZRmozDvfMtu4RW3LslRyN9t4c+ElSyiP6lkmtS9nxLDRXnWZBPbowksCmggxEUymg3cEReW9U9l5EV7SNoOb9yGoFMaz/WJ4GdiE9cSKywaF9SCINLaNc5t5S1SXCnhZi+GlHbjEmpk1hI9aKkvBKi6Ob7ptXG375upJ+3NoGyeVpan6Mq55GQNJCuPR6TXhZU79y0aoL21s41W9MPnr+Jdvvwb8GvBrwK8BvwZatwYQXGKdSxTljPvFHAjR/XjkJxAeSSeNp8AlBuqEy7qhjtbw6Ut5kngMLLtTAFMFJvWOJbZxBi4RXj7ZD8MRtFxB0JL6onPRmEbZxgMElXMWQ/1/VinA5Si1ja8qsI0zcHkZTj2jhps6sFI1JlzrahuvLrAHFZhq2zgHl8PnDuaAzbTNnGBkWR/XzmR1MjVApZxE/vRptvYH3tqaAoc6INLdNj4X6s9E9387fX+m5mxKrct9cOrrIYDBl2GqY9p41eCSw0tN2/hj/8cA8MgXL8G6hxBi/l/0HzIfQd/jLspLgpfFfVZ5WTxeDT3z5+TBybLj3jY+AwKXepdYJ9O65qVoG68GXHLoaW4bZ+Cy0DaeDy4Z8MxAz3JoieCS4KWp+jJIKTU5bKwkZdwBXPK08RbZxqW0ca66tAeXLPBnz2SWYG4NMC3hpY1tPAnssYeU+ZDTzjaOwNOq3iWCTgY7NeGloLxsBLBMrmluG/cvma17yfTP3j97vwb8GvBrwK+BqtYAKS7rv5gJ9a2zYNzWmRDeOguuefLHqcCe74UshAeDeOYxMBnMXgLhtOUQYigPhvQsjUJ6YoCZKDD1QGXaTh6yNPLENs6g4/H3mBJw+OxjWds4nXv3AFB9S1WP1wl6uXWcpYf3zjewkUcQMqWoxGPz0uBy9/Nw/tshOP+aBDIzdSdL1JUWVvNsbUtUfEbhPKn7R8dXd2VCe255/zLAt+/B7pwwn4bVvNwXPbc3VuQH+6zrgrCixHGqnxlDRVRYHuWA7sxLaUCZGiMqMU0DezagbbwDsO6lifLyuv6PAEYuw6mnOfQkYElQkvZVPbeNzwWyjOcH9hyEU0NDMPzBwQwc/f6b0f2fybGWb25waM+9XPE5+O69SW1NB/Vk8Oiz/M9o/7KsArPoXMk9yQqeq7o8dQZg5CM4+hiF+yyFPlSSjlyGk8cswCXazGPlpWD/zrGNs7FxWA/OxTnCvPha4nVNtmdBsN0ycXw71rtMrODloT3J2IASx6m/YyboW8mrt40HLmnjDgATk8OtACazjaNNHCEmpo+jjZzvu9nHXWzjCuUls42jdZzXxCS1pdhz5SVZxUl9ifuaEDMFI0ss5A22jccQdJeebZxs5tXYxjEd3C51HNWW1Bi8dFVf4nxRSWm0jXPt617mg0QFnIzrXTbCNh7db/8kljiO1nFSYer0zGreCNu4pLYMpP0EOKYDd1yPmygvq3ph8tfxL99+Dfg14NeAXwN+DbRuDaA9nLWtsxi4RHjJAOa2mXDNkZ8weHnNkevhewgmeQ3LeRB2LIJxqLa8aSFgjUuCmVyJmQDL1D4DkWk4qQM0xbqWt5z9goHLM8fnAaowRTC5/l08dwXePJY+Lo6h7aqVl/UUuLwLDn+G9fg+gmO7ZdDZBeHKVlrH1bbxdL3LB+DEV0MAX7wCU3PAJVrMVYpKnWPhmryal3fA4c+j57av2FZOVm8Cj649JpgTmFz0zqf8t3tYE1yux7RxDN/Rb3gvHG8CLndfHAL45m3YmVJi5gfoqACmeCwb2tMDt3xwmf8ZOp6Fk7sH8P5vwc5NszNQk67bUNv4ibdgBOtbnkhCgezTxrfDYVYz8yM49qhsHS86J4/N7se28Vvz610S1GSQ89ZfQf83/Nlut6l1SXNsgGMMMKsElxyGliks885723ikvHSAl1bgEoEns40L6kux9uQ9LrUvzZWXaB0vs42LsFLedrGNc/VlCbAU4eYotI0z4PngVKg5BPbYQkuaR+CSelf15di0jVdd8xIt4+628dg+bhTck6+8TMHKJoFLBJ+68NK/ZLbuJdM/e//s/Rrwa8CvAb8GqloDBCrFftzWWRDeOhNQxFKL4OX3gqULIcQ6lvMWMYt4uPDnDGTWMVWcqTFzgKWgwNQBlcoxDFJuh2NMmfQx9G0VwOVyBJV07gM4vFUCl3cfgCMffprUk/v2CgycfQraWWDPQTgxGIWxfN0PW0T15Ule5/H8SVJk7ovuj3X2PoADguqSgcu5i6H+1Lkk2AYt7dQQOLHxq2DRidfg/NcUNDIE8PUHcOSJVQWBPEeTwBhUQQqqyXXvcVjb/1yk3DzwYhKi8slTEO78JRz7jMNe+PYL6H/xNuk+q2DRi6dhYCj6rPhs3n+bWVmH39ufqm9Zv/0B2PnWezBIY0eGYOSL12DL7Qgxn4B+Oj7UD1tufwB2nfsoehaX4eRTOOZO2HXmAximkBmc/81lOPPa/RCKgUD0zLDH57YWIeYKWPS79Occ/vh52H/uUxi+cJhZvhFe7riA4A2/y6dw/JcrYNGpt2EQoRDe68tXYIsU9HPt4Sfh1Jc0B8echv4v8Tc5DetEVaVq+4GH4fC5c6nvM/zxb2G2ADC//0vp+l+/B4dPnobBobdhO14zto33wqKXX02vC/wtzjwcwc2HuU368+fgukeFa357Bc6fvj0XJBJQrO9+CI58ItRUxGt/cARmU+L4M6/CgPC7xOsW4ftBhJgP8ftfeg6+/9iR5Jkp7o/w8se/fRZOXbqc/Fn49jKceXU7V0r+Ugj6ufQsXLd3Hxz5jH6Dc3A4x3a+7hyqgN+F3ffeC7vP09q6AgPvHoDrbpEA4r59cPi89NtcfBraUS35xrvJ50qttbdgZ9G5SGn546OK7/badq7a/FX6u/3TQ3uhL/5u78Ohren08WDrUtjC1uxlOPnCUvMalwQtEZJigWJTeMnApcU8zfvkwcmy4xxe+rTxAO3fts1BeRnXuxTBJULNe8oSxYvOm8NLBJdYI5NDSFJOJr0MK+X9dGAPztNUXEY1L61s4zHEbK1tHBWXpL6sOQT2YL1MApHGvZQ27gouyTbO1JNGikuh/qWTbdwMQo5W27gNtGRzymzjTQSWiVpTzzZe1QuTv45/+fZrwK8Bvwb8GvBroHVrQASWtI128frWmTDuF+0Q3jMVakd+iorLhRxazlwCwYIIYgpQMqWuLDpuqbys/+IFHpryp9fgpkhtGde+7HkK3sWgC+EcU1fufYGDvD+/DQce3wT1nlVw0+sfwMjIEAy+vZcpNoOexziUkcDlzgscLp5/lcAl9tFn+PgoXNvL1ZRY35KBy46oxuXuV3gNuwtPSPUuV8GW9zloHPjDo9C2vZuBRVa376/vwW7cF6Bkevt5/t0vvQjXxWNWwZFLCOU+gMPxsW4Io1qfA2+9COcH34MDj62C6x57BQYR0nz2vGAbXwVb3kN14RUYfP+30LuzE4L79sCJKxz0vfs7ob7l7Y/CKVRh/vUjOPbMbfD91SthPZs7BOdf7QKeOM4/48iHv4VDn12B4YHX4OgnCKQ+gr7bu6DtNFqNr8D53++BH61ZCW3Pv81rNv7hNm4L3xc9tw9/I9nEV8CWs9HnPPckLLqjE8L7D8eg9PwbK2NwifDy0OdDAENvQ9/Zj2Dg3cPwo3UbYNfH+FtehpNP87qWOO7a356GwW+HYOTKadj/6w0QrNsAvUxtOQRw8clYgUlKzFT/yHN8XX31Nhz4zQYI12+AA5/ic7sMp57iysvvH02uv/uXK6C+YQPcTmD18+fh+6i4ZGnjK+CW9/n3G/jjQWi7pwOu+7+32Rod6O/l4HL/y2xNDbz3Mpz/6l04/MQGCB89wWsjfn0a1mPK90beYlhJUPKx6LN+/RYc+N/1UN/UAze9eY7/GXh3FyTKy1/Dmwh5v3wZptJc6g9G9z8b3R+v89jx1P3pvrNPR9f+8Bno3TsHwr3PMEs2g8EEJY9F9TLfOQKn/nwFBj58GU7hfyAMnYYtNCbVR8E8X7wMRz77CPpP3gvXbVkHuz/B33UATjwxJ7F7H342+jP/Fhx4ci2Ev1gLBz6LfpujEeB8lH+fkU9+xeZhYE+cNi6dE+thtvdH3+2jp6F332wI9z3Nv9vQ72EdWcif/T1f12f64CR+t49egpP43YZ/D5slcDnrzfdhZOQy9L9ymxO0pFTyGF7GSsrI4l1kG09ByJkV28bbrW3jCDc5wJwB5Zbx9BhX23jtzih1vMrwHlRQ3jUD2LWjbVbTsnTbHl5a28bvQdUlKizRMj6TNxliRqE+JgE+eE1UUiJgpDAevZ7bwtOhOwnAxOMytKT9RHkp2s71bOM1BJ2islJjO4Gd1YNLc9s4t5fjPHflJdaptLCNS/AyVl/udqh76WQbnwLBPmyT7NrDCnu4xrEwThs3g5/cpo7J4tn7cuXlJECoiE3HLi6OCQ7yudibtXzlZQIUJ0DtIB+XOtagOphlykv/ktm6l0z/7P2z92vArwG/BvwaqGoNEKyU+3FY8xKFTLfOYOGW3wsWLYL6zCVQ714MQVTPklvHy5WWMtRUqirLgObRPzLYkqjBOGAT97H2JdnB6z174cSfUB35MRzZK6ow/5cDms9eYGPRNn6YgY0P4HCsuIzsmyNDwOpp0vFj+Bk+hROHIpgpqC7DCFxe9xpXap45kbaJX3fiPfb5h99/FK5j87htvI3VDvwCTj1ZAC77eCjR4B8fEODmE9xi+sUr0CaCyxd5HdCRoQ/g8MN0zQh8MnDJj133HIdj7POw+bwOJqtvOfIRHLmdwOVtcHgAAdFHcGw/HeuCqexzX4E3n4ts43s5eBz++lMYPPcoXLumC4Ij/TD8zduwY00X7EerMdb220s28/1w6usr0P88Wsc74bo3zvEyAL9L28Svez76nOcegeuY+pKf3/0R/0xHH0IASKE998NxBlivwMC5R+DaSGG5BdV6Iri88zf82SEouzOBmcFvI6B2urcAXB7koBvVoHcldvKd0ec59nAH1O/+DV9jQ6fhlrsFC/nv+BoYeOs2bhVf3wnXvfRutC4OCtZxDAi6DKeORSE+L7/LlaR/PQeHH6VgH16PEr56FRahfXyjyja+i9v+v/0Ijjwm2r8jSHmJJ4QzeBnV9hx8976sgvMV4f7xdZL730SAM7rGyMe/huti8Phr/qwHX4Y2OhbZvoe/vgzn+yMl5u/PseCdeAyNZf0ROIP/MfHtZeh/eV1S47Kfr5nz/ZF9/JYDrEYns7Tfn6gwdzLAmdjCr4vmnTmVjKG0cdU5Bi8jIImw8zqClL+I/p7A70bHXuSW9uGhy3D+zdt42vhp/G4vwRQBXDJo+e0AnDyxho8R1JMEIq37FIw0qU/ZmLFlCsu88942bm8bD++ewdWa1spLVE/mgEsH5SXBSz1gmag0ayVp4wQqVX1S85Jgpx64JIVmAiMN7OMMcjYOXmIAj25DcIlj3eGlBbiMYCcBS+qZetIBXuJ1nGpeWoJLNxWlDbTMAksRYoq2cdOal6S8pL4qeJmyjQug8pqD46GRELMIXlb1wuSv41++/Rrwa8CvAb8G/Bpo3RqQgSXuh6i4vGUWb1sxQ2IWfK8+6/9n702f7SjOPH9FzB8w896699S59ot2zP5yJtow87rt+fXv101LupKu7iqBMGCwQQKsBQlJLAJkxC6xSGAPuPECtlmMDXY3CGyg6Z4BG6w2GLBbNrSNmJhwYEdHPL/4ZtZT9VSerDq51FnuVb7IyFoys7LypLhRH77f5/k8TW3+HHUBLT9/AU19fmse89IfXAJk+sJLHcPyNJ18roSQrLi86B+gWDtNrz1d3pt6LAdeFZiJ+7k6MweXAJ0PIX4glIs5oJx7+S2if/pf9PIHp+mjf/xGnrznBgU4P3rr23QWg0zUDC9zcHnkFxrQVeNbXl+qI68TQPPyc+mi/4W5N4NLK9zMYSbAo1Rnavv4aXrnx4fK6z3gM5/P739CxytKz+u0Hf6Dl2kXx7d8Uq/je68epakrr6L5Bx+i47B8Q634y6doPm/XfV4DW1ybA7Q0ilZcnib67T/QXQ9eXrmPbOMqhiPgaCW+5XX0yCkAq5/QcSgtC3B5HT0BSzfAI64V4DIHtAaQfBBqyN//hO7KQea0SnRzml59dntFrTn9ik5A89yjZczLitJy1xKVfbdR99C1dO63vkaP/OObGj6+cT+dJdq89hyUliW4XP/3nOBGX+vuOpKDxdfo+JcWaQpJeyoxLPX5PhV78jSdfPHa8v7Nz2hl75tfy69JMJkffx8QzZZs5xGtUP7VkwpSAlx+7rV3auNb6tiXp+nkSyKj+C06WQ4gpVZbXpP/Vq/R8VsW6axjh2jnD5+ml9/TatcT3720AI7K9o15nTwuAGcZu7InVmYOlKtAdIG6BrjUv99pevWFL1D39gN07uN/TY+8mf82eFYOF1W8Tuy1nviW82S/d4AeQZiK379Gx2+fp7MeuIl2/o14t6fKBD87899KvduBeULMSwBIjmuJ+k+/9yJ9+HttD+frElLimjwPOrbByyblpbKaj6ttvEzC46a+1O3dk/PYEvlspKxNxeVNG6kTk7An1DIek228Dlwq23hIzEvuUwJJF4CpLeNsG2f4WK1twFJeq9rN/cGlL7zswDKubOODgZeu0FK3K+cwKtt4x1BexoJL9I+Dl+GqyxB4WfZpH15m9+ls477gEurLEGhZ9mlQXtbZxuuuC8AZDjfrbePpI3N0H5lp7dPapz2Q9kDaA2kPtLUHesClUlrm0BLw8sAsfXz/Aq2aWgS03KrAJWzjXEw1pdd5P5Vlcf+GIr7lE3ecT91Lt4rkPGyZfosev7OMfakT+QAICpgJi/mXX9C26be+Vagzue1z3zyPutd+m179v+/Ty0/kFvJffk+By7OgtoR68x5pHefj86i7eDFl/+83tOLrn1+gixhoor7uBwoyEaze8vr2c0mDTqg4WR1p1ldoRSgUfkJZqWHmaXr1B7L99XqdjFiYuu37VMTCPFgqMM9SGcfzMQ4+rpRtH/386wosIgmPVmCW6taP/s/79OGv/4Ge+N5R+jTDzSu30C0/B6B6l575615oqSHmVXTw1XcVSNOW8Tu0KlMBzi/rdfvtC3RRASc3U/fGfJ6/eqqituTrH0lb+a4t1P1eDln/9+0CSObqyt88S9MKXG7XdvKP3qAHpdpy53Y6lifAOZwDThNadndto4dgRRexERGn8713X6KHHr9WQcuyzRv0kFRb7t6u++J3ZJj513ovfgT4mCfs6U3ac62GtOinoOaiBpW5CvPkjwTs3LOkICKrLzVwPEUnnjSg5tee1/8G3nlEt997GT2IsAOIIcnqyaK+Jn8+EvOIcXIV5skfQ+k5T1O3QCUq1ub379NHp9+lkyefpH3HS2jZ3XeAnoB1GhDw1gZYKRSX0/+QA98nqu33ndRK2hOP4fql9JAKnVDOQf02v3yRHnrqQAEtuwdyVebvTtBFrJIs6uP0HGK1mvduf9Lybu/od3ughJbdA+LdhOITik2Gj51r9tHjeP9/eoL+VCgwGWC2Ai1ZvQl4GWUbb1mBGZVt3DfmpbaPF/AyMNv4IG3jblZxobqMSNgTYxuHHbywjMM63oJtXI05FrZx97iXyTbO8S659lNgmvCyDfVlPLwcUrbxitWb4SXXzapKqbAEpKye675QXmbHxsw2LiEljuV5K6DSnqXcprxs64MpjZM+vtMeSHsg7YG0B9IeGN0eqIDLAzquJWJbmmXV1CU6g7jKLi7ApYp92RTTst+9Ak42ZRz/tlaIffB3tL9ovzUHj7n1+3cv087LSnBZ2L+N7OPb8ziGr/3gigJcrn/pLa16/OYVhNiWWlV5pVZJYtxrv6Jj8f3oS7n6koEl1+dRd+Fiym54WQEhpYKUgBKWaSjMoI6U16/ToBCxObcJKCkVlN0rvqVtsu8gPiVDyhz0wdJdUUzmbSuxMHM4KmFmHgezVGvqTOdzyv4NteZ2FQsT4LJYRwEpcb1a8kzkSMxjKC1N5eWfPfIMnVSJfN6lpxlyPqQB3odvfFmoKjdT99vauv3hGw9Urs8pZeRpOol5CtCpM4KfouceE/bvr+qx3ytg5gMaTkGVmQNKlZX8fm11p1PPaIt5ruSswsvcHo2+toQ96lq1TaG4fCAfP49vqa7/SFud33l5e2FN7wWXj+rf/9QzdJZQY2oVJuz7Alzy/dw2rkHeG/SQBI57F2n7T6GuPE2vnbgsB525AvPU03SW0XZqb3nvbHFPQ1FO3rNIU4/r2I4f/uz+XIGpIWf36gVSpQCRue3710+7qS33LWgVJKBqMQZA5V30zO9kXMwcSMKej3YFjCzt4OraN0/of6Mnj/e2qbuX28ShoqwdVz3vm/q3wrsZz/fKNs7gsY3aprxsuNYB6DRhZ0N7v4RAs1RnC2+6nh1EpjiAS1/lpQEvb7QpK/tda1l5eWOk8vKQf8zLLqs1Q23jNw8GXGZ5zEsJQl2O27WNe4DLPGmPL8DU7UvVYxGr8o52rvmoL9WzlW0c1vF1QSU7EgYuOUYmA0uuY9WXcfAyMNblPWuoe89aK0S0gcXeayHQsglwYrwy27iv+pJVlFyvNNt4+sgc3UdmWvu09mkPpD2Q9kDaA23tAQaXbA83gSWfr1KZwy9BUp7zC7WlgpaX6HMvpaUBM/vaxh/5OwX+6K1vFxbzLgAmoGRug4alm63jyv7NcSsluLwmh5wfvEz75fXc5vzOT1+mD//vz+ihuzSQfAhxGT94mR756a/po19+j+akRbxyrBWX3cd+roDQyRdyO/h1X6eXf/kCbasBl3O5ZfnkC9cLKMlwMq97LOFI8vMmfYhEKlB2FjDzXOp+OwekPzkmxstjYUqYaQOX9z1Fr/5zrppU6s/NCk6qNYCNvgIrr6IbXn+XTj6/XwPMG7RtmX7xqDrvXilVl8foORXLsrz2qRehoDtNJ3+UX8vXH+ewjXdv/Bq9/KsXaJsNXB5/hl49reNbVm3l27VV+aOf0YMCSBb27wJm2sDljfTgW++qbNMMOAFEFdDcKW3jeXZvE1weuo0eefddOvE4Yl5WwaVWUt5Ij7x9SqlNOb6lApd/q+ORnnxRPmMb7fvZm/Tqc1drZWWeyObD1znDOEDlbdpizvEtc2A5VYBLrby0gstb8viWAHw5iCwA8c/up666dgM98cvX6Pg9izT1ZA6PX79XAMny+UV8y+/k7QxwefbDT9PJ90XSne/qdu+9dmthHe+xhlcAZQkkZeKeAl6/fCAf5x4dexS/DfdHkN7bb6FHfvkOnXgqB5iIpYm993J+fvtf08v/dIK2ATTW3WMoa4DLs77xNJ385xdpH0PKpzS8fe8nt1gBp802LpWWfMzqTNStKDBt4LHGNt69Dtb2wVnGATqbIGXTvbBkPVqpWSgvVwK8ZBAZUgfCy0EoLll16QIruQ1s48XxbVW7OCfvkRZx23E127g/uFQ2cIdEPQw4S5t5O6DSBJ8+4BJtuX+MbTyLyDbeOTqtbN5tgct423iE6vJewEs/CMm2caWSrCgxm8Ck670xtI3XqCuHGfOyrQ+mNE76+E57IO2BtAfSHkh7YHR7gMElx7RkUGnWKqs428Pr6kHBS23lRqKc/1mAS4ad21WMSJ1EhxPzAGBO/xgqSqgH76ZPX3Yenf3At+iEircH+3iptpTwU1mYnzuogGh321ba91NkAUc27RJm4npPgYpy8WLqPvaPqj2UjJ+67g565J036cS3rqDu9q/myWD+gW65A+d7aOePf6ZgrIoJKVWYEkTiOAeX9OtnaeeDx+j4yXfpvZ88rhMPiWQ7UGPqeJnCEo7+PZDyXOrmlnCMedHBK2j628/SyV+/RMdfRbxNqeLcTOuLbOB30NlXbqGzj3yZHnnnFH30ThnfcuqHGsC983fXFUrMAl7mUPOjXz5DF92wRWUu/+YvNSB9/KEquITi8lM33EGPvPsmnXhsO3VvfEwr2H7zLF1043aafuxZeuc3L9FDKtnOG/SQUFt2d+TKRFjCYRtXcS/ZFv4mfbOwheeWcCQKemg7feruB+jxX71Jzz2rlZnvvFSNe2nCy4Mq2/wpOvEUsokv0ae/9h068f779N5PdXxLWMWPq5ipb9ITX91GZ91zPz1x6k068aIGdoCUhQrzvhz4nnqGPgdb+Z1H6Pg/vksfvvtdms/t5NMqLuZpevVvhbIyzzJOv/puGfOSoSVDzD1LtD5Xpr7zyl306b2LdPbDj6i5quznT2q1pYpPmUNHOvU0ze3dRQd/9iadfOkGBSrXK5v2aXrtWWETz7OMU57cR8e4fFAnJPrgRbrhCNruou0nXqL3/s87dOLJy+jje5cUYLwoj6X58jNV23ctvHxAZwAnJBj6OiznO2nbi6/l/3aepDmGlPsW6KAKV3CKTjytE/h8+pvfoRP//D6997MyviXDSRWDUkHNN+kEx6jMwSXf++Yv36Tn1L3/mf/7fZEOIpv4gR207YUX9btx3wPzdNFPdJzQl39gqDwZbB6YJ50oCPFCq3EvGVqatYSYocdFtvHrTSA5T26KSWQbb9c23gQom+5p5WWkbTwEXnKMypbjXgbZxVUmcn/lZcagMxBeZug3ANs4J+wBZGQo6Va3kW1cwk9HiKliV/ol6hk0vMzunKbsLveEPQwwo+BlSJbxIlnPugq8bANixikvw2NeZgpeuoLFNts12cbz+Nm0da8AACAASURBVJXHxjDbeA3IDI9tabeMYzy2jaePzNF9ZKa1T2uf9kDaA2kPpD3Q1h6YUol4eq3hAJdT18wVSXqcwGWsbZxhpKx3/b1OvKMA4u/fp9f+prSUV+7B+vq3Op6lVl5+iY789C2VRIb7fvjLF+jIAwa0hPLy61qp+NHb36P1uRIT2cankaRHJc65shdWSoDJ4PK8r9MzvwaUO030f96kE98/VFjDz/raD+jk7/J7uH/6XXr1x8fo0xJa8nEFXh7Ks3ojLuCv6eSPj9FZR3Pb8Uen6aM3H8/VlXkszAp4PJc4Fibm9N5PvlooMef+5ifF2nz4zg9o5y3cH6D2J3S8mMONdOT1N5UaUb3X/z1FJ188VolvqeNgnqIT36layJVN/KGn6OX3T5X9MecPfkaPP3lVmaDnhi/T078R6/bMIa283LGZ5n78RtH3w3efoZ2354l5FFD+CR1neGmoMwEcu7tytalq+wY9eEeuorz/MXpV2dWhqH2DvvnobvpUntWcfv8+vXqiVFuqcaRt/NB99Mi7iK2Yx1I8/Sad+Jvb8viWeZbxB75LJ6GIRZsP3qBHvrWbOHEMxn/t+RJezv/wJXqH2/7+FJ38yaM0l9vQATgfQmIhldFdgMvcYo7xP3rrO7XwsnvVDXTkZ28WvzOe/eE/PU9HHhbQMldYHv9F/k6Yw9/dW1jGdagAYQlHe14rPP8X3ymUmGd/62k6+UEZY/LD37xUeVZ29RfyOJRv0iOO8S0BGj/69d/S8VfeKN8De/CVe+jTAloq8HnrPfTIL43f5rnbqrbt24/TM+p/YOT/Rp89WKojLfeKbOPfeToPcaDf78P3XqQj35DxLcW7GfEtS3v5LdreDmj+lVnKrukPL0NhpbWfJ3xUtvEe2NkWwAy0jV/PtvERwMs2oSXGYhiqQKQRy9LlGoPIgDom5uVg1JelktINWur2IbZxKC4BSasJewAwHcFl3q6EkX4Qc5DWcR/1JZSXaB8FLyOUl7COM7DkeqS28cBM41m0bTwGZtrgpVaAIvmOr2W8krDn+F+Rn2V8DSGjeF2pi3E5DOVlWx9MaZz08Z32QNoDaQ+kPZD2wOj2AJSWprqSz1mFidoBXJ5P3WHYxosYlyXARLIeVluiZss44OOUcU+263eM/j3qSgks+ZjB5f93uWgvsoczkHStC2ho2Mabrl/u0bZpnCt0vMsynibG1bbxalzLKqSsu2fGuHQ9734xt40zmAypi2zjVRDJKkrX2m4bzyFlbaxLy31OytOnrsTV3J0n4zEUlbbs4/KaaRvXqkihmsxt4uZ1JPZRpea+2d73vLvXUWlpQsmI86l9i9SFbVwoH0d9rGzjnuByFLbxsYx5eT1iXfqCy7LPuNjGuzfNjBReKgVlgPqyEVzezJnDNyh1JhSarsUHWKItoCX3YZu4Wdus4gwtVV2xmw8eXCrYucKyjcfEvKy3jSOO5tqgEqe8jLWN+0FIto372s17Y2aazwXQPCcIXFbg5f2AkW6ljI85fvAyfWSO7iMzrX1a+7QH0h5IeyDtgbb2gFJW7q9RXO6f91dcso08xjau4ldaAKVUYtqOARoBLRlI8jmuKYgp7nGbfnUJLwExG0AmrOJ/sV2Ay62F2jJzBZaVdjaA2BacbBoHz+Ui222m7pWbCUCxDlLWXXeFlWY7DS83VxLwyGQ8LsfZzi2kSxy8lJCzAhZ9wCXa7l4qreJ9AKZK1FObbVwoMPtBzT2LGkbmSXtcYSPiXXJx7VO2y7ON1wDQWmt4BKBsGnMK40bASygvs5bBJ8aD6tJFedkKtFTJfnK7uG8CnqK9aTePV2A2WcOb7ml46QswW0jYc5NWS2YtKjA7GNNFZWltMwrbuAaUVoh5OBxecsIeQEWGkm51jG2c1Zb+tnHfeJdKbVlYzQcT8xK2cR/lpbKN3zlNnbtQQhP2+GUY50Q9WnW50mzjfjEvNYQM6WPCyt5znW1cKy991Zdon0F12bbyUlrFh5RpvK0PpjRO+vhOeyDtgbQH0h5Ie2B0e4DVlVxPwSK+f7anOCguP1tJ2hNrGw+Fl1JhWQGXEcpLwM2+yksbuIQiswIjA1SYjepICRbbPraBU8BLf3AJoAkIaYJJl/PuF88tbOMuoNLWRkLHmOPuziUNUVUMTYui0gNiFnEu+8BLhqS6vQes7IGZ/dWWJXTUbaG8xLWsBj6a7X3Os73zRrbxwSsxFbyMgI+DAZezpDOOD882Xsa8dIeOg7WN64Q9yB7eBCrNe2W28RHAyxahpQKgK8k2HgUuodAslZRu0JJt483w0qa+LG3jEloyyHRTYEJFOW628a4nvGTYmUXAS0BPCSS9jo/2wstQxSX3G5XyMijb+L1tgEubbRzQMixhTxS4VLCzQXkp4eUQjtNH5ug+MtPap7VPeyDtgbQH0h5oaw8wsJR1NLjUlvHIbOOXnk8h8BJKTwUac5WltI3DUh6qvFSqTbaG2+o6cLltK2XbAoAlA88AcDl1+XlFLMuq5dsHbtrAJfqPwDa+Iw5exsBK2ZehKK4xUAytfcGleo6zbbxqL5/anQPPPTrbOABjd09/kClt4+HKy/rndK8ePKw0VZhT+xfHyjIOy3oJLpvhpYxbyRnK5TXv456Yl/OUNWQb1/DSHXb6JvQxwaTLeVbEvNRKys4NLjVs4ygzFG4bR9/2lJfL0TaOOJlacYl6plRIRoPLDeVYwg7eBDHjbOM24OkGLREXMwhc3r5ewM72lZcaXLorL1VynzvyedyFuJejUF5WY14ygNRW9BHZxu9eQ4hh6V18E/bcu4bOONt4DbAcRMzLtj6Y0jjp4zvtgbQH0h5IeyDtgdHtAQkscTwl7OESYK5iGNn9vAaSbAl3qeNs41t7MonbbOLmNWXxFtZwBpio+9nD6+6XtnEzs/h51F26mLp/aVjFJeBkEBlU10FEHxAZ0pYt45sNEIrzYdvGAS/DbeMSQLZ13N2J7OWhystFAlB0BZhoh2dxexnP0u+YbeP1QNGmnGRwGa6+nC+S+Jjjm3Bx0OcKXo6bbVzFuxy2bdwGIV0zjaPvuNnGNYx0g5cl4AyHl5tUjEok2Rkf2/gMFdnDfZP2BMS75Ezj1WzjJcR0jW9pb6eVlNktASATyXcq8SuFovLW9So5j12BiX6AlqK9Y9KecVNdIvkOJ+Bxt44DdkZYxmNUlypZT6/yUiknA+NdAn7GKS9HkW28DfVls20c8SgRy9K1FJbxQdrGa0BmG9nG00fm6D4y09qntU97IO2BtAfSHmhrDzC4lJDSdqzAJcNLF1jJbRh0xsBLE0q6n5dJeyrgMsI2boeXObg8RybnMeHmcraNm+BSKy9D1Zewm7vYxM02bSTsaQ1a5hB1NOpLZCVfbrZxbTs3oaVSf44kYc/CWCkvdbxLt0zjlXiXiJGpYldG1D3KSxvQLK8NNmGPto27qC3NNplK2ONrG49VXm5qFVqyijMq5qUvsBTt28k2LsFlTLzLAdnGG8ClStjTAz0HrL68Yz1lA4x76Q4t1ytoyTbzkdnGj/TCy1J9Gaa8zI6upc7daym7e11AiUjYc89a6p9Ix4CMrdjGjTHv43NtG/cGl6HxLo+vyWNkNtjGhxDnMvSD6be//YBOnfpnevfd9+ntt9+jX/ziN6mkNUh7IO2BtAfSHij2AP424G8E/lbgb0bo35vUzw3ueoNLCS8ZSjKktNWyTTC8hMU7JFkPAGVuD2cFZlmH28ar8DJP2gPF5TkNistCfRlhGw/JHN6abZzVl1K5iWs67qVv7MuRwcudSNITn7BHqT93LhGD0HDlpXvCni5Ul0WJAZdL1K3YxuuhIoPG9mzj9mfBNj519SINWm0px28j5uVg4l72V15yUp+ibgteFkl4fG3jbaovZyk7OOsV7xIQU8W8PAhw6aO8LNuGKy8HYxtXSk5rMp4Zh0Q+I0jYc3hGxadUMSphHRfndkWla8ZxP+VlJuzliGFZVU9uIHUN12/VFnGpvMxyqKn7QX1pFkeICRjpWJDgR6k1B5Vt/M5pUlbwOwEm+xfdNu8TbRsPj3sJpSQXgMeihKovMUYQuATsRN9QgOkJLwEuFbyE8nIw6svs2BqVcdw7YQ8rLrl2yThetHWHl1kOM9uyjft+EH7wwWn69a9/W3yYJmCZgG3aA2kPpD2Q9oDLHsDfDvwN8f27k9q3BS7naGrfLBWKS4BLhpe67k3KYwOYfC0YXn4hDF5Cncmwki3gVfVlmHW8B172s4oX4DJWebmFupePyjrOSksJL3PbeEDSHlNR6Xoem7CngI0KYLaTbbwblbAHtnGoKN0L28b9bOI22GkHiQwsm+oVYRvftxidbRxxKtssOublrFJSQl3ZVBS4jIWW3L9HeeliG2dgyXWpzPSNcWm2NxWVruc623gJJH2s4+HwcgDKyxs3UpTy8tAo4KWGkWW2cam+dAWVtnYML3XdFO9S3gPEVCrKivW7hJkSWprHgJhRtvFCRdkfYlazk7cf8zLENq763Bke7zIqWc+RacqOVmNeKss34GMouIRtPFh1mSs1Q+Jdoo+KeTkgCFmoKVlV2a9eQ8g2zjZxX/Ul2mf3ryGucexeHOFlyypMnw9CfHD+6lfvJ2iZFFVpD6Q9kPZA2gNBewB/QxK8dAORPn+f0dZmCy+v5TEvr57rBZch0HIqj48ZAy/dbeLnG7ExS0BZAZcRMS9VEiAFJB1iXEpwieOgWJdCrRmQtCc8UY8JKuU5w8xRJO3ZEhX3EjEqGWLG1Bx7E2NEKS9FDMt+ELN4joqTaQOSrtf8Yl0qa/dVGnaGg8vmZ0pV5DCOpwAvW4aPseNx8p0maKks49IqLo8ZRnrU4dnG24OV7cLLZBsPjncJ+3hozMsiac+mStKeONXlBuoGZBtX4PIWqCsBIUtgyccmrDTPe/s5Ki5Dk/ZUVJrtA0wXxSW30ZnGOeblqABm1TauVJcR4FJBz1zJGay+DISXOtu4H7wsE/b0g5Eh98Ns4wCeQdASwFNBzwZ4OaA4lz4fRklpmVRVLqqq1Cbtk7QH0h5o2gP4W+Lztye1dQOdJaSc7YGY3X1zhDJVBy4lvJSWcFZXNtWjgZdbCdCSFZioYyGmHmurSs6TNSXnMcFlbLZxgM+RwMvcHg6LeOX5+fUvbiFf2/hUYMxLKDS7OyLhpVJKtgMwGX4WUDEkcc9VfupLZR3fpZWawepLkWEclvAmlaUCl3t0VnIk7AG8DAeY9Ql7hm0bV4A0Al52DsxT27ZxwE+OX9kMMJGNXNvLuX1U3aO8nKvNNm6CRp2wp2X1ZYBtnNWZWn1ZJuJxVV9mnHGc6xuhqHQtuVISWccjSxeJf7jktvFOiH1cxLH0gZnhMS97beNKCZnDx3CIqRWXAIxSWelyjD4MLG21CS35vFReyqQ9rMZ0AJkVGOmivgSwRLv2wWUx5l39LeMaYGpwqfpF28ahlpwOKFV4WdjHYwBmlG0cCXsikvb4KCRFvEuoJHW8TK59YOU5NbE2tfoSIBKFVZiu9UCUlwa8ZNt4TJIe1w9CxCdr+hBN9xKoSHsg7YG0B9IecN0DKealG4x0/RuNdnZwqYElg0vUPVZxQEsurKRsApW2e6OAlwCNbBlHHQsuleoSMFTFuNxGXQugbLwWpbwcT9s4QKRvcbWJm+1ibeNQS2qlZHvwMi7bOLKUe1jGRbbxYHB5Fasz+0PLOqgZBi/xvHp4OQy1Zc8zIrONxyotzf7jYxt3UVUysOTapY9LG/94l1VwmWzjGWCnJ7zscvtQ5eVhWL43UmEbl7Enb45J2uNnF2eo2WnVNu4BLpX6sj+wLGJiVizmg4OXrKx0qQEu0a5zV0TG8SBoWYJOBpZcx1jG0VdZz4NjXoaDyzgVZQi0bAKc42kbr4WVgRZy148iJFdw/SBN7RK8SHsg7YG0B9IeaNoD+Jvi+vcntXODnL3gUtvDJbTsCy618vJ8ssHJumus0BwFvBwMuPwcdc8JAJextvGQhD0VpWSMctNUXea28QBwyaDTBJOu520oL1kxGVMP2zauFZeAnUjyA7UmQ8iQutnCbYOWrNAMA5d4Xj0shaKzByzuWxjoNZWwJwJemuCxjfMQ27iykXvYxK0KTZvy8vqGuJdI7FMk93EBkn5tGEb61mExLzXsdFdZ2tSY8YrLimLzpsiYlwwiQ+pgeIkkPbCMb6ooJJXiMgpebqiMx3CyqYZtPFO28V7LOBSYrLCsq6u2cV9wOa0T8PioLwEwC4jZPsB0AZbcRibs6UQoL2PiXnaOVpWXseByucHLEni2DS8BNodrGy+t5g228UBIaVNmun4QIjNs00doupcgRdoDaQ+kPZD2gOsewN8U178/qV0guIQ1PC8SXjYqLkepvAzJNq4S9lyqbeNtQExlF1/S4FJZ0dkG7qW+1PErs1AFZmsw0hdk5sl5Ks/X1wAdGUj61N0vbiFXYCnbtQEvkWQnBlyafYdqGxcxMoPVl7ltnIGkDVbarg3ONr409Gzjy9s2rpP5WEGkJ8gsYl6aMPK6BnhZgZ2bSFvH/QBlr/1c9A+0jSNLebBtnC3iwbbxPOt4pG28AjFD7OKqT3jCnnDbuFZXFgDTBjGVOtOWlKfpWqhtXENKm12cr9XDS0BP2MOl7dwNYnbQzwdc3pFnGx8b27i2l0N9Ga+8DMw2bsDLVtSX0bbx0GzjMQCS+3LdpKo079lt4zphj066Mza2cQkv79eQ0wYm+11z/SB8++33ErhMyTjSHkh7IO2BtAda2QP4m+L69ye18weXAJWAlhJYTu2fJxQncKmVl35ZxlmRGaO8DIWXU5e2YxvX4PJipbhkcNloD68DmqHQUvUbZabxXGlpgZc+wJLbShjpc9zdcS7psjk4aQ/AY5vwMi7buFZS9kvUw/cZkuI8GFyybdwh1qUEmF0ZJ3Ovv3JTj2W3jXevXiBVBqy27FF3Rsa8bENtKcfwso17QspG0FmBkQIi1l03QWddu8DrvopLbp/dAHiZbONZQLbxNmzj7YPLsIQ9UGXG28b9waUGngHKywJ2tq+65JiXrKx0qUvbeHjCnrBYl+NqGw8HlzphjwkWXc9DoGXT2Guoe1+ZbTw75hfzklWUXLtnGkdW8nrlZZ1tfPL+v6R+wJLvu34QuqpoUrukuEp7IO2BtAfSHnDZA65/f1I7H3BZ2sMluASwZIjpDC5D4CX3iYGXwdnGRczL0HiXDC6n/mq7ip85MnhZAYe+ysnY9nbbOMNI3xoJfnygpWzbhvLSVE6GnHP8TA1Dczt3SMIeoaRkSGmrGVwWtnGGkIG1BJP9jgEuWaUJ9WW/9r73u3sHaxHvgZYMSSPgpYSObR2zBbw5Wc9skdQHQJL7NMLJfqDTBhmblJfXth3nsgpMGUb61mG2cZ2dfKxs4zcuP9t4I7i8uUlZWXePlZx+MS9hGWdLOSsszbpOccnX423jHjEvh6C8dAGWZZsSoMbYxrO7AlWXR6apcxRFx6lUsSpjEvXkfeNiXobDy+zetTWJc+oh4zBs477gMjTbeAk66+ElA0izdoWXrh+ELh+hqU2CFWkPpD2Q9kDaA657wPXvT2rnDi67+2ZV5nBkD2dQqdSXoeBSg8jzieNYsqrSpR4FvOxG2sbZKp7l4JLt51murMy2bfFL2pMrL5eXbbwu2/hmZRcHWAyBl8k2ngNP32zjAnY2qy8Xa9WZU3uWFIBkIOkKGwdlG//43qWBxrccBLwcbbbx9mzjCnoqeGkAySZ4WYGdsI1X4WPsuS+05PZaealhpGuWcW4XBS9VjMqWbePIOB5sG/dP2FMk+AmNeZnHtWyEmMvGNs4WcRkz0yHLOCzjRexKd4DZuZ2t5iU4ZMVka7VztvHR28bNmJcMMmNiX8bBy/CEPdk9MepJ7st1PfDUWcnl/XrbeHZsjG3jRuZxE2ia564fhK4foqldghZpD6Q9kPZA2gMue8D1709q5wYuFaC0AEttEV+kqasX6ONXL7hbxQEtuSynbONTl26tyTZevc5QUtYAl1ObLyYTXCqgWWcL73c9yjYeq56M7W/a1jcTFJS+4BLtpZLS53jcso2rpD3Khj545aWyiufKznZs434KSgadKrlOkPqyPtt492rIwIervpzat0gxiknAy5j+tr6FbfwarahsUmBGKS1NJaYnfOwMNGFPWLbx7PpNtGJs4yNM2BMT87J9cKlVmayk9KlDbONQXEJ9WVVecvxLR3ipso0zjHQHmGWczMEAzFJZqeFk07kCpirbeIxtPFx5Ccs5A0uuY8BldMIeAMjg4q+8LEFkCLRkgGmDl3o8qChRfNWXrKLketS2cdcPQpeP0NQmwYq0B9IeSHsg7QHXPeD69ye1CwOXU/tKeziAJRcvqziDS6289It5yX2GrbxUcTIDbeN14BJwMwpebtMJe7ohEHOktnETXAKEauXlcOHlFlp5tvHNNLWrT0GMS2lJ312vqmxSYxYZynPlpbPics+Cso2Hg8tmUDoK2/jYZhv3BJfDto13r5ujDLbxgcW9DISXBxHrMkR1OV628S4Ul8k2TipL+WH/TOOAlgw5Tbs4n7M9vK7Obg1QXKoEP3m8S0/1pVJeqj6jB5eAmqz2jLKNHwmHl/W2cYy5NqjEKS9jbeN+EPKMs43LhD1CedlkG3f9IHT9EPVt9/rrb9P09AytWrWKHn74W60kffCdQ7/2mBfmh3livv3aL+f7y+H3GOf1PZP2Spu/wyWXbFP/xg4dum1F//tqc81Wwliuf39SOzdw+XFTbdk2uCxA5CXnk4tVXLaJgZfBCXsuO48Qo5IVlQCPHPtSAUpxr9Jmy8WUrbms6Mf3uNbJes6j7jaUre5lWdvGTYCplZewf/sCzLiYl+HJepRScteWVhP2RMe83L3YH14KuAmIybCzu3up1hreBDG7e5ZIxrF0hph7Fynbu0jhcS/tCXumRmUbR/yMQAXlwGzj18xRpgDmcNSXtdnG+6ox2WY+PrZxDS9DACYs35vCC4BjDh0r2cJjMo9H2cbDs41nyTZOGl5CaRkAMT3BJRSXnaLPYOBlduc0ZXf2V1xKNSYAZny28TIBj08CnxVlG1cxL/3gpVZehvRh1SVqm/ISiss1SnEJ1aWv8lKpNY//FWUo9yMJj09xjHlZAzKlXdz1g3DQH8lPP/0cPfbY98caWhw5cmzFg0v+nZfD78FzlTXA1zhA8FHsFcC/T37y3xJ+O7kmy+X4lVdep/vv/+qynHtba8z/4+Css/47YT3aGndcx3H9+5PauYFLjmnJ2cMhLGJ7OKstvaziW47eTsd++H16+ecn6f3Tv6M//uEj+pc//iGVtAZpDwx5D+Df3vsf/o5e/sXP6NiJp2jLV26hKSgxAS+5eCXuaVZC2mCmtI3b7rtdg3W899nZKGzj+8fLNp4dmFfJd5SS0lN9GWMhL+BlX1hZxrVUtnGP9r4xMBHDMju4iTiWpUtd2sZHAC9jIKWt77K0jc/QIGzj3cOlkpIVlS5155YN2gJeAZAljLSpLgEtY23jnXG0jd85TRJM9jsGuFQKzLvCbeOdiIQ92ZF1K8Y2HpdtXMJI3+M6eBlmGQfoLOzig4SXQnnZsYBM1w/CQX744mN9//6DYw0FoaQbV0Vo27/Ncvg9mt551PMfxV4B5Dpw4IZlDbow/zMB1jXtXUBnQO+mNivpnuvfn9TOD1wWAPPq+cIe7gwu//3ll9DNT3xbgcoEKROkTXtgfPcAQObNzzxC//7ABSW8dFBhTuWAkxP22ECi7RrApSoW8Ghr73ttNLbxRepGKC9DFZtN/RDzUqsudUKeupiXElaOwjY+DHjpAixlG8BLf9s4+qBEKi9tADLwWvemGaXi7MQoL780XOUl4mQ2gss8mQ9bwd3qPNu4sIG7QcsSdlaVk83gUkNLG/D0iHUZCC4HmrDHE1x2odK8Q5c423iY6lLHu6zGvCyt4svVNu4BHu9dQ4OzjQNonhOkuBxotnELpITS0rSNu34QrqSP5fQuKQbfStsDAH4Ativtvc609znTfkfXvz+p3TDA5cVb6dKvHEvAcshKugQGxxcMLpffBgDz0m/cQ13Ev/RVX+5Z1DByj10JWQcfOeZlmG28PmEPnjf8hD0LUfByELZxgEsudeBSXpcQM+oYKkrfGJZFe7aPl8pMX6Wl2V5CSZ9jDS81jOQs4q71uNnGo+AlspSHAsxg23ieXOfwphJk5uDRDVbq/r1tNYwEXHSBl2UbG4gsASarLO0KzPBs46UFfHyS9bCSsp/isnoftvF1wcXHJm62XXm2cQ94eR+3jbWN8zjVOsY2ruziI7KNu34QugIEjvEHu25dkcpFfKjDFjlsayQ/V84Fx7Z5sP14JcXfs70/fmO+bluHuvXhvcF95ZoCpiE2qG087udS89j9fgNuF/s8OSceU75X3VqMYq/wGo+7TZznaf6GfN02fygQP/Wp/+Zsf7f9VvK3bPOYn2W+T+gzeLy29i7WDmuKEAKhcxp0P9e/P6mdK7hEMh6dqFcqLPXxHCEGJkpvcp6LtypL+HIBNWmeCfalPdC7B449/1QVXjqoL3UszF7rdh2w5OtsG0fMS77mV9eDUqW8vHrY2cYXguNdQj0Jm3eTitL3HsbLrpl1Ul62orYsMo77w8fBZhufU3ZxX9s4IKfONu5rGx8v5aWKmbksbeMbS2gJgFmAS62g7IWSdbDSvF4qKXlMl7rRNp7bw01wWWYbF5BT2c491Je350l77vCElwOMe1mFki6xL3WMzOyuEQHMo+3bxrOjaym7G2VdQAlP2BNkG793MOBSx9I8R2UahwWcs4671CpGZii4VDbzhpiXNcpLjnPp+kHo+gGLj3j+kGcgwecYAx/REgDhHs5xXbZzfV5IOwYELrEQ0RZzQ/zNz3zmz1eElbXp/UN/j6Yxbb+7z+8mx+63R0LnXzcfgfHMjQAAIABJREFU+Wy5b23t0XYUewXzwnuj4Pm2uY36Gv+3AP/mzN+wrfn7/Fax6yGfZb5P6NgYp83/FmK8tuYW+k79+rn+/UntXMHlnAKXvdASGcUBLZEbY0GAy4u3UvfirfSNHz+fYhYmpWXaAytgD3zjleeouwvKyzr1ZTUrOdvGkbCHwSMS9/BxXS1t46y+rGvbfN0OMLsAl8sMXg4EYFaUl/UJe1idWdQFiEQm8IBSxK9kkDlP2XXzZCoicY5s4722ce7XjvrSR23JbcuYlz7Ky7JtuPISlvP2Eva0Yhs/NHzbeHZ4hrioOJWHAS1jwSVApoaX2S1umcczYTOvZg3PgSQyid+6XpVeeMkxLyW8hAqTSzPEhP27tIC7wUsoNQeZbRw2cF1coOV6Usl9YBuHfTwi5qWppvQ578k2DvCIojKYjyjbOMDnPWv8i0rYU1U/aohYcw3gUsFLAMy2IWZpGw9J2FMk6vGJeVm0bYCXMs4ljnOYCdu46wdhvw9Qvo/kGvioxznDCvnxDBUQJ+FBO5mMQ/bl8dquAQZMJWgT7JFzMufb9tyGMV7T+5vvJ9/dZW7oD7UYnmG2N8c27/c757HlXjL7mM/wnb85XtNamW1xLp9nzsXWvo1r+DcmYyLi3xb+jbUxdltjsPJP/ruDChdzb3v+vE9se7Ct9+Fx+FlNe5Lb9qvN/SL3Ur++dfdHkSCqbi51113//qR2ruBynqZq4loCWgJoTu2dz8FlDi3v++H3E7BaAcAqKRB7FYhn6prc9/x3+8DLpmzkdpDYDB816AxXX9ZlGx+FbXy8EvYAhiLmpVJVOiTsUfExQ0ClrU8BLxk+2sGlDWZm17cLLhUgPTjrlayHAebIbOOB8S2bMpPH2caHCy9VhvLDWjFZxr6cEepLU03pfs4Je1zhJasyATEBJ33jXqo+ql9YtnFfeJkVikvAzjLeZNvHfupLnbBndLbxaszLTgEvw8AlYmZ2glWXuVIzBFyijy+8LGzjNXAz6v4alW2clZa+6suhJOwRKkzXD8K6D8+m6zZw2dR+mPcYOgwDcAzzvVyfNYj3H8SY/D48dhuQiMd0rfnZZ+pecV2nfu2G8d+DYf5W/KxR7Ml+a71c7rv+/Unt3MBlr9ISsFLbw5FdHNBSg8scWl765WMJWiZomfbACtwDl3797kB42V9taULMeNt4/TOVmnPfkG3jkdnGfW3hLu2DwCXUmjYg6XOtB14yxLTXvcpLezs77OzflmGkb51s4zOUxcS7RJzM4JiX0jbeDrjUVnN/27gClw3Zxk3FpXmulJmVLOXNisvstvJ+iPoyq1jM2weYIeASfUZmGzeyjWvVZTi4VAl/jq5VGczDbOPr/BWXOewMsY2XCXsGATDDbOMAnkXMy/vXUOZaCqu5h/LygXNaV1zKD+Z+oII//FmJxSosjMH3AAVQ0MaMgWdTcqFdHUiQ7Xfs2NOjDkQ/OQfMg5+NceU9XIe68JlnTqga96Hc5Hc228t14WPZFu8GhRTmxe8u3wVj8zPke8g1kW34GbKW/WzvL59rm79tfeT43F8CPp4TxkOR92RfXgs8g/vId+OxcR8FY8n7GIv7mc9y6SvnguN+a2VbC54Xni/3Ct4Zc4UaEtflfZ5zv7iG3A7PkNm3ed34nfuNY64T9hzG/vu/f6OYG87Rjt8Hc37hhb8v9jmexb+jbIO5mOvIa48+W7acr56BPtyu3/zxnH7vhDb8/ngftOf54TnyPtrJ58v54Z58Ft9De35Puef63ed3lHXd78hj8XvI/SP787HZXr4Tz5XHkvfM9ebfmscddp2ApBuQdF0nO7jUsJKhpQKX2ee20r/bfnFKxLMCgdWZqjJM711VnCJhz7/b99kqvMyzieu4lk2qS2kb76/A1LbxRWLLeFjCHsDLhmddPXz1pQtQrGujYlS2HPcSz2IruEzMYx5zm6L2AZW2tgW8FCrKGtu4ApJFsh6ASPQR/Yqx+kNKO9ycpSxQeYl+nD3cLVGPsI1zxnGub9xE7lby9m3jWUy28QiAiczhQQBT2ca1Vbx7GNnHYSNn63iMfTzGNm5RXirbOKzj2iJugstSeclWcbaQ47yElI3HFRjZxz4+YNt4oeC8y802zjbzdmzjyA4elnUcakuzREFMFfMyJN4l+uTxMkPVlz5qySLepbSNt2wfP7ZGZRyHdZxVmC61spoDWhZWcAeIWbRtgJdCbYk4l64fRCEftPyRLD+ceRz+8GbAwOc2SIL+PBZ/aHN7HpvhBI/Hz+EaIEom+UA/fNhzez6XwADXeHyMg2ejcFv0Z9DBz2ewwfPj8XkeXPN9Hp/P695PPh/HvB7cH9fwjgA3/AxZ93t/fj7Pl895Pfid+VyOzcfch8dAzeuDNng3W3/ux6AF/fj9uL9sg7nwfV6vumeZwM3Wl+fPdb+1sq0FrqHwGJgXCubF78V7A+PjmPcfv4vsz+Ogxhj8nmjDa2L243O+L8fAMd/nsficfxM+5/vog+fxfZzjnryP3wUg1XwWzvk3w/xxzmvB78nPM895/tyez23PMH+r/fsPqrWVz5T9eUx+pnwfni/u8TH/drjG8+X3l21s98354tncF+15XjwOz5nP5brLsfg+t8dYcm+Z/53j5/D80V7+HjyOfMawjl3//qR2boCzBJdQWnIplZYML1d1LtpKX3rsW0lpl8Bl2gMreA986elHKNu1kMPLJZ1x3ANedq9qAIl9kvKE2cb5P1Z2BeZyzDZeBzZDrxe28Wvr410yyFTg0gYiQ66FAMcCYLYJLjUM9VVccvtkG8+VlxHwMghcAngq27hQX8rYkzfHwEu3WJdsF+d6VLZxQE2vjONjaBtXwPPO9dSJSNgTCi25X6vgctnaxluGlve1Yxsv7OOu6kvVrh5eZgJeun4QhnzImh/Kcgx8PJsf5viA5g9w/jjnj2z0lZDBBBa29vJ5si+uc3v50S7nxPcZXHDNEABt+Rjj+c5HPovnKefIz697f/TB3OUcAC0xDx5P1nJsXOfx+f1t85G/B/rY2shnmGPyPd4HWEPzN+c23Fe+L94F+wHzsN033wlj2Z7l2pfnYo7L/Xmt0E6uBd/nPcI1/zbmOnJ7Ho/njOfyHGRt9ud7uM7P4Gtyzfga17b28j1s85D3MY65zzEmCj9D1mZfHh/X0c42H3P+tjbyGVgzHg/XZX/zedwPfcx9yP3w2/F4/DvxOfrLvdHvPj+Pa7wL//eNr6HG+OZ86tpy+7q9IsdFG7wP7xGMaT5Hth/Fsevfn9TOF1zmiXhUMh6b4vLC8+i9079L0GoFQ6ukQKwqEM/E9YDqsrtjQcPL2mQ9TcpLO0A0reLyfJC2cTxnucHLUEDZ1I/jWDKgrKsluOQ+odbxzrUB8BHgsoCXoQrL+n4MI31rDS9TtvEM9u/QEqG8LOJdSnAJqHmze4zL3qzkYbZxxMjstX9rFaVNbSmv9Sb6cVRcKnDpn7RH2cYLiDla2zgUl6y+7EQk7EG8TAaR3rWRbTxKcXkkt5sr5WVotvFY27gfhBxX23gItFR9lPqyHl5ygh7XD8KQj9o6cICxmuABPrBdoICECCZQkfO1zYPHx7O4rQQIuI8s4hiX78sabRkI4Lr5fB5fQg/Z3/b+8n1s/eV9jCXb4LhO+eby/rb5MMzhNZLrI9+Fj3k+3B7XMS7Dmqb+3FeuF1/z2Q+2Z/E4cmxzLfkdXNYKbeW7YPymvYL587zQl+fD68TPxJx4HrLm+wxE+T1Qyz0ox+Y2chxbe1xjmMXPkfOQ9zGWbINjKBxRy+fwsbnG3JfnZpsPrw23wRqZ78jjm21xna/V7Rm0kc/l9lgDHKPmZ/M9Pkdf+U797vM8ueb3N39HjMm/Abc1/+3xddRyDvI6H2O+eAbWQK4frpvP4T6jql3//qR2/uCS1ZW2etXmu25P0DJBy7QHzoA9sPmBw9TdsRhsGecM46j5WILKpmOoLsOUlwCm9Ql7ppaZbbwDi/cgbOO5crIOXMrrocBS9ivgpQkjm2zjFaXmppZt43PBtnHATg0wZ8jNNl62y9guzrWnbbxzU551vM3kPVBQHpohNXZ+rGJa9j0Oh5fBtvGbobqEwhKW8U26mBAzT+rTCyjr4SYn7AFcZFWlW51nDq/ErmQLeDPE1PASwFLazt1s4x1Yy31s43fk2cZVn/bBpb9tXNvL0S9eeQlwGGAbN+AlqzBV7EqGkb51lG0c8DIcYDZmF2+wlHeLbON+8FM/D5nFe2Nmdo9p9SWgIoqLXVy2QazLEIgJdWVdGaVVHB/REubgw1nCPxcowB/3DALwkW77AGdggA9+vs/jyz7yw952n/uiRlsJVOTccZ/7o53sx8fyWXxNAglbf3mf+/A8oLaU78L3Ubu8P8Zp+j0wjm3O8jk8Z56H2d48t/VFG74u15THlvflephjy/N+ffl5qF3WCu1s4/N7y/FwjOtybXk+3N72THMMPsc7Y7/j+ejPgIrvm2PzddRoL/csrsn3sM1D3uex+H2w5+pCE6At5ipBGY+PMXk+/eZvmzPPg8fDc/iafH++L+eAdvxOHNeT58Pt+ZzH4nP0lXuu332ek62WvyPGl/sD7eXeN/ujvflO3MZcL3kuj7n9qOsEJN2ApOs66UQ8ZfZwG7REGLlV9/3gewlanQHQ6kxUGaZ3ripN73vuSep+MUZ1mSsy9wzbNl4PL7tXDzdZT6Hy3D9PTUrIpnuAl033Q+4xmARc5OO6WgLI6OMKjKxXRNpjVLbf3ldxye2TbTzcNt790oxWawYrLwEga8BlhPKS4aUbsCxVmp3obOP+4JLjYHpnHC9g5+DgpU/SHoBLtI+HlwHgMoedDCy5jgKXsI1Hwcu14Ql7orKNh0DLXmApIaaGlxpa+sa8ZGjJtXPSnj62cdcPopAPXAYBEizwOPzRLz/AfaAA+qMvah6zqcbHvoQk+IjHOQqDCdQS7ODcBAoANXgvs60JGvj9eGxzbmiPseV9+f7m2nF7zFeuJz9HrqP5LJzjOU3vbxtHzofHkOtjPofH4HdCze35fermyX3lffl8vs9j49nyftOz+vU13wNjNa2VbS3Qp26vYK/JezwfXMdYvDbyd5VzQjvzvXHO/XiNeV5yDeU4/Fz5HIwj2+Men3N7rAVfk/OVz5XP4WP+N8ZzN/ewy/zNteOxucbY8rfic75mzoHfCdf5+bwePD+eL7flczwTbbl9v/s8R67xTHMsnPM4co3lc7g/1+Y8cR1jc5F7DePw78TP4fmjH8Zqgs/8zEHVrn9/Ujs3wIm4ljJ7uB1cLtKql3/+swq4/N8v/pymz76WPrFqibb8j8P0u/c+qNy3waA/+w+7VXv0Q5+/vvuHTv1sY6VrVdiU1iOtR1t74OW33qDsynnKdszT1M5F6rJl3CvWJeDleNnGu3uXH7wMgZP9+rAFvA5Y8nUJK3FNngcd2+Blk/JSWc0D7Oa251iuMYz0rcPgpU7a456cx5bIZyNlbSoub9pInZiEPaGW8Zhs43XgUtnGQ2Jecp8SSLoATMS61EUn5cksyktpEbcdV+3mbopLCS594aWKkals44OBlz7gEpZxVmuOyjbeMZSXseAS/ePgZbjqMsQCXvZpH15m9+ls477gEurLEGhZ9rErL10/CH0/XPERDXjAhT+e5Tj8Ic1t+IPavI6Pe9zjdvjAZ7UUX+Pa9hx+JsbhdhgDbRkkyHtyDPlc9GX4wOOgLa4BFvA1gABc53N+Bs+Da3ON0J7XAG3kfcwXWZnlfR4H49c9g9uglu9ovj/um+sunyX7yvXh8c2+aM+ABe+F9cH8cdzUH214LTFHwCXb2PJ3QbvHH3+m6Cef9V/+y5/Sf/2vf1r5Lcy+eAa/B9fyfc21kvfku8hx8Z74/eRviHnhXO4NWK0xPtqjyDXnuaDPpz/9/xRteF1wn+Eb95f3uL+s5W9i6yPvY57IPm8bE3OyzVU+C8fy/WGnR5H9muYv+2LtMDdzfJzLdcd8MW/05bZyHLyzvCd/S54f2mzdemHld0I7+Zy/+Is19Kd/enbxm5j369as7nc097hcI34PWcvfCfPl59nGwX1eP/O+3L9y/GEdu/79Se3cwKVOytsb07IEmIv08T2LtOq9D8r4loCW//nfXKgg5LqzrlP1p//jVX0h5KEdXye05z6AniiHdnyjb9+2oEwaJwG+tAea98D7p39HXYDLLy5Qd+ciTe3ql6RnkWqzju/R2cY5jmWTTVzeQ5bxcNt4fcKej+9dopGoLyPUkyvFNq5gJwBilG28ZfVlVLZx35iX2jpewMsxtI27WcWF6jIiYU+MbRx28MIyDut4C7ZxNWauopTj9T+OsY0zsJTqS/e4l8k2zvEuufZTYJrwsg31ZTy8DFdfSuWj3zHDS66bVZXVsett49kxbf0GWJSWcJfjNm3jrh+Ew/qQdX0OPsBtMR1x/f77v1pAC9fxxqEdYEU/YGGbJ0BpHdSxtR/HawxUAIDGcX4rdU5Yb4ZePu8I+CcBoE/f1PY3aY//Qq+B69+f1M4VXNZDSwBLLqv++IePlKISykpASgDHL2w8qq599egPneElQyOMg34MMQFCTzz1al/VJvdPdTN8SuuT1id0D+DfenbFXK66XKCpnTm43N2UlKfPPU/buIyNCYgpoab7sT3mpQKXQ7aOT+1biLJ9D8Y2ru3iAIqssqyrgxSWdZnILerHJot4Z6AJe2bJV3GJ9tnBTZTdAHCplZTeMS+9Ylya6suWlZc3RiovD/nHvOyyWjPUNq5iXuaxLlsEl9lhP+UlQ812beMe4DJP2uMLMHX7UvXI6se2ah/1pXqmso3DOr4uqGRHwsAlx8hkYMl1rPoyDl6uCbeN37PWGnuyChrroGQItKwbC9cxHmJejt427vpBOG6woQ7yAWYCgo3bfPvNh5VnvuCyDuD2e9643U/gcjQwC/vNF1xirzYl5Rm3vZXmM5q95bLurn9/UrtQcFmKlRhaKsUlQxCGlP/pX2vFJc5xj683KS/3XPBlunTmbqWwfP57JaR84uEfkzkePy/VCcClPTD8PZBdDnA5R9kOrbrs7lqgbgC4nGJ7ea68dIWOOrGPjpEZDi7rgWeyjev4mcvBNt69bo6ykAzlHoA0BF6iT1iyHq3ULJSXQRBzzOAlg8iQOhBeNiouY2JeCvUmg8mmGpZxvm+zjOOazSour1WzjfuDS2UDL+JYru+bwKe0mQ8GXvqAS7RlYBpjG88iso13jk4rm3db4DLeNh6hulQxL/0gJNvGEZ/SDXI2AUvz3uht464fhC4focNsw6ALNkhZlqMKjKElv0c/eCnbj9rq2cZvbv6WSXU5HNCEfcZ7zgVecnu2Hbfx26cxhvNbj+s6u/79Se1CwaUWKUloWQGXrJCEYpJjVrrCS27PFvGzO9tUnEuAKdjP+f7olJc/ov3/aok+8a920INvDR8W9Qd0b9OD54zz/MZxzdKc+u+r3jXKLp9VdnGVXRxxLpVlfDNN7d5cbwtnSFlX71lSWcZDbePhANOuvJyCbRxKyGGXZBunItv49WYMy3lqUl+W95BtvF3beCi81MrLSNt4CLzkGJUtx70MsourTOT+ysuMQWcgvMzQbwC2cU7YA7jIUNKtbsM2LrOTO0JMFbuyP7CUysxBw8sMcSzv1FnEXUEmAGYUvAzJMl4k61lXgZdtQMw45WV4zMssKmGPCR59zpts43n8ylyByUpMlzrWNu76QTiuH75pXmc2+Ei/f/r90x5YvnvA9e9PahcILoU9XMLLVQw/oIwEvMR5CLxEv1+cPEWId8kqS6gw+TquwTaONvzModXP3kqf2P2j4T/XNVv5W4/SwjjPz/U9Urvx3WP5b5Ntn6XuFfMquzigpSq7lhS4LFSUdYCy8fqigpeuyku0Y9AZDi6hvLRnOM+unh86uJzatzi+tvFrloFtvAd2tgUwA23j17NtfATwsk1oibEYhioQacSydLnGIDKgjol52ai+ROKeoFIqKd2gpW4fYhuH4hKQtJqwBwDTEVzm7UoY6QcxB2kdd4WWrLxEHQUvI5SXsI4zsOR6pLbxe0ZlG/eBlWZbG7xcQ5yoh2sXYMltiuQ7x/+K/DKNr6Hs/nPI9YMwwYHlCwfSb5d+u7QH0h4Yxz3g+vcntfMBl6U9fKofuIRaksElgGITvDx68IkKoIGSEhZxhpLoiziZGJPhJdrI+JlDg5bLAaa99TadWg7zTHOs7PvluIfrwGVXJeppSMbTAC0L4Llns1fMSoBLVYJjXdZbxhUYHUG2cQUv92u7dr8s4MO6r2zjnuBy2NnGYRsfy5iX1yPWpS+4LPuMi228e9PMSOGlUlAGqC8bweXNnDncB2DqPj7AEm0BLbmPr20c0FLBy0qG8sGDSwU7V1i28ZiYl/W2ccTRXBtU4pSXsbZxEyw2n7NtXMeobG7rZysH0DynAJgMJV3rAl7eDxjpVriP6wfhOH70pjklGJP2QNoDaQ8s3z3g+vcntXMFlyW0lApL87hQXJrg0gYvYftGO6gqJbRhhSXuTZ99bZFJnOElg062ozPglGNUjqFAVNZu2KeX6BPnPKrA3ku7b6WXoJ6U93C8+9Hcap23V/d30IPPG+Ootk9W2+Zjq+fLsc/5Mh1R9m1jzAdsz7erOV/aXfZdeOBt+pdnH7Vb1dX79rGxy7mp98Az36YHdz9Kp8x7TWviaJU/9cAOY51vpZcEuOy9v0TqHf/Itny8+w46cnP9OOUYxrvb3kf9pvitxVqb+2TIv29lz4q1Gefr2bZNKkFPF5nFd+jM4lO7cqs4Ky+jbONaSclqSlcFJlSXXFz7lO3K/9iV10qoOWzLuErYEwEvB5FtPDswT9k1c6rUJeqR19tJ2pPbxc1s4/2s4EV7024er8AMtY1reOkLMI1s44G2caglsxYVmB2M56KytLYZhW08h41I1sOFQeLhEHjJoDNXUg7VNs5qS3/buG+8S6W2LKzmg4l5Cdu4j/JSqS/vhG0cJTRhj1+GcU7Uo1WXK802HhK7MqRPf9Cp4mge+ysFMH3Vl2ifQXXpqbx0/SBMcGD5woH026XfLu2BtAfGcQ+4/v1J7VzB5TzVqSyn9uh7uN8ILgFgpPISVm/ASQBMCWcAIhEPc/Nnblb32RKOvmdNXqYs4jhm8MkgU47BxyXMEqCsAFR8rYRj+58t4/gVfSWMBNzLAaS1bQEBeZwf0X4Bx+xj2p/P74Ba9+P58rkB6HLYxYBTgz+eR1nzfQa46jkM94p3tc/JPv9ybDlnfVyuVzmf8ppcw38pfpfe91KQOX+/Yg7/qlwPfi7uVcYsAGDv+1jXYUS/L89/udU94HLnEilwuWszKdVlAS/7ZBNvUGB2ryqhoQ0k2q4x6MwGoL7M9s6Tyjg+xJiXsdnGARrbVGRqcDlLUF/qguP60g64nBMxL92ho1JeDsw2PqeyjSN7uA/ELLONjwBetggtFQBdSbbxKHAJgFkqKVlR6VJ3bmmOeSkT9PBxaRuX0JJBppsCEyrKINv4AAFm1xNeMuzMIuAloKcEkl7HR3vhZajikvuNSnnZDck2fm8b4NJmGwe0DEvYk8BlAhPjCCbSnNK+THsg7YG6PZCApBuQdF0nxQZq7OG4B+Xl1FULJbiEGhJJdWwgBmASwBKFE/bY2uEaZyGH8lKecz+oM5Gh3Nq/AGG9gEupC8/h671QC+MVgKyAeQB0duh26oFHK+rNEp79iB6EOtKEbpUx7c/nPqgVZKv0wfxutSguy7EqYJIBXg+glNDxR7S/eEY5TvkudWsix6ge29fwD2SFlMXvZQGXD2iVrF6T8jcoYSieW4XEcv3UvVxlWb6PbZzyWtkO7z3Y37c61+oajvM9F3DpZxuv2sunOEO5yDaOTOI2WCmvSdt4uPKy/jkKXF493IQ9U/vjYl62CS55LKguXeClBJfKan4tMoBHlB6V5Txl19kT9hS28Z4+7vCzX4IfH2jJbbMi5qVWUnZucKlhG0eZoXDbOPrqOJVtKC+Xo20ccTK12hL1TGHbRrKdsDiXrLrcUI7FKs4+dZxt3AY83aAl4mIGgcvb1wvY2b7yUoNLd+WlSu5zRz6PuxD3chTKy2rMy+zoWlLlyAht43cHxr30Tdhz7xpaKbZx1w+iug/PdD1BibQH0h5IeyDtgZA94Pr3J7VzA5x1aksFLHOgWQGXbOuGMtIELwwj65SSnHiH4SSPBYUlxgPwhBoT47Jd3HwGzgtFnVA82trZoVYdpGsAW/KZRcbxFsGlAm8MW2vgFuzjz7Kl3QSA5dyrwM82Vhvgsul5lnvO4PIP9C8MYIXqUsFFBrQ9tev7lPPqAZcD/H3t+9L2u4zXtSZwicziXAAvi+NGdWWTMpNt4/VAUcJLPmZwGa6+rMs2vjj8hD2Al2NmG2dwqSFmveqSFZlRwFLCzh4QaQeXdug4brZxDSPd4GUJOMPh5SYVo7INcCnHiLONz1CRPdw3aU9AvEvONF7NNl5CzDiAqZWX2S0BIBPJdyrxK4WiMo9vyapLWeuEPYCWor1j0p4g1eUdnNinfXiJrOEofrZxtI+wjMeoLlWyniq8bCNpT5zychTZxttQX/bayGEb5xiXiEfJxy51YRl3sI27fhCGfJQuhz4PP/wtWrVqFU1Pz9Drr79Ny2HOaY4JEqU9kPbAStgDrn9/Ujs3cGnGspzas6BUlqy0BLSsgEtASQDGJx7+cQ+4ZBBpg5oAOACWsISjP9pwIh6OhYl7nPgH19CuF/yUAMoH0vXEuwQsLFSIgEbluDawJe/rfjXgMlf/mc+TY1bfqQRvuo8dYL6UKxPt0LYco/45DMbKtuYc1XllTbiPWZdj2J7XM0cfcCl+BxWn8q1Hab9QtlbWroCcZYxQvAPmVChCCwA6qt/XXLvlca7A5eVzOqs4YlwKqziDStRsG++q+JdNcLLfPT8tpiC+AAAgAElEQVRoCXgZbxu3ZxpXY48kYc9Cq7ZvVk+G1mwb9waXiJEpQWTIcQ+8bFZRDjZhj7aNs6LSp85Uwh5f23is8nJTq7EuWcUZBS99gaVo3062cQkuY9WXA7CNN4BLQMyYbONB6kvAy4Haxtd7wEsNLlXcy1HZxo+0bxuHcjMcYEYk7AmwjXdbsY33gkud3Efbxr3BpUe8S9cPwpXwkdz0Do899v0ELn+RYFDTHkn30v5Ie6DdPeD69ye1CwWXpT2coWUFXLIdHJCyApH++AeVjAewsSmpDqsyWWUJFSYrNKG2ZHDJ7XrHKqGZD7iUgK2AWhVI1w9sATiVz/7E7ltbsYrzGhawT4FPQ1Ep4V0B6wTgLMCghnY8pr0u36H/mtRAtj7PK96FFbFFe+O9oHSsWMXz5xXvuIMWkFSoR2Up52V/n17l5mh/X/tvId9jvI4722YocwGXgJdF6Qcn+9yv2MbroWKhuBTZxll9yff8avuzYBufunq46ss2Yl4OJu5l/4Q9nNSnqEOApezD8LJIwuNrG29TfTlL2cFZr3iXAJwq5uVBgEsf5WXZNlx5ORjbuEoAZE3GM+OQyGcECXsOz6j4lCpGJazj4nyYystM2MoRw7KqntxA6hqu36ot4qbiUsNL9INq0yyOFvJCScmKyvoaCX6UWlPBywEoL++cJmUFv9MNYOq2eZ9o23h43EtWWyrgyLZx1IHZxpXt/O51lAWVtZTdHQow15JXRnCASwUvobwcjPoyO7YmLGEPKy65tmQcd/0gXMkf7E8//RwdOXIsqS0TuEx7IO2BtAeGuAdc//6kdn7gEkpL2MZVnassreASAObP/sNulUjHhDGsoNzyPw73QE3ZVsJIeQwVplRryuOyfwmgKpmjrXDLDrXCwaW0MnN2bA2c7GPan1++Sy+s6oF+MianoeYswWP5nHZhbu/89Nybnlf+PsVcfMGlUF0WY1h/X8yvnEu5HkJxWcDpcl7Vdo9WsqCXwHMwv2/Tbz9O9zqXbXQCl6b6Uqkwgy3jDDbtINEFRq4I2/i+eNt4qMqyrh8n6oGSkq3hdbUClxJAxhwzvCxqF9s4A0uum9Wadsu5vY+P2lK21dnGSyDpYx0Ph5cDUF7euJGilJeHRgEvdZzKItO4iH2Z3VzGsPQHmWwb91NgAmIqEFmxfpcwU0JL8zjKNg57eaGirIeWKsv4HQCXss0A4GWAbVxZze8Mj3cZlaznyDRlR3tt4zrmZTi87AA+BoHLHHjeExPzckAQ8r46dWXddVjGw23jUGtm968hrnEsi+sHYVvg8pVXXqezzvrv9MlP/lsCMGxr3JhxMKdkE29XSRXze6S+6bdIe+DM2AOuf39SOz9wyZZxCSvlcZFVHHCF1ZCoTdiy54IvK4v3pTN399wz2wafF4o8oToUYOulZ3+UP9sVagGAOYItARIlVAsDl2/Tgz2KwnwerFbEvB7g99EgsRFuFqBOQse36aVnOZGQz5rIMarH9vetSc5TwEVTcWl7/+o7yjW27xfb+5S/Zdm/vNYILlv9fatrZp//eLbpXDZDnctnKbtynroNVnETXOqEPYh7yRAypA6wjeP/tuxdpHBw2fzM7hAzjeNZU4CXLWcMjx2Pk+/UAUu+XgGXkbbxzrX+8FFnG7eDRx9IWddWAkmfYw0vk208ON4l7OOhMS+LpD2bKkl7/GFlFXQi6Y9LdnHZRoHLW6CutMe8NGGled7bz1FxGZq0p6LUbB9g+sS71JnGOeblqABm1TYeCy6VWjPKNh4e81JnG/eDl2XCnjoIGXM9zDaOmJh10BIA0/WDsG2Q8PzzrxBK2+PyeIcO3aYAKaAkX7PVaIcYl6ht90OuAYIiZuYll2zrOybgLSCuS1uXufCz23wfl+eOextel37rzDFPUY/7O6X5nRlwbyX/zq5/f1I7f3ApQaV5XAGXUELC4l2XXZxjXQ4SXhbwzgB1uF6CKRvUsqnxAI/qwJYtw7duW0KxujHtzy8BVv5M+Q65OpHfAYCQj4t+hYJRvms5/6oSFdclMLTPqRdE2tsVcxDrVa5DOYfyWhVEyrnhmWY7PX79OOXzGfj1zrP3XUb1+/Icl18twWW2c742xqUEl3ysrOMq5uVm6oaqL0WGcY5l2aS4REZyVXJ4GQ4w6xP2DNs2rmBpBLzsHJintm3jgJ8cv5JBpb3WWckrELNV5eVcbbbxXuAI+OkPQHvHETA0wDbOkFMDzDIRj6v6MuOM41zfCEWla8mVksg6Hlm6N+WZy1HntvFOiH1cxLH0gZnhMS97beMVoHi4CiXdoaaGlwCMcjyXY/TpsY0LJaYJLfm8VF7KpD0YyxFiVmCkVFbaj8skP+2DS07Yk93lZhvn7OSqX7RtHErJ6YBShZdsIQ+2jMNqDst5lPIyHGB62caFVRwqSd2Xax9oeU6NXV2rLwEiUVwS9cg2NuWl6wdhmx/PgIkASINSOTKMhLKzCVzyPBDf8jOf+fPGtq7vz4AMMLQfJMOYmGtbkFE+u60xXd97nNvJdXH5TQAtXdqN8zunuSWouRz2gOvfn9TODVxqe/iiSsBjwkp9ru9VwCXgESfPsakucd8FXgKA3n3Dk6rYbeF9gE+hvCyTsxSQz3LvE7sfpQfPKdvq5DQ76MHnOVu3uLf7yUrbYtxC2cnJeUrIpsfDGDvowQdupfI8H7dQUfJ75YpDASLRh2FeAeDEtX8x2qK9nJvso58voKXPmrxVAkEJG01wWABkYWOX8ynb964Tv2fZBusinstjSrBbrH/Vtm+udWVsy5p9Yii/L//Oy6+ugMsdC9StSc7DsFLWGlzqbOPB4LIAnsO2jeN59fBy2MpL9bzIbOOxSkuz//jYxgVILKzk5jUGllyb90PP/eNdVsFlso0r6OkJL7vcPlR5qeDkRips4zL25M0xSXv8lZcAm51WbeMe4FKpL+2Qkq3ilXpMbeNQa3YiEvaEQcsSdDKw5DoKXB6JSdYTZxuPU1GGQMsmwNm+bdz1g3A5fATLOQLc9QOX99//1QJWAmLiXI4ResygzAV+IbYm2oc+i/uxchPAlMsoM6UfOHBDsbY8x1HWPr8J5in3xijnnZ6dAORK3gOuf39SOzdw2WwRz4Hm7iXqAZcAjcgC/p//zYWVuJQSQjXBS/T/9H+8StnKkdAH4yBhj+yfjkcPvABC7SBSzK0AgwKSSsCYjpfdvu4Fl4sqg/hUrqSUoNI8ZnCpbeOLw7eNI2BvlG28HpaqJEBDt40vUDcCXprgsY3zENs4lJms1gyurYCyIe4lEvsUyX1CIWV9P4aRvnVYzEsNO91VljY1ZrzisqLYvCky5iWDyJA6GF4iSQ8s45sqCkmlsIyClxsq47koLmEbz5RtvIxxKRWYrLCsq6u2cV9wOa0T8PioLwEwC4jZvvrS1zbOSXs6EcrLmLiXnaNV5WUsuER/lfgnSnkZFvMyBF6WfdqGlwCb7dnGXT8Il9vHswu4HNQ7+UKyNufBzx6l4hKKxX7QuM13dhmL18UFJruMl9okoJj2QPwecP37k9q5gUu7ynKBpq7SvAGh6lB6wCWg4hMP/1iBx6ZkPAwv0YZVlQCUDC2RURwlwUsBAscC9GmFZEW52DCvUnlpjzs6DhCa1aiu7zQOcx7VHOrAZXc3/sOw2bkAXnL7YPVlbht3sYxLOzkgIyzj7dvGl4aebXx528ZnVUKfYFgpLOZFzEsTRl7XAC8rsHPT2NjGkaU82DbOFvFg23iedTzSNl6BmCF2cdUnPGFPuG1cqysLgGmDmEHW8VDbuM4mLqGleVwPLwE9YRGXtnM3iNlBPx9wqZL2cJ/2waW/bVzby9EvXnkZmG3cgJetqC+jbeOh2cZjACT35bpJVWnes9vGdcIenXQnxjbu+kHo85EOaMZWaSgKOQmPqQqUikAGjc88c0JBL+5f91yGY6gRI9Js32+8prnwmLCQY44Ym+cK8IXzJjAnIRm3Rx+My+/Da4TrKDjHPdkX7fm+7MtjcA21KOaDtlu2nK/mivF4LFxnYMfPxfvs33+wuC7H4PngGiz0WCs5lhyP58C1fF9ux2Pv2LFHzZMTM5ljyjXlexivbh14XDxHFn5XnhNqOR7O5Zhbt15YrB/G4bWWa4X+OOe5y7HTcTzASmt4Zq6h69+f1C4SXCo+oaFlLbgEVGEwCet4HWThhD2Ak2Zhqzkn/EnKy3EDmO7zYTDYY1FvAJ51e2YQ13l+CVz2/01rweWuJa28dISXSnWZw8tgcMm28VxJKeFk0zFiXvJ9QEw+9qvttvHu1QukypDVlzFqScS8jOlv6+tlGxcAMhpiVmBkvSKyiFNpgk7f/n3a+youuX12A+Blso1nAdnG27CNtw8uN1BIwp52bOP+4JJjYpYxLD3s4wp4Dg5eeqkv70DCHtjGwxP2rCzbeDi41Al7TLDoeh4CLZvGXkPd+8ps49kxv5iXnLDH9YPQFSwAcgGeAfQAADHoYXAE+IOxGByiDQMiQCOGV7Kv+WzZnoEi2qM/j89tbOM1zYXHwVg8d54rQy2zvzk/vs/tcR8wTY73qU/9twLoYq6Y5wsv/H0BStGXARxqfk/zWQzvMG/c4/nzOvBceCy0wT2MBzCL3wrPxfN5DB4T7dDvK1/5WgFD5TO4vTknfh+Mw2Phffi3QHuelzlP13Xg/vxe/BvxeOaczPboZ7bFNR4P/TF3WN7NsdL5mQnZ0u/e/u/u+vcntQsFl6U9nNWWjeASKso/+w+7FZBkCGmDTieeepUAMNeddZ2qobo0+yV42R8o2dY2XUvr1vYe6AcupZKSFZW2msGlqvF/QxhCBtY+0FEn7NG273BwWQ88u3sXaCQxLwcAIG1Q0vUaW8DtSXq02pLbMLA0z/m6V22DiU3Ky4AM5QX4tD3LuMYw0rcOs43r7ORjZRu/cfnZxhvB5c0hyXpYyekX8xKWcbaWm0pLPq9TXPL1eNu4H7QsYedg4KUPuETCHlZrRsHLuwJVl0emqXMURVu9ld0bCXciS5xtPBxeZveurUmcUw8Zh2Eb9wWXnG3c9YPQ9aOdAVId1MI4DNck2JOwC20wjoR75vPN9rgP6MSAz7xfN55tLrjGkBHjMnzjdzIhmDk3230ewwbLJNSz9UUffi/zWeY97s/P4XMJ5HAPz0TBsTkGnsHrApB4771fqX2+OR+cYzwJKW3vjvFlG/STe6du3rwOPKbvb8KKVO4n52/uEbSxtZN90nH7MCut6Zmzpq5/f1K7EHBZtYc7gUsAEwkvkWzHFaLIfgw9E7xMEM51/6R2g9srLuCyq+JJDMI2vlibjXxqz5JSTo6Lbfzje5eWHbwcbbbx9mzjCnIqeGgk3mmClxXYCNu4g1rTo40vtOT2WnmpYaRrlnFuFwUvVYzKlm3jIts4Zx33qkPiXaJPaMzLPK5lI8RcNrZxtojLmJmOmcaL2JXuAHPQ8JIzh/tAzFHaxs2YlwwyYwBmHLyMyDR+T4x6kvtyXQ88ezOa19vGs2NhtnHXD0IfmABIxmBMAjMGU7hmgicTdpkQyXy+2R73JYAz75vjNc0FsKptcMkgDvPiuWKNGI4xxON2ct3ke5nrgHayLffn5/C5bGOOh3sMBHl8uV5me25TV6M9vw/a8G/Nc8I1s43ZzmXecl78jDrQyOPZ9iW/B7fBeuAYVnrUfD/VZw5QS7/1cH5r178/qV0AuEQ8SyO2JcNLa4xLCY4khLx05u4inqVsYzuW/Ux4iTiYtj7p2uCAVVrbtLbYA07gcqS28XolpE2VyaBTJdcJso3XZxvPrp4fOryc2rcYZfseqG38mjkV07JJgemlrOxnMfcAiwCVnYEm7AnLNp5dv4lWjG18hAl7YmJetg8utWKTlZQ+dUi2cSguob6sKi85/qUjvFTZxqFedIeX1bal8pEVkG3UvuAyi7aNhysvYTlnYMl1DLiMTtgDABlc/JWXJYgMgZYMOG3wUo8HFSWKj/rS9YMw5EMeYAmgCCDIBEvmuQmyJDizPdtsjzZ4DgqOzftyPPPZ5vkgwKV8BsaXYE+eS3jG7413McEi38P7ynvcH33Qhs95XXhtZB+0laAWbRjsYm5yfvzcptpce353nhP6YkwGtzwWt8M9l3lze4aRcnwek2s5Hr+brT2ejbVAbFYU7p/q4YCstM5n1jq7/v1J7QLAZQ20VFbxP/7ho74QERBy82duVrbxszvbCPZwFxBmg5ccF/MXJ085jeHynNQmQbm0B/rvAfxb9wGXXYdM47CRm7bxkJiX+I+R6pcrL22Q0nYN4FKVvYu0UmzjU4ivOY7Zxj3B5bBt493r5iiDbXxgcS8D4eVBxLoMUV2Ol228C8Vlso2TylJ+2D/TOKAlQ062iZs128Pr6uzWAMWlSvCTZxr3VF8q5aXqM3pwCcjJsDTKNn4kHF7W28YxZpiFPE55GWsb94OQ42Ybd/0gdAUKgEJIwsLtAYcAzRgyMSwywRWuS5gnQSOPJWu0l+DLbN80Xr+5MLzCmHgmt8d1nEsIJufEx3xfwkEJGM3xcY/fnfs2gUZ+DmpeR15XzBngjYEx2shn87vgPs+Pr/E5+sj14/tyTnhOHdjDnPA+zz//imrD/XmOGJ/fk9+bn8lz4Pvymegv78P2zb8R+jcVczzzN+C+3E7Oi++lunmN0/qk9fHdA65/f1I7H3BZbxEvFJfvffA7Z4CILOH/6V9fqADm9NnXOgFMCS9hNwf4xBgJNPUHTWmN0hq1uQfeO/1bT3AJmDiKbONLJONY2oCl7RrAJTKNhwNMe8KeqVHZxiPg5cBs49fMUaYA5nDUl7XZxvuqMdlmPj62cQ0vQwAmLN+bwguAYw4dK9nCYzKPR9nGw7ONJ9s4lJestgyAmJ7gEqrLTtFnMPAyQxzLO3UWcVcFZju28WkKSdyzomzjKualH7zUysuQPqy6RG1TXkJxuUYpLqG6dFFeun4Qun6QAiQBLrEKTgIgQCi+jja4h/ONG2eL67jGUInb4tx8PoM1+Sxuh3vct268urlcdNHni74AgBiT54kxYR+Wz5RgTc6RARjPQ7ZjkCfv4fhP/uSTKou3vG6+C/rK5+AYc+Q+yAKOIp8n7+NdAJbxDpgjj2XOqd99jGObC8ZjeIr1++Y3H6usH96Hn2muET/TvI53sa0DrvN7c41nmjDTNp65JvJdcE+uH88Xc7CNz/dTncBd2gN+e8D1709q5wgujezhDCqVsKm4t0irXjr5hhdEBIjkjOPIJA7bN4Bkk4JSwkv0Yet4m1AmjZUgX9oDzXvgpTdf9weXEbbxQkUZlLDHzzIOkClt4zaw6XZNJ/0x247ENr5/vGzj2YH5wiqu4WWZoMdmH2/LNl7Ay76wsoxrqWzjHu19Y2IihmV2cBNxLEuXurSNjwBexkBKW99kGy+Vl4dLJSUrKl3qzi0btAX8Ngkgy2Ob6hLQMtY23hlH2/idOnu4D7hUCsyIbOOdiIQ92ZF1K8Y2HpdtXMJI3+M6eOluGXf9IBy3D3JApCZ4Nm7zTfPxAxr91gsw0haDEtfrlKD9xuT7AJcofJ7qdn+7tJ5pPXkPuP79Se0cweVVCyRhpXncBbzctUir7v3ed73AJcMhgErYvlmBCSAJNSWUmId2fKMoey/8soKbuI+2CVo2wyVe31SndWp7D9z7N49TZ9sMdS6fpezKecp2LFB352LV6p2Dyor9e9cS2TKL265V+u2uT8bTZCfnDOWcsMeEiHXn0jZe1ybm+iiyjauYlxHKS9cM4j7tOoXq0h1cjsI2Pgx46QIsZRvAS3/bOPqgRCovbQAy8Fr3phml4uzEKC9Dk/UEJuxBnMzGeJd5Mh+2grvVebZxYQN3g5Yl7DTt4nxuA5caWtqAp0esy0BwOdCEPZ7gsrVs40fCVJc63mU15mVpFV+utnEP8HjvGhqcbRxA85yRKC75g3TQdQKX7cMPViay8nHQv2HM+Pj9bfMEtDQVlz7PqQOiPmOktu3vzbSmK3NNE5B0A5Ku6wRQ+XEk5bGVXRpaKnC5eMvNQeBSQpUnHv6xgpjrzrpO2cgBKWU5a/IypdJsUmXK8dJxgnZpD7S/BxbvvjEYXHZ3LVJX/cdkENnG8/iWNmXmHq2kZDWlK3jkZD1htvH6hD14fhcxKIdYYmNeDsI2DsUlF5va0rzWlvpSKSN9Y1gW7dk+XiozfZWWZnsJJX2ONbzUMJKziLvW42Ybj4KXh2YoCwWYwdnG8+Q6hzeVIDMHj26wUvfvbathZOeW9UUsSxeI2e2jvGSVpQ1k6oQ9gJalUjPLY1r2q0sLeEjCngHZxu/wU15qheY0QT0ZWkLs4txn5dnGPeDlfdw21jbO41RrF9u46wfROIEDQCu2BifV5coEGv32G0NW3gdcY2/062u7z7bzZAU/M/eTbU+ka4PfC65/f1I7N8DZCyzzeJcCWipwObG0QD5xLl2B0v9+8eeE4to+tWsfVKU1TWvKewDxLScv2UiTl20KUlxKJaVNaWm7VvTZDdjZACdtwLJyLdw2jpiXrrCz2s5uGVfgcu8Cda8eAbw8MB+ccRw2bx9VZb+2GC+7ZjaPd9msvGxFbSkzkHtawAebbXxO2cV9beOAnDrbuK9tfLyUlypm5gqyjWeHtYKyF0rWwUrzeqmkdIOWDDttKsocRub2cBNcltnGJbTEsYf68vY8aY9vtvEBxr10tYuX7XSMzOyuEQHMo+3bxrOjaym7G2VdQAlP2BNkG793MOBSx9I8R2Ua7xzX9nHOPM616wdh+ogf/Ed8WuO0xmkPpD1wJu0B178/qV0ouFwitocDWHJZBXB56JFvJsD4xwS5GHKleuXthUOPf40mL9lAk5fNUnbFPGVf9LOKFxDSyzaOjON5cQaXVXs528a7Itu4i/pS2sZZfVkFk65A0w4wAS6nrh6u+lIpLyMBZOsAs6K8rE/Yw+rMopYgMuS4gJesopyn7Lp5MhWROEe28V7bOPdrR33po7bktmXMSx/lZdk2XHkJy3l7CXvYNq4SAEFBGVSGm7AHtvHscFm6iFOpoGUsuATI1DAyu8Ut83gmbObVrOEluFTKylvXq/iWEmCyGrPabz1lt3Fphpiwf5cWcDflJZSag8w2Dhu4Lm4Je1RynzsAL6cpi4h5ySrKkLon2zjAI4rKYD6ibOMAn/es8S8qYU9V/aghYs01gEsFLwEw24aYpW3clrDH9YPwTPqYTu+a4FHaA2kPpD0w+D3g+vcntfMBlyKruICVDC214nLzAn3ygq303ge/TfAywcu0B1bgHoDa8pOXL9HEF2ZoctssdS4HuFz0inEpwSVs4zaFZdM19Of7TfEt+9+zg0QXKBmuvqzLNj5ccAl7uop5GQEvYRvvp6b0vY+Yl0pVmdemTbx6Pket2sYLgAkAaQeXNpiZXd8uuFSA9OCsV7IeBpgjs40HxrdsykweZxsfLrxUGcoPa8VkGftyprB5h6suNygICsWlK7xkdSYgpopjWbF+l4pKCS3N4zjbOKzfbuBStSsUl+gzHrZxgEuoMEMt43HJehDvshrzslPAyzBwiZiZnWDVZa7UDAGX6BOcbbwGbha28pD7a1S2cVZZSvWl6wdh+ogf/Ed8WuO0xmkPpD1wJu0B178/qZ0PuMxjXNZASwUuJ7cs0sTiHF1y9EiCVisQWiX15MpTT/r+ppd8+XaagNryUg0us+3zlF2xSJ0vLjon56mCy6UioQ/DyH510T8PutsfUNZZy12VkmU7VmiGg8tyLBOQKjXnEONdKngZmW3cF0y6tA8Cl1BrhqgtZZ8KuOyvnuxVXvbvYwef9n4MI33rZBvPlZqh8S4DE/YoeHkz1JYc77IdcKmhp79tXIHLhpiXJqw0zzW8LEHnUGzjBfBsH2CWdvD+6ksGl+gzMtu4kW1cqy7DwaVK+HN0rcpgHmYbX+evuMxhZ4htvEzYEwIo+/XptY27fhCeSR/T6V0TPEp7IO2BtAcGvwdc//6kdn7g0mYPryguO1uWaHJpgSYW5uje7z6R4GWCl2kPrKA9cO8PHqPVn1tPE5/fSJOXbqLJ7XPUuWJeQctsxxKhFFCxJqN4433fhD27NxdJfsLh5VIRt5KhpAkU5bm2jS8SICPgZTjArFdeDts2rpIDRagnVYzKiP51MJOt4FWVZTUGJrcpagkiQ44LeClUlDW2cQUhi2Q9gI/oI/oVY9nBZH+IOUtZoPISsJOzh7sl6hG2cc44zvWNm8jdSr6RlFKyBQVmO7bx8IQ9ygIekrRH2cZhEwfERPZx2Mj1eVzcyxjbOOzeEkJuIGUJv1XXJrTkcw0v2SrO/XHebBsv7hcg0kGBOWDbeKHmvKs/uNSQU9vM27GNIzt4WNZxqC3NEgUxVczLkHiX6JPHywxVX/qoJYt4l9I23rJ9/NgalXEc1nHXD8L0ET/4j/i0xmmN0x5Ie+BM2gOuf39SO3dw2Q9aKsVl57zNBNXl5NI8rZ7fRF9/7m8TuFpB4MpXnZfarxyF5td/9ENafdE0TVy8QdvEL5vNweVCCS53bqYuSgi0VH2Qbdw90ziUmXiWqisJeOoUlk3Xh20bx/Pq4eUwM41r2/gCdfeHW78Hahu/tj7eJUNNBS5DQKWtTwhwLABmm+BSw1BfxSW3T7ZxESMzVH0ZAi5VzMs8PiWrL2XsyZvjYl+yFdynHpVtHADTK+P4ONrGVcxL2MbDE/aEQkvu1yq4HLltvJ8asu5+y9Dyvqpt3PWD8Ez6mE7vmuBR2gNpD6Q9MPg94Pr3J7VzBJcN9vBCcblziVZ1tm6hzrladbl6YZZWz80k5WUClwleL/M9cO8zj9HqC9dptaWwiSO+ZedKbRNXassdm6m7YzNlUfBSqzb72cX5fgFJV5htHCrP5QYv65STMdcR8xIWcAaUdbUEl2gTYxvvXBsAHwEuC3gZqrCs78cw0rfW8DJlG89CwWWMbQrKq6gAACAASURBVFypLXPbuASXiIV5s5lB3Oc8zDaOGJm99m+tomSFZV1dTdiDPo6KSwUu/ZP2VGNfjoNtXKsvOxEJe6LiXhrZxqMUl0dyu7lSXoZmG4+1jftByGHYxl0/CNNH/OA/4vut8euvv03T0zO0atUqevjhb1G/9qO4j3lhfpgn5juKOQzrmeP8e4zz3Ib1+6Tn1P83a1z+nbr+/UntWgKXO5doSoHL888lqbqcWJiliflNdMmRO+m936WEPUmBuHIUiGfCb4kkW5fcf5uGlhW1JdvEhdoSVvGdGlpyXUDFEAXmVX5Je1TG8VytGWwb36PjT3b3LBKKtIj3O062ca3WhPKy7WzjAJ8MIuvApbzObWPqAl6aMLLJNl5Ram5q2TY+F2kb94WXMwSLecZ2ca69beN51vEWrONFIp8803jnJqGodMo+Hp6wJ9g2rmJeQmEJy3gNxMyT+vgk8FGZy/PkOz7Ky25DzEu2kjfDSwBLaTt3s413ADp9bON35NnGVZ/2waW/bVzby9EvXnkJcBhgGzfgJaswVexKhpG+dZRtHPAyHGA2ZhdvsJR3i2zjfvBTPw+ZxXsVnd1ja5JV/Bf1H/fjCj6efvo5euyx7481FDxy5NiKB5e8P8b59xjnufH6LYf6kku20Sc/+W8J67kc5us6R/x3ZJT/gyEBSTcg6bpOharSprzMoaUCl9lnz6NCdbl5gSYX5wjwEsrLPzl3M930ja8lgLnM1XdnArA7098RwPKm7/w1/ckX5gS0FLEt82zinSsFuDSgpVZdbomwjfsqL1u0je8Ztm0ckNRuG+9evTB05WVszMvB2MZ1bEvASAkpbccxwLKnbwVG1isi+8erbKevr+KS2yfbuICcnupLBS2jlJdQU9aAywjlJcNLP3C5kTrR2cb9wSUrNDu3+wNMDTwHBy+9kvbcwdnGx8g27gsrjfYAoMHJehDzMjDeZZyKMgRa9gJLCTFdP4hcP4RTu8GCUECG/fsPjhQ29PuNoeYaV0Vov7n73h/n32Oc5+a7zqNs/8orr9OBAzesKGCJ9QSExf9gGOXauv79Se3cAGctuBTQMgeXWylTqsvcMp7DS8S7BLxcPbuRPrZpI83fdCPd++QT9NIbryuQ+cc/fJTsxAlopj0wgj2Af3sAlS/940/p3qe/Qwt3Xk8f++xaWn3BWgu01JnElUX8CgEtbWrL3DI+LNu4UlyysnM31JpN8Sz73fNTWypbdw47w5P11D+zu3dE8DIi5mWMPbyur7NtXMStBNjsgZHivtM9G7xsUl4qq3mA3dz2HMs1hpG+dRi81EpN9+Q8tkQ+G6lQS7ahvLwpTwDkpLIUwJLbe4LLis08OOZlDbhUtvGQmJfcx882jliXuuTJecyEPbdtoDrFJV+v2s3dFJcSXPrCSxUjU8W+HAy89AGX3TvLOYzKNt4xlJdRisscYsbBy3DVZQi8LPu0Cy9dPwhH+XGbnj1YGJrWN61v2gP1ewDgMlaViDHOOuu/j5Vqs433it03rn9/UrsIcGlAywJcdgAuEeuSE/UI5eXE3CZaPVsCzI9t2kAoq2c20OpN6wPLBvrY7HpaPbchoKBf+2Vifj3psoEm5kVZN0Or/2JT9Zq4v3phmoLL4nqaCCirF6fpY4vraEIUnHOR132O0X/10jR9bEnXOHYr62j15nX0sc26xrFXOXcdrR5JWUOrz0WRz19Dq89bSx/bupYmzvMvq7fqvujvU9Bv9dY17uX8NbRalbW0+rNraeLCdTRx0XSejEcrLSe+MEOTRUKeamxLtoY31cO1jeuEPf2T9ixSra18j8427pJpXNrI47KN1yfs+fjeJRqJ+jIiW/hKsY0ruAmAGGUbb0dxWSg7A7ONI0u5BpjaCu6WcTy3jbNNfAxt4xlDSZ86EGDG2MZhBy8s47COm7EvA2zjasyh28YZWEr1pXvcy2Qb5yzjXPtZx0142YZtPB5ehqsvpfLR75jhJdfNqsrq2FXbuOsHYcgHKsdRQ8xDlEOHbiObeok/6vFhj+OQZ4X0AYxALEbYQPv15zm2GbvRXB9eJ1lL5SLPYdjrxM+Vc8GxbR74jfm37remy+W+7f0xd75uW4e69Ql9Z4wn94XtWP4+TXMLnYPZD4q9hYUttGbN+tq52dbGHKfNc35v7MM2xuX/RrRlE3/++VcIpY252cbAe7us+bj8O3X9+5PaBYJLC7TUMS4v2ErZZ7eSgpd5vEuVrAfwcmmeJhbmVLZxpb5UCkwNMaHEXL0JxxuCysfQb36jV/nY3EYNOufRt/0ysbCBJhY2FmU1ztdvoom/hH2+vG4er15cT+FlA00shpT1NLE0XZSPKeAI6Fhek/ddjhWk3LyeVoeULetodXBZS6vPWzfCYj4f52tpAvDSs/jAStl29dZ1tPp8lLX9C9SVgJUoF6zT5cJplYhn8pINNPH5jTR5aRy0zJC0Z9cwbeOlzbwWTLpmIfe0jcvYmICYEmq6HzfYxodsHZ/at0B1CkiX64OxjWu7OICizSourzkpKl0VmBb1YwESLfc6A03YM0u+iku0zw5uouwGwMtNKoalD7hUMS8ZXgbVLSsvbxy+8rLLsDNUealiXuaxLlsEl9lhP+UlA9N2beMe4DJP2uMLMMfNNp7diWzjKOuCSnYkDFxyjEwGllzHqi/j4OWacNv4PWutsSeroLEOSoZAy96xXD8IbR/JddfqPvb5Y9kEhbgO6ILrOK4bt83rPEcAIHM+tudgfm1CSzwD78rvy/Phc9zHvCSMwr1hrxODIKyTnIttjdAWc0bcvM985s+HCqFt82njWtP7D/P3wLN4b4zDXsFekIDMPMfay7Xjubfxm9SNMYjn4b147V3+O1E3N14PjIHfr6ld6D3ME/9O5e9iG2uc/p26/v1J7QLAZQ20VOBy6oILqJPDSxXvUtrGtyzS5NICTSzOkco4Pj+rIeY8FIjaSo56Yn5jWFmYoQmPMjk/Q6tVqYeIJlT0PZ9cnCEuE4sbaWLDHE2eM19c43tcY3wcTyxtCC6TmzeSb5lAny3ri7J6y3rioq5vLu/Jdv2OMcbEuRsCC/oGlq3raWJkZdry7HU0ef50UJk4f5pWfzasTFwwXcJIhpK2+sJpmkBBAp6L1tPk5zbQ5MUbaPLSTbpsm6XJ7XPUuQJKy2aLuE11yZnGh2cb1+BSqTx3N6gqG+BlYTXPlZeu0BEKTVZphoPLeuCZbON5EiDXbOMCSg7bNt69DhnRB2cZBzQNgZfoE6a6HEPb+AjgZWEdD4SXjYrLmJiXQr3JYLKphmWc73NiHrNme3hdXc027g8ulQ3cI2lPaTMvLdtFop074q/52cbXEz87Cl7eFQ4vO0eniaGlgo5G/MoQkBkHLyNUl/cCXvpBSLaNI7mOG+TsBZbcz/WD0PYBXHcNH9B1CiWAAAkA8BF9//1fLT7kcYxrdWPHXpdx3RgAyfnUjT+IeckxeS4S8GCunIRn2OuEdcBvZSr7mtZKvo8537p1HefrTe9vvp9890G8kxx/1HsF+9IE01grGzDjudb996DttcLvgnnIf0ehz8DcZQxI/FvEu4eON4x+eG/b7yCfLfeSuY9lu2Ecu/79Se08wWUDtCzAJeBl97OfpQ4S9bBtPLeOK/UlAOZmDTABMaHCVEpMJPFBFvJFlE3BZfXSJppYmg0o6Nd+mdyMuWyiic2zNDmzQJNrlgjX+pWJLTMUXM7dRJNBZYZWn7eRJkXBOcqEuCbvuxxPbJ2hia0bafXWjaSPce5Qzt9IE+dvpNV5jWOvcsFGmhh62UATF6zPi3z+epq8YAOtvnCDqnHsWibyfujrWyYu2qBgJICkrUx+DqBSwMpLNtLk52eo84UZ6ly6iTrb5yhDPEsFLRep88VFyhDT0hLX0gYtbdfG0zbeEPdyz5LKMs5A0hli7l0kxLwMB5h25eUUbONQQg67JNs4FdnGrzeB5Dw1qS/Le8g23q5tPBReauWlhpFDVV5yjMo24l3yGDdtpCC7uLKWh2cbzwLhpeo3ANs4J+wBaGQo6Vbr2JYmuJTn9fCSbeMbqGzvCDFV7EoAQPcyaHiZIY7lnTqLuCvI1NnGY5SXflZxVlyiHk/beKD6UsHLerjIkLH9+pzWs4ozOKgDXIABo0ouwxCFoQaf1811GB/u/AyeC8+Nr49Dzb8p4NQ4zGfYcxi39x/1XsG/F3Mv1IFL/FaAfQCXw/h3xr/VOP47Gsa+dQGXw5iH6zMSkHQDkq7rpJLz1EDL7o5FArREvWrqwgsJ4JKVlwpefvY8KtSXBsCcAMCEClOVeZqAnXxpXtnKJzfPUXA5d54mPcrElrm8Per2S+e8OZo8b546s0vUWYf4n/NOZXLrLIWWztY5Ciuz1Dm/LBPnzxLKpLgm77sco+/kZwPLBZtoMqZctIkmR1JmaPIiFPn8jdT53ExQmbh4hkLK5MWbaPKSGZoEkGwqDCu/sIk6l85S57JZ6mybo2z7PHWuWKDsi0vtQMsR2sanGhSW/S3liwpeukJLtGPQGQ4uoby0ZzjPrp4fOric2rc4vrbxa5aBbbwHdrYFMANt49ezbXwE8JKBY1s1w1CfGJeyLVvAA+qYmJeN6svAeJfDtI1DcQmgWU3YA4DpCC7zdiWMdAeYJeyMV1qyclLWrtAS7dAP9aiUlxpgrm1VfRmlvAzMNI4M5d0o23g49HT9IHL9EAXAgErPFRwwaGBln7Rj8z2MhYI2pnKLoQj359p8vtkO4zz++NNFjEueN/rjmOEQzhm48BwwR8BXvs7ztD0bfcw529aSn2fOm9uazxjUOvHz5Hrt2LFHqbiwLnwf85RzwHVeH6yDvIfrUIE988wJVfOa8jub7fkZspZtsZ5QwmFecl147fC78DPke8jfQbaRz+Fj2c/2/vK5tvnb1ofHlnsNfc0i58l9ZM1rwe8r7+G4aW58D31R8GzzefLd5dzQHvc+9an/1qM8xDvVKf34mXJP8DUeX97DO/Dvw/d573G/uvn3u2+ulXwWxkT2cIyB67zOPIe69+MxeT0xd+xPrBXumesp3xV9bP82eEyz5nVGjd8Nc8PzuF2/8ZrmwmNCWYo5YmyeK/8e/daA5+Fau/79Se3cAKcCkzs1oMSxWQAtS3BpwMvswvMpM+3jW7fQJJL3nIuyVCmdLUs0uWWRoM7snLsQVrYuUse1nLdI2XmLNHneAnW2DrCcv0jZwhbK1p9HGY4bi54H2nQ+uxBcsgsWyLd00OfC+aJMXjhPKB1cM+7Jdv2O0b9z0UJgmaPO5wLLxXPU8S14lm+fnvaz1LkYxRxrE2WXzAaVyc/PUkjpfH6WOl9A2VQWqCmLkoPKHFYysMwuX1Bqy+xKobKMUFoqq3hb2cZ3byYk3+lXKurOUNs4A889m71iVrJtPA5cjpdtXMHLccw27gkuR2Eb///Ze7MnS477vnci+AfY75zpU6fJB9GSZfvRDgm0niX6OsKmhNm6e7r7dPfswGAWbAMMBuCA2AhwsJDADExSgBwMGhZlyAFTpgiZcSGSkMFLRdgRlxKtS+EJcckwqfsmIhiRN76Z9a36VZ6sOrnUWbo7HzKyltwqK3tO1Ge+3/wt5J6XT2Gvy1BwWddZlGjjw2dXVDFHeBmrvOwElzcZOfyYQgAev2Tq+Kksa6s49rpknVo1KRWU7dHGAS01vGxEKJ8+uNSwc49FG0/Z87LdNg4r+p1RKQlevppqGw+DkLSNh9rNqd70/SD0/RDFxy8+ePEBPakOIQPqoCzP8bH8ve/9ZQW52B5BAj/UWZ59sW+2Z/dvl2d78uMfbfNjnffZH9pDX7iPj/vt7dPVONkn7tsgyB6H65x98VlkGY6bffB8WvNkwymMCXPE/nnOeeK8yLFjzpBYFvUJPdAOzjlPfB62L58dx7zP9nnO98Jz3kcd9o9j19ziGaUNWPY56fnZH8fLc84Hn5nnsu0+jl3Pw3Y5FtfY+vibQrt8j+wTedt13ON4Wa9rjChrt4V3GbrWsb7wHtg314ocM8fNeyjPMbIe1xTPed9uB2sG/x5w/FzbrMd2UA738Iy4hnHafxusa/chy3NtoR0+K8qzDMeJ+2yvayxsB22xPMeKa7hv17fHF3Pu+/uTy/mDSxtW8pzQ8mOV4hLgkkmqLyt4iQA+RoVZnN5RSEsAmUwAmmUanNpSKWnp9JYanPFPoeVD2tZlt06qwcoZVZzdCkqDcyMVnc6PVHF+KzgN7tpUS3dtqqJMPMc1HPN6SI56g7tHanA3ch7j3CNd2FCDCxtqqcxx7J/W1eDixhwS+mWS/Z9Qg0tI66oITEuX11VMGlxe1wpKQEk7QVVZpfvWlQGWm0oDywc21fDBkU7FQ9vKpC3lsoDHXGuAxYfF3pQ+x9fq6OGTAKaOMP5wXX6ywrLFOn7dKCmppvRVYAJeMvnWqcu1RxvXys4ZW8Z1wJ4EeDmNaOPF4+uqwL6XHgCzF2jJvTNd0cYnWcGr6OS23TxdgRlrGzfwMhRgWtHGYwL2wOKN1JfyMnXPy+fmYRsvYSOC9TARJD4fAy8JOQ2M7N02XqosXdZxs+cloKWEnn4QM3S/S624rKzm01FdwjYeorzU6suXj6jBK0ixAXuybRzKyyJiz0sDIeP2u/T9IPT9KOUHMD/Uu+qhDD/AWU5+aBNwyLYkkLIBk6s820Vu3+eHOMEFysgxtd3HhzxhAcrL+rK/kGP2JZ+V9eWYeG2a8yTnGP1x3tAn+5dj4n3OC3PCE5TlMeqHvjfZF/uXY2T/KOe6j2sYuxyDVMSxDnPZNq6xfT6/azzyfaCOqwzbT83nuVbansueX/mMnD/+rbvasOcP9fmcWE+sy7bQBvuQ72vSfdZh7uoX91zPQ5CHe6zPvOsey6Ae/zbYBp5Drkv7b4N1mdvlcR3Pz/mx77e15xoLrhFaol3OJcfK94H+OJ7U3Pf3J5dLA5eAlgCWTMYqTmjJHHteQnWplZdlThUmYObZU2Y/TOyJ6UgGcu6o4kxMOqmKc2FpcHanrIO8vzQ4t62KnTNqee2cGp4/GZB2dNnirm0Vne7eUcOotK2GF7Z0Ki5sqUGZirvr67zvm6Od4p7tuHRxpIqUdHmkirmkTUe/G6q4sqmGEam4d1MNIlJx70gV920aMAk1JROs4DrVsBLQksBS57B4C7VkDKSUdYZ6f4n5RRuvgu9QTRmUt6sga9jYLEPQiT0v28rEXi8eXVfDXRZtHKDRJyq5bxkDLtfUYMbgst7z0h86auXl1GzjJmAPooeHQMw62ngovDTRyRdFeakB6ByVl73bxpPAJQBmraSkotInH7zQsedlC7isbeMSWobZxqGijLKNTxFgDgPhJWFnkQAvAT3lPpZBx7cPNyzjfQTtmZfyMso2/qXFAJf8gPf5uJUf3PwAZn18LPPDuQ1SoA7aYF9tH+ls227P9SGOvggBJt23+2c/MTn7ks/KdmY5T65xcN4IMDAuOU+4j2AtmH+OWeYo2wVn2L7r2dGO6/nle3fVl/fRhiyDY1iC5Rh57PP8rvHIdYu25PywbeaYRwIsVy7hEevI3DVG3p80NjkPsg7quc7tv6m258IzyXfMtpBzbtjHpDGiDspwHmSfk8Y/6b4cF445l3wPXIPI7edxtS3bw5jZDp8V9+Xzsw3+Ldn92PMt28exXZ7X+G+Wfd9ur2ssGBPnHO3aY+VcyWezxxd6noGkH5D0nSeqK2UulZbd4LIEmACXw/NnqqRBZgk0EYnclVBGRynX5cIAZAUs7zqlCt90zpQdnEd+stc0RHs7Z9Vw7bwa3n3KO2Ecw7uRTqniwk5cuuekKu45qYaBCf0NARkvmjS4uK2Q9Pk9OzofXtxWoUm3cWlHFRFpcGlLFZcj05UtVdwbloZXtoPrjPcxUhoaAhw2+t9Uw/tGUWlw/0jFpOKBLVU8MKrUlFRVMm/ASigtS2DJXMLHlGPZXpLqUqgoJ6kuG/1428abUckr4CmijQ+vT4aR0jYer7xs70eDy1nDyxtpe176QsmQckZxif0uu/e8LKiYfMKUledRx2Mqy3VVPOkO2INo4wZe+sPO0IA+IdCSZYtqz0ujpPQL2ANwmQovV4zisifl5W60jQN4GrUl8pXKto1gO34Wcaosx3MfUCnLpNnGXcDTT3GJfTGjwOUXjgrY2b/y0oBLf+UlwGW1V+Yr8wrYY0Ubv32nKpBuzdE2/uqMAvZ86fdUjG3c94Mo5INUQge7Hj5+cR8fxfjIlh/KKCs/tPnhjHJsB3XlhzM/xAkMCARYXuZ2e64PcfRFCDDpPtqW5WVfocfsSz4r28C1Wc0TxyHnmPMm51Y+t+s+x44cZSUEku8Y91nf9eysz3fCduU6cNWX91mH44DaUj4L7yP3eX600/U+0A7K2GOW/aQcc4yu+Zo0Np+56vqbwrzJd8nnaLvOscr5mjRGe+7k+aTxT7rP8bpyrBn8O4L+8Dw4luuEbctrrnZQH3XRnl3HPkdZOZ/234bdvl0e9+Vat+/L9uy+7XM8l3xP9n2+S/Rnjyv23Pf3J5fzA5wSWPLYVlu6reJUXZb58NxZVZw/o9WXEmLKYwk05fHwHKDnqahU3HVaw8vh3aeVbwLsNGX9IeNEILl9Tg3XDbhcvnBKDS+cUssXTgelUPjYKH/xpFq+eCo4DS/tKKTlMkngyGuhuW7z8kk1jElXthWAYlzaUsP7tueQ0C8SQKXsvwSXD2yp5fvDkoGQAJFhafjAdlNNWVrBK2hpwUpCRuYpwLKt7vDhbdUAiz5W8arM5sS9Lm2oib54Ldo2/ght4+1A0aWiJLiMV1+2RRvfnH3AHsDLBbONG2g5J9t4A2C6waUbQi6abdzASD94WYPOJOVlT+BS2s4HaFMG4Qk9jgjWU6BObLTxci/LyjIuIGYawDTKy+KFYzUUpR19Qj6+f6VQVJb7W7pt4/HRxqNUl1VkcgEOv9jvcZhtnAF7Ii3jKapLHW28CS+hmkxVX6YpLw8rbQGPCdwTHW3cX33p+0EY8mHKD175EYz6+PDFPnD4mMY5y0nAIz/CeR8f4+zfvo+6KMf7XTk/vNEe9qiUwXlYD/fs8fCc4wGU4DVCHjlGAIBJcIP9MefYXFCA/bJP1LHnAfBDjsG+j7q+84R2JLTBs+AciX0gl8AF5/b7BiDEc9llJUzBs/D52DbnhLlrjuXz2XPH8hivnE/2I+eRfcgc4+h6flc7cjxoy35m2X7qsf28sr1JY+N9Oddy7LjftVbsd8e+sUbkesB19iXnUl6X70GOQc4dn5Vl2WbX+Lv+Fjhe5hi33RbO2a98JlznOFifOeYFQZx4jrJ4Jnu8/FtCjrIoJ/tom1/ZrpxPu3xXe5PGgjHJv2GW51g5J3gujic19/39yeXCwSWA5bKwh1Nt6QUusfclAOTWK19UX/lvb6vv/82P1E//7mfqw1/8vfrlh7/IKc9BXgMzXgP42/vp//cz9f2//Wv1le98U22//sKYypLA0s7bIGTodbaLevHw0uyPSRg5Ka/7QYCflv0svezjYdASIDPdNu6ONK7bfnRj9vASe2z2bP1OaY+28eD9LrFHplBiRh03wOVkReV0A/YY2zgVlSF5oQP2ZNu4hpCR8LIf23itvoTtuw94KdWVPsfdtnETmMcFLjXwRMTxiP0uo9WXgJdTtY0fDdjzslZpzs02fqt/2ziUm/EAMyFgT0S08WGAbdz3gzDmAxUfuPjIZpIfxWyPH8csw49i+zpBAMsBIPzlX/6VBgm8xlyCAPbDnGM6d+6eRl1cRx92GwQNuI52ASdseAF4gGdjXXkfbbqem+NBLvtgP3h+Wcaej2nPk5wLPA+eHdcwJnlPzjXnlvOA57LL4pqcK8BNtME67EM+u2uOUJ5zYN/HeAHI5X22h/bb+mAZ5HLc9vPjftv7sOvK+ZHtxx4vwlrBvHIOCbP4/uxc/i3IZ+6aP/n3hLWCd4l2//k//w31L/7FbzTWilxz/+bf/J76jd/4ZOt911gwn7/zO/9HVUeWsZ9N3pPPgmOMGff5/PK9yzGiDNf78eNrjfL23wbO7X4w76gv+2I5uWZRxtVe21jOn7+nGgvmHHU5TjzTjRtPN/pEO/bYYs59f39yuTBw6bKHe4PLX790Sd186y3107/7eYZTM4ZTGQpnKB6yBgAyb37rTfWPHz3bDTEfQpCe9IA9Glw+NKoC/tRQMTBYDxSYngF7hte2VJ1SwOVIDRu28XaoSPVlf7Zxd1+wjS8/Nlv1pQ7YkwAvNWxMqO8CnQZgTlZeMqhPlfcFL6sgPKG28T7Vl2uqeHotaL9LAE695+XTAJchysu6bLzycjq2cR0AKFRtWZWfQ8Ce51f0/pR6j0qoLsV5H/DSV3lZCDWmCbwj1JYAki/WyYaXVbRxlHkJANNOnhbySkl5VOmAPF3ntI1PK9o4bOA6+QFMU7ask2wbj9/3kmpLDRxpG9fW8bho49p2/uphVUSlO1URHXH8TsUo4F45wKWGl1BedqsvfT8IYz5Kp10H8MO1VyGuv/ba13r5sJ72M8yi/b04TwAnMfCkKyjPLN7Fovfhs1YA6bCnKcou+vPstfERXO6Vuff9/cnlwsClS2mJa7zeGpzn8muvZWCZYWUG1rtsDQBgXnrj3xlbeYt9nOpKWL15nJrPyzYebxkn+HSDRALLrnxP2MY/k24bdwHIlGvc6xLqSUQT70oaXKZCS9YfU1562MYr0NknuDSqzxC1pSxroo3XQDLEOh4PL1d7jTJO63iabXwe8NLsV+m0jd8c38vSH2jGBewBxNQqyoaCsgaZNriU54CYUFHGqC8HqFepKCfDy2Z08n6t4tXelV+s1ZQ+9nFd7+X4/S6TgvXcOqKK2+O2cbPnZSS4vHWnGgA+RoHLEnjGWMaToo3/bif09P0gXEQA0AavADP3yod9H/O+1+aJSrhQcNkG5fqY473S37HJ3wAAIABJREFUhu9aoSIv/539vzOFtxlc+gE839+1vVauyx5u7o3Uxx7cUuPg8uxZ9ZU/ezsDq10GrELUebns3ldzwkIuI4vT2t3IewKXbHMutnGt1iSEjMnnYRvv7nMIG/cM0zLgZc/KydT2AC+DwWWibTw+2vhke7l7j8zJ9SSQDDk28DLbxlNs49F7XlZBe1YbQXv8IaUbcCLoj49NXJbR4PIFKCxt+7eBlxJUuo7H63kqLmOD9jSUmf0DTB9gyTJQXjLIzyBBeZkEMK1o46ngsrhlAv7E28bj97w00ca7FZS2IrMO2OMGmL4fbosIZgBNpJ2RNk1aJxdxzPMY016aJ0JLvutJ8FKWx1rJoK0btIWsFZTF/GOO57Gu91ufthV8L6xl39+fXM4P2AJOSkv42PGDW2r5gZE6UJw7p4PvLJ89rZbPnlV/9O73MrTM0DKvgT2wBr7+f/15HdCnRX1plJL9KS+T4eUjYUF7tHX8Yex5uaWi1Zciwjj3suxSWiIiuU6PbiqoLqehvJy1bVyD0gR4OXh8XcHmnQos7frcs7JLdSkD+7B8Uj6mvDzRGm18HEhCedmz+jLCNk7IaQBmHYjHV31ZPAP796qqchx7p+NKKyU/dzxZhTlEoB6m0gY+qOzgK/5BfGa+5+W4bbwBFMuAPqEwk/ASkFG253OMOk31ZK28xHUXuNR1KuWlVF9SjekBMhsw0kd9CWCJcv2Dy6rNV/xs4wSXul4CvCygoAQ01DmOQ9L4npcaPOr2ItWXsJwnKS/jAaYNJ7vPa9A5/AqPmf+u8v0g3G+QID9vN+DK85PnJ6+BvAZS14Dv708u5wcubVAJa3gFMx/c0mrLWnF59qyOGp6VlntfiZfVlvvrHX/5z0vlJaKQt8BLAxv7g5fDh1KijWOPTAMiJwXr0bASwLKMNh4NLquAPvvbNq7hZWK0cRs8pp4vjm18sjqyBpY9g8unwve7bILLbBvXUcoD4eWQ5ZOijR9XlW1c7j15MyVoT7jyEmBz0KttPABcavXlZGBZ7YXZsJhPD15SWemTA1yi3OCVIwoKypgUBivHwabc8zIZXMI2ngwvfy8q4vgkFaUvyEQ53w/C1A/UXD9DjrwG8hrIayCvAbkGfH9/crl4cLl81djDASyZDgzPnNFKy4u///tZZbcHVHYZTO4vMOnzvqs9LzvgZV/7XQKOFkgzijZuFJdlQKBrUGvG2MVZp9vC7VJhUqEZr7psh6VDRDOfoWUcfemAPQnwMhVUuurH2Mah0ExSXWLfS5fy8qmOfS+fWFNFtedlW/3464SRoXncnpcGdvqrLF2KzHTFJfe61PmzpZIzRnGJOgSRMXk0vESQHljGVxsKSa20TIKXxxrt+SguYRtHgB9nwJ4OxSWVmE3beCi4PKIGX6CS0hNiAmBWELN/gOkDLFlGB+wpFaDzso0PbNt4iuKyrLub4GUNPLPiUn485+MMU/IayGsgr4HZr4EMJP2ApO882YpLnC+X9nBCS624BLj8tXvuUT/9+c8yuMzgMq+BPbgGELDn166f3fu28VJ52YdtnEDSBStd1wAZp2MbHylEHJ81wHQBRN9r87WNm2A+ydASgYEAIgEvbRj5ZAe8bMDO1YWxjSNKebRtnBZx2sd57pUDNpZRx3uwjlcgMxZePhcfsGcYCy9LQFkBTBfEjLKOG+UlwKIPuKzLGFt4nG0c9nLYw6Xt3A9i6oA9u9o2buzlUF+mKy8jo41b8JIqTGNDn5dt/M4o5WWBoD1fdu9dOfm6qev7QZQ/6mf/UZ/nPM95XgN5DezlNeD7+5PL+QFODSob9vBxtaUGl8Xp0+rz//k/Z2C1B4GVjxovl9kfCs3P/+l/UsUDmxMD9vRuG3841TY+0vtXetnGHzbKyyRwSdv49XYlpBNcyn0yHw1Xbpo215WzbYDLXQgvfUGnb7kg2zgjhfeRN2Ckh2LSBp2h9SeUD1VcsnzxDOBlto0XEfCyD9t4/+DymOKelzWU9LORp9vGw8GlAZ4RyssKdvavuuSel1RW+uS1bTw+4vjeso3Hg0sTsCceXvp+EO7lj+f8bBkO5TWQ10BeA7NfA76/P7lcGLjE3pYAlFBbSqUljw8Up05ltWWGlhlc7/E18NO/+5kq7t/0gpe92sYfmqFtvASX2PNyCNs4IWRALuu4IGLbNR2s5xEDO6G+bCsXe3346BxUl7CpTyHgTkqbtIB3B+tp2sRZJ0mF6YKJXcpLqjVd9Xq4RhgZmsfZxk108oWyjX9u99nGO8HlTXck8e7gPWafzFB4Ccs4QWeb6pL28LY83TbuaRcvoWVtM58OvPQBlrIMgWeKbbx4JVJ1eeuIGtxGMvtUarv33G3j8fCy+NKdwcpL2sZ9PwjzR/3sP+rznOc5z2sgr4G9vAZ8f39yOX9wqe3iDns4oSXyA1tf+EKGVnscWmVV5f5QVU56z1u//3wNLrv2u0QQH62U7C9gT/Kel6HRxr1t45ut0ciXr480gFwU2/jHHh3N3jKeCC/3im1cQ08NHK3AO13wsgEoYRv3UGsGlAmFlixvlJcGRvpGGWe5JHip96js2TaOiOPRtvGEfS+zbVwZeCkjjdNG7hFpvNq70h9gThteahjpHW18/rZxe89LgswU27iGoEnRxuMC9sTaxn0/CHfDx/OFC1fUgQMH1HPPvaR2w3jzGDOUymsgr4H9vAZ8f39yuRBw6baHI34GoOXyAyN14MtvfyuDywwu8xrYB2vgy+/8V1Xcv1HDy5Yo44w+3qdtXLc5o4A92ireq208TEFJ0KmD60SpL6HcdFvVi8fWZw4vlz+zmaS8BLxMUVm66la28c+eUCHqyyTVZWvAnnYgOYBtfGrW8bho48VTq2rP2MbnGLAnZc/LTvVl1H6XUGzWSkoqKn3yGNs4oCXUmE3lZQC41PtkptjGATznr77sxTaeoLyE5ZzAknkKuETdJHiJfSujU7jy0veDcLd8XP/gBz9Ur732tX0BLt9++8/VJz7xqwrAdre8nzzODOryGshrgGvA9/cnl/MDl65APFJpCWi5/MCWOvD9H/11A1r9j//+N+rIJ59QHz8wUtv/6nn1s5/8vHHfper67V+/psujHur8h1e/7VXP1Va+ltWBeQ1MZw18/8d/pYr7BLicpLoslZcAmKlJRxvvxTa+5bXnpbaL0zp+rV1VOeywkVe28VJ56WvzBrjUCVHBo8BlNyidh218YaONB4LLWdvGh0+eUMVUo43Hw8u4YD2LZRsfQnGZbeOKlnIfUCnLAFryPN42DmDJ5KG2LKEl9rysVZSBykut2Jw/uIR9nAA1yTZ+axq2cbQZF7AnCV6+mmob9w/a4/tByA/NRc8ff/wZBXi56OPsY3y3bn1FAV720VZuI8OkvAbyGpj1GvD9/cnlPMHlA1Bbbjv3tSS0XH5gWx34iYgmDmj5z/7hOQ0hD9/xpM5/5588MhFCPnf1DxXKsw6gJ9JzV78+sW6GVNOBVHle87zaa+An2Ofy3nX/vS6pyNw3tvFRq218eH2k9D6WoUF7ymjj8QDTHbBneV628Rvx6smp2cY/e0IVGmDORn3ZGm18os2bNvPFsY0beDkf23hRQscqUnhq1PEk23h8tPEi28ZV8SLVlgSYPPcAmVG2cYLO6cDL4uUjqnjZ2MHl3pZdxwCY6dHGj6iYwD17yjau97z0g5e+H4Sz/qDN/U2GKN/97g8ytPzbyfOU11Keo7wGFnMN+P7+5HJ+4FKqK7Ut/KoJ0GOg5bYCtNTg8sNf/L1WVEJZCUgJ4Hjx+G197Wu3v+0NLwlJ0A7qEWIChH7nm/9zomqT9XOegVteA9NZA/hbH1w50VRdEk5OyI3isp89L7VtfE7RxpevdcDJDvWlUWZ2KyFdikxpG3fd97vWYht/dA628RuLZRsvHl+vrOIGXq5V5y4LebJVvIxSXsHLibCytpFr23hA+dA9MbGHZfH0quJelj55bRufA7xMBZV2/Wwbr5WX0bbxY8YCXikoJYg09+yAPYCWqbbxQaT6sphixPHhy0dUF6i079E2XrwSH218kGQbP7xYtvFX423jvtHGfT8IYz78YWGeZGPGfpTYl9KVYIN2KQpd7f7wh++rI0dWtHXaVSdm/ItQ5403/ljdccdvjalIcR1z5ppfOT9Xr153zuEiPFsew2LCpPxe8nuZ1Rrw/f3J5eLAJfe0JLBkfoCQiJDyn/4Do7jEOe7xepfy8vrZP1CXVl7VCsvv/mkNKb/xxl8ouz32l5q/d22kPv4Rk268Mx3QkzrGqv6P31Qbu2Ws+2Cvx+q97MNnNeByvd7n0scufpVW8f7Apdk/E0GARtEJe1n6pEYfsbbxEngyYI8fcNw0lnFYx6dgGccY5mMb31TDBOWla8/K1GvY8zIUXM7DNj4LeOkDLGUZwMtw2zjqICHYzmpCMlbvPlSXw2dXFFScgxTl5ednq7zEPpmd+13eNJHDaQX3y8to48IGTjt4V55iG6/gZQN4eqgtuddlJLisreb9Ky9DwSXK92Mbj1Ndmv0um3te1lbx3Wob/93OiOO+H4S+H7IEiIBngJJIOAZUxD1XO7B2A84BxvE+r/kG20Fd2R/b2c054aQNLjGPmNM/+7PvqE996l93gkm+D8zNbp6LPPYM0/Ia2HtrwPf3J5eLA5fLD5o9LQksmVfgkgpJKCa5Z6UvvGR5WsQ/Obii97kEIIL9nPf7V16+q776+vu7Rs35wetvqvf2ISzbz6Bw0Z59cHktzi4ORWYPe1269spsgMUgkLmphtdGXvCSgBN9VccTFZYt6szrNZD0BZgGMpo9L+MgJlSXbbbxzTkE7NlIgpfTsI0DXDK51Jb2tb7Ul1oZGRqApypP+3itzAxVWtrlJZQMOTbw0sBIRhH3zZPgJUBjz7bxJHiJKOWxADPaNo7gOsecENMPVpr642XNHpbFC0ervSy74GV9r1t5SVBpqy9r5SWgpVRr+kHMQYRtfJqqS4JIW105+Ry28cPRKcYuzjp7zzbeDi99PwhDoIGEjgCPNniz22J5CS5ZBoCuTXnJMoBz2O+R52+99a1OmMdyi5zjuW0VKudHPp/97K5nIrxkfVeZfG3vQaH8TvM7XfQ14Pv7k8uFgUsDLN3QEvCyApdQRgJeArTEwEvU+9sffaCw3yVVllBh8jquwTaOMr3BnHfe3SUg8F11A4rLT7+pPsjgsr/3v8Bz+cHrV7UieNHUwINLJ1Rx70ZQdHFGGWfugo8x14ZXR4pBe+LhpVFsEkZOyqt+tFqzBUx6Ac1423gRrb50W8Yr5eVjGzMFmDpgT0LEcNi8U5WWsj7aKz675qW87EVtWdrGNQANtIBPN9r4CW0XD7WNA3KaaOOhtvHFUl5q9eYclZd9RxtHtPBxINkGKl3X6wA8NZicfG3wQge8LO3hNrjsI9o4VJS1kpJ7WXrkFfSslY8Ej6n5ZFBp74dp9sgsXpkTwLzdv228uH2nKhB459XDESk+YE+Xbdz3gzDkA5ggkuAtBVzu98jZgI2T5s/n3aCdLtWrTxu5TAZheQ3kNdDnGvD9/cnlAsGljh5e72lJpSXzClxCLUlwOQle3n76Gw34BCUlLOKEkgCf2CcTbRJeoozcP7M3eLnA8IrPCIgFgAV7+6KBLI4x531uN/CuugFIjS0CFgxWL108oYorm+EBesQemDGQ0lXHgNCRjlg+fHhWtnH0Uybv/S5bopKLaOPcy7JLgWlHG49TXgKYugHm8LENtfzYbNWXqfAS4LF3gNlQXrYH7KE6s8oliIw5ruAlVZTrqnhyXdmKSJwj2vi4bZz1+lFfhqgtWbbe8zJEeVmXjVdewnLen/KStnGt5ISCMirN3jZePL+imIbYp1JDy1RwCZhJ5eUxL+VlIWzmJvCOVE8eM8F4XjyqCColwKQas1nvqCpeYupWX8aASyg1NeycUrRxYxv33/NSB/f5IuDlEZWy5yVVlFH5bcs2DvCIpCOYx0UbN/AyBlyiTgk+/13E3pc6YM+48tL3g9D3Y5XqPigGpXW7DZq5lIUAnlQHsj3W57m0PvMaQSnv8Tr6QHu8j2MCUVxj+bZnlGUxjhs3ntbtsU0qQiWwxT20yz45fruMq0/WQ7voywaX7Jdty/HzmeU19MF+UdfVZ76WgVReA3kNzHoN+P7+5HL+4HL5wS21/ACSC1ya663gEiDLVl7C9g34CFWlBF1UWOLekU8+UUUSJ7wk6KQdnYBTtsFjuXflBmzg77ypvvpjB1TS+0ZeHb/3zovV3pfYA7MGhe+rr366bV/M5j3unalzgierXX3v2puNNk298TEBYEFxWY+lfB6rzbH7gLJif0y0r+ekFdaWys5yP00znvqZP37t3fK9uZ63HLcc06f/QN0Sc9b2fL+UdRx9O59LPoNdX4/zffXVa1Cotoz19eZ71mO79q6Gw83ntt+H1R7fL8Yjx9H27C39cv3q/Mfvq/eguJRt6+f17Xt6ytyli2tq6fK6Ku4b1ftcCihJVeWkvAaR/ex7ifaGSQF7NisL+CTVJe/3YhvX6kw3SOyCmLwXr75cJNv4YgXsAQzFnpdaVVnmtk28eX5C9WobrwAmAKQbXLpgZvFUv+BSA9Kn14KC9RBgzs02bgfc6eE8zTY+W3ipI5Q/b1ST9d6XKxVsTFFeahD6wnFVvOAHL6nOBMTUFvCG9bsGmRJa2scAm4Xex7Iub8674SXKBKsuK8Ul1Jn9qy7ZZoj6EuAS5ednG2/Cy0EFLyPB5a071SBadVkCzxhwiTqOaOO+H4QxH7QAhkiT6nZBNYI4wLvvfe8vtWpQwkbc394+XVnD2da///f/sSqL8hwHcpwTJALk2WBQjhf3CSZxndCQANC+z/55H9DzN3/zX1bjQxuwteO67IfHAI4cm3x2tMv+5Xg5HtRjeTk/bJf3bKDJ+znP0CqvgbwGZr0GfH9/cjk/cGmih7dBS1jHt9Xy/Vu1VRzQUSouCWIkvITVG+UAMHkfOUAk9sPc+tRNfZ+WcNS9Y+mytojjmOCTIFO2gWNjr32xsn+bcxs8GehHwOkGeRLgNet/8PqL47CzhGi097JNntcAqm5Xwrjxck3QWt2vwKG8X7dZ91Pfr+p+pPkc9tzJc85NPca6Dz5bPd8uC/u76oYYazWGMRBXj/OXH7KP5jhRtx6HLG+OOdYaqgqAKPpzj4F9WlCYAFLUl/PTeHaAVvGs+jnEeVC/FYzluJpzwTFUbU7om+X7zAkuB/duqsH9IzV8cEvbtSeByrb7xUP9gEu2bwBmfMAeCSMJKNvy2jaOfS93m2283aoOJefwMzO2jSdGG5eW776Oo8Al1JoxaktZpwEuJ6snx5WXk+u4wae7HmFkaJ5t46VSM3a/S9SL3vMSasvVMvUDLg30nGwRJ7BkrsFlh23chpX2uYGX4eCS8DIYYFaRxqcDMGPAJerMzTZ+q2kbN6rLeHCpA/7cvlNHMI+zjR9WRSS8tG3jvh+E0/ygtWGf7IvAzYZ5BHAEd4B1MgFQsi6hJdqVYBDnNnh09c2+cM8eq13fvo866J9jwJigokQu+3K1jWton6CSzyPHw/bb5kf2Icchr+fjDKzyGshrYB5rwPf3J5fzBZculaW59rH7t9XyfVsKeaW4BLREUB0XJAGYBLBEYsAeVzlcYxRyKC/lOetBnYkI5a76GmJZsMkNGgmGXNANQAxBe96t1ZCiza4AOQRKFdyr1I4EUHW/Esaxngs8/rKhGKyhbP38GKtRZH58DE5CufdiGZGcYxiHf3VbTRgox+gChO3jbgY9ai8nx8K58R9nd7ul3dqCys05Zp8x4PJN9R4BZ0MN6/PsLf0SXIp2q7XEexrQ+/Vtv9c+zsfA5QMAl9tJ8HL40LZCqlWYjEIen1dQMShYTwk8QwP2XNuqgvwMvfa3dENOqij9bOMI8GOC9UB1OQ3l5axt4xqWJuxbqfeoTKjfBjxpBW+qLNe0IpPXWKbKJYiMOXbByxbbuIaQVbAewEcoL/tUX66pIlJ5CdjJ6OF+gXqEbZwRx5kHRR8vo4P3oLjsxzYeH7Anes9LbRuHTRwQE9HHYSM352n7XqbYxqGglBCStnGT29CS5wZe0irO+lRjTlZf1gF4/Pa6nKZtnMpLWMD9ICZUl33ZxhEdPC7qONSWdkqCmHrPyznYxgE9v2xs474fhNP8qHXBPvZHm7YEf4B0hHcAe4R2rMOcoI91cT0EXHJc7Av1eQ394twHXMoyOGZdjpO5S52JsgSX7FuOB3VxzjJ8ZrsMymVwmeEU11rO81pYhDXg+/uTy6WASwMrASyZKnBJWzeUkTYgIYxsU0oy8A7hJNuCwhLtAXhCjYl2aRe3+8B5Bdc+4gJ8ApLBPv7Omx1Ar4RPFXisVXUzB5c/xli7QJcZK5+9AbomPqeYEwHG2FYNLtl/c17bwaEPvLP7Zh8luHznxU6lpQS6jWcWzyHXiHus7DMSXDbWHIGrz7O39FuO/T1Ejy+D8zRBq5kzrkG+pxpYN/uWz9/X8dI9xipOxWUBcPngTjK8pNW7L3iJCOZp8HIryDpOpWYKuDR1Z20bR3+LZBtPjzbeBiBjr1e28Sfa97tsAMwYUOmq44KXk65VALNPcGlgaKjikuWzbVzskRmrvoxVXmrbuFBfyr0nb6btfUlFZUg+L9u4UV96QEuqLRfRNq73vIRtPD5gTyy0ZL1eweXcbeO/q3w/CKf5kUsg5wJ6gG3Sqm2DOQn27DGybCy4ZH0JAe2xon85Pvs+xsR2MI7HH39Gw097rDgnpJXzIJ+P7digFuPjNZaRY5ZjsK+7xpGvZaiV10BeA7NYA76/P7lcLLjcUsMHACyb8LICl4CSAIzfeOMvxsAlQaQLagKoAFjCEo76KMNAPNwLE/doQ8c1lHODmBoImX0Km6CNdQCGEJ27Aj/C2mvKCAAk1G8AeYRGbEvmhGMEaTyv4ZM9PrF/JGy/QtnJdtnfeFsEf+VYq3HWz/zeO++KPS4J1livPa/mpdpv0l134phKENdeTo5hfG5qcCrL8bgu313OlK/GUD1Tc+4bbXAuHe/Dfi8SoJr3J9ZOtX1Bsy+5h2ajXz1frN/+fFwTk/rmWPvMXeCyeHBbISUrLx/uR3WZbePtNnCqOkPymdvGYVO/0W/E8FhoyXqAl7CAE1C25VpxWUJIlEmxjQ+eiICPAJcVvHRbv0Ns4nZZwsjQ3MDLHG28iAWXKbZxrbYsbeMSXAJq3nRFEfe9Fmcbxx6Z4/Zvo6KkwrItbwbsQR0PtWVZBirKKNt4BTH73/fST3FplJlmv0ujvhy8Mqd9L61o40mKy1ul3VwrL2OjjafZxn0/CKf5EeuCfbxm79dIMEcYyXOCO4wTdV977WsNYMjxS8iHazZ4ZDnmKN8FJm3YiPK0rNsA0n4W9sGcz0L1JK7jOVGPY0Cbsh3OE/tiG5wftm2X4/WcZ0CV10BeA/NaA76/P7lcJLjUKktAyxZwSTs4IKUNSggbu4LqUJVJlSVUmFRoQm1JcMlyXW01wZsF3RDoBkF7AIkIqMYUmoRHNvS6qm5ce7PaQ9N+Ticca0BRN4yq6o2BMrFXZKX+tJ5H29rxPHbb76r33pHBeex6BIDjOecPUI3Hbqh61QQycoz7q5xjCe/Gysm+Of5ynJMUl9V8WGrJEpa2vpvGGNin1QbXRaOsHKsNsOt2Pn7tRTX52evyNriUWxtUc99YQ/5923PQx3kXuOwLXiLITl/KS6PkTNjz8pGwoD064vg1o9aMVl9eN+BRW8HLY1/QmG3jBngOphBtHBCTILINXMrrLJuSV/DShpFdtvGGKnO1Z9v4iUTbeCi8XFGwmBe0izMPto2XUcd7sI7r6OVop4w0PnhWKCq9oo/HB+yJto3fZIRxWMZbIGYZ1CckgA8D9gA0higvhx17XtJK3g0vASyl7dzPNj4AxKSq0jOvYWf/4DLcNl5CzC9CdZmqvAQ4jLCNW/CSKky9dyVhZGieZBsHvIwDmL4fhNP6sJWgj8CPuQR46J9QjvcJ5wjleB31ZCAfXEdZ2RfKIEgO6xAMup6T8JBlkRMUory8f/XqdW3blvc5dhlEyNUPywHCsi+0bY+N8JJl2Ffb/KBdlJFwt63/fD1DrLwG8hqY1Rrw/f3J5ULB5ai0hTeB5ZhVHFDkt3/9mg6kYwMSKii3/9XzY1BTlpUwUh5DhSnVmvJY1rePXeCngoSW8q4JkJrgsqFsG4OcNdBi21Rc2uMZh4umLuuNwUECNGuszfbrsVbtAHS9864BrBXgiwOXcszNfhkMyaUUrceEOajGNQYCGfkb80CY5ztOlm9GSq/eeTVnpj33GOo2Gu+f8z42XvmuLYDNOlbk9qB+G/uZSpVmraI18+nX9/j6q8cfe28yuIRtHCk+aE/vtvGkaOMGerYF6LGva3D5MIL1bKlocMl9Mq/H28YRYMcXdjbLuW3jw8dmG6ynUnkm7FkJeEnFZF85wSRgJI/b8hRgOVa3ASP7V1LayspJ56GKS5bPtnEBOQPVlxpaJikvoaRsAZcJykvCyzBweVwNkqONh4NLKjRrGBlgH9egc3rwMkh9+UVGG0+FlxHgsoSdBJbMk8AlbONJ8PLOqIA9vh+Es/qQXfR+CEkJC33HC6jYFpTHt43YcgSaoWOO7S/Xy+Arr4G8BnzWgO/vTy4XCi7rQDyElTKvrOIAIVRDIrfByPWzf6At3pdWXh27Z5eNO5cQjIDmfRNgp1Ksva+D7sj2K9BVlTEQTarmTHlCriZEkm0RUtmAry7DNpoKP9azwSUt7azvLicgYQUp6z05f1ld8wWCtcqygnkVlLOenddtwCdVrV3gEmOr5p1z4xgnIaylpnTPhxuUusuyz+b7qJS49nOJ/mu7Ntda3a98/0H96v1M6/ZqmNscn2/fXDd95pPA5SLaxqneTNrzsoSRNqi0zwnc2o6ZAAAgAElEQVQudV/XoNZ0B+Lxg5rh8JGBfeLBZXufw0fnBC93q21c7FsJuDkGI8V9r3sueNmlvNRW8wi7uasfxzXCyNA8Dl4apWYRpLRcVc3yx1WlluxDeflsGQDIS2UpgCXLB4LLhs08es/LFnCpbeMxe16yTphtHHtdmlQG57ED9rx0TLUpLnm9aTf3U1xKcBkKLwewjGvb+HTgZQi41MF6sOelVl7OxzY+sJSXqeAS9dPgZbjq0veD0OcjdD+Usa3hvs8MaDgPcEhoCbWp71hzuQyd8hrIa2AWa8D39yeXCwSXZfRwCSvlcQNcQgkJi3dbdHHudTkdeFlCSgmbSmhHAAeIxOMK5lRgT8IhYdEWsMoALQveifsVpKpgnIRQBojeKJWAchxVPTn2d15UEoCZ8dagrb4nx1rOgYxyXT1fDQSd/YnnIMyt+6jb/Xjj2erx1M+DsnVfGLe7v7LNqj221ayr4Z2cFzFOqYStxyq2ABD13GNgn/Ldu+tX66XsX1q663vmmeRY/PtF3fG1VdUXSl/fvutx2esw/twXXGbbuAkORLDZDSo329WZ10daOUkg2VRHdkFGE2k8Ltp4e8Cejz06UpUaEntRziolqCf3im1cw00AxCTbeM9qzcho44hSbgCmsYL7RRwvbeOElwtoG6d9PCiPBJgptnHYwSvLOKzj9t6XEbZx3WapopTtTT42kJIWcVdOWGnnBl7atnH/fS+zbZxRxpmHKTBteNmH+jIdXvqrL30/CGfxEbvofRBa2hbttnHL8rB8t5Wb5nX0Ow9gOs1nym1nqJbXwN5YA76/P7mcL7jcUsst0HL5gW21fD/u76gGuAQo4X6WLtUl7vvASwDQV5/5E518beEaYl17U31QgTpjtSVEqgGQsBZbZRE05cYrL5p9GwEYBfgiBHKp3SRAqwKv2HWpTqwszFBFvmkUofLaR66qr35djGEM7NUW4o1Hnhkbq3nOEoA5+sR81HPhgISNsbiUm+hfALaxOZRtlnDSblOc6/fjGGc1jyhbzUELcHPU53t3vhvM8etijjmea+/We3ryGsr+WPbbfKYa2LIMFbDNcuZ52vr9E7EO6v7q98R3/ox66tM8tmCrBqrsm2PpPw8Clzra+ALZxmFff2g7Ldq4p/JSW8Ufrm3m3eDSQ5UZaBvH/piEnHHqy3Z4qW3jM7aOLwOQJsLLlPquukHRxkPVlV3lHerHLmv3YKoBe9ZUqOIS5YunV1XxDODlqt7DMgRc6j0vCS+j8p6Vl5+bvfJySNgZq7zUe16We132CC6L58OUl4Sa/drGA8DlS5EBexbMNl68DNVlvPKyuBUHLrlHJoEl81T1ZRq8/D1v27jvB2EGBXsDFOT3mN9jXgN5DSzKGvD9/cnlPMFlC7Sk2nL5PljIHeASoBFRwP/ZPzzX2JeS4G8SvET93/knj2hbOaKHox0E7JH183EfQOpddcOGqw01Yx995Db22loNAZfZNi6CAl3rUFVyT0tHXlnNS+UlYeSkHApNqjTjwGUNPl19Zdt4GQTIN9q4AJGzto0Pn0REdFjGF9U2Hqq6XEDb+BzgZWUdj4SXnYrLlD0vhXqTYLIrh2Wc911qS1yzlZb2eTPaeDi41DZwz2A9UGnWNvNFsI1jn85023jxSjy8HNw+om3efYHLdNu4n+rS94NwUT508zgydMlrIK+BvAb2xhrw/f3J5fzAJQBlq+Lyvh0NLZ3gEqDmG2/8hQaPXcF4qLxEGaoqASgJLRFRHCnDyynAP61QFKrJDCwXC4xTxbqAYDkGXGbbeIhtvEN9eX2kTKTxsKA9AJewjMcDTHfAnuVsG69UoNyjsi1Qj7zOsil5a7Txp9ZVl/qyvodo4/3axmOUl1p9qZWXBkbOVHnJPSr72O+SbTxbRxsPsovrfS/jo40XkfBS15uCbZwBewAYCSX98j5s48dUDUA9IabeuzIsUM+04WXx8hEFJWXI3pepe15SQRmTL6ZtvFt96ftBmEHB3gAF+T3m95jXQF4Di7IGfH9/cjl/cEl1pYaYwh4OYMk0ZhWnwoxgEtZxXrNzBuwBnLQTreYM+JOVl1MAmBlYtq5Ne63O9HwvgkttG99Ojzb+0LZisJ2UXEc9n2m08do2vuxQVvpbyTc1vHSpINuu9aO8dMPS4rH12e1zWe6nufyZzQoYuizck65NJ9q4iTJefHaxo41r23jPwFIC0Bh4WTxF2/gc4CWBY185YSgD8ITmtIBH5Cl7XnaqLyP3u5ylbRyKS0DSZsAeAExPcFmWq2FkGMQ0e2XOX30JcAnQmWQbT1BeAnhSdcl8rrbxf5fB5aJ8pOdxZGCU10BeA3kN1GsgA0k/IOk7TxJa8pj2cELLVsUlIA9UlL/969c0kCSEdMGf73zzfyoAzMN3PKlzqC7tehleZmjpWjv52uzXRXFhTS1dXleDezfV4P6RKh7YUrSET8qHDwJcpsFL7FGZAixZF+CyOi73ooyKOn5tSzEAT1feaDvWNk7geX2r2r+yDVbK67SNxysuF882ruHlIkYbDwSX87CNL+Sel09hr8tQcFnXaUYPt6OJTzrvb8/L4bMrqpgjvIxVXnaCy5uMHH5MIQCPXzJ1/FSWtVUce12yTq2alArKdts4oKWGl40I5dMHlxp27rFo4yl7XrbbxmFFvzMqpe152W4b9/0gyh/b9cd2nos8F3kN5DWQ10D6GvD9/cnl/AAnYWWVl3taSmjZCS5teIlgO76gyQU9M7ycPaTyfV+53P55NwCXxaU4cKkt4xpebiUqLwEv+wGY6fByUw2vjbzgJcEmIGZ1TBgZml+H8rLex1KCyq5jwEumrnLue+0Be1B+ZhHGK+XlhhomwMtpRBsvHl9XUF36KC97gZbcO9MVbXySsrKKTt7/3pcxykvUMfByDgF7YPFG6kt5mbrn5XPzsI2XsBHBepgIEp+PgZeEnAZG9m4bL1WWaNdOZs9LQEsJPf0gZuh+l1ptWVnNp6O6hG08xDKOsqgzeAXpcFSKsYuzzm6xjft+EOaP9PSP9DyHeQ7zGshrIK+Beg34/v7kcmHgktHDbWDJ81arOGGWhJCXVl6t9rPk/bZc1qNik/AS+2C21cvX9w9Ey+969u+a4HJ4ZVMVgYpLKjKHPdnGCR1T8uFDIwNR52Ubv9axp+VEmNmthHTBR9rGseel637KteLRdaUjjpdgcRYgMzXaOEDjJGt5yH0DLtcUI47LvS1dxyn7XMq61Z6Xk2CluG9s4/1DS1rH9f6VT68GRR2vo43HqC9X1KIoLzUAnaPysnfbeBK4BMCslZRUVPrkgxc69rxsAZe1bVxCyzDbOFSUUbbxKQLMYSC8JOwsEuAloCdhZHB++/Bi2cZfHVde+n4Q5o/t+mM7z0Wei7wG8hrIayB9Dfj+/uRygeBS7GdJWCnzAx/+4u8nQkRAyK1P3dS28U8OrijYw32gkwtecl/Mv/3RB15t+PSTy8wegOU5331zjr91CS6H94VZxQkutfLy6k6SbTwFVsq6eq/L0jbesHNH2MepopyUN/rxto03o5JX+2SKaOMI3DMJPFKlSdVl3/ZxDS4f25ip+nL5RtqelyFg0resUVxiv8vuPS8b8LGMUC6vBR8LMGkA4roqnnQH7EG08cXe8zIk2jhUmkapGQ8vAT77U17uRts4gKdRWyJfqWzbCLbjZxGnynI89wGVssxE23gLuNR2ce55GaG4xL6YUeDyC9ONNm7Apb/yEuCS0caLV7Dv5TyUl809L4vbdyqdbs3RNv5qve+l7wdh/khP/0jPc5jnMK+BvAbyGqjXgO/vTy7XM7j8yc9/5g0QESX8n/6DcxpgHvnkE14AU8JL2M0BPtFGBl+7D3zld7a739lP/u5/j4FLSLIlkAw5NsrLeNu4BJB9HQ+TlJeblQV8Erzk/V5s44/QNj4ZXEqwSXgZr75sizY+B9s44OWC2cYNtJyTbbwBMN3gksrIZt6/AnNX2sZ7tIwDhg6Soo2vqCIiWI+uExttvNzLsrKMC4iZBjCN8rJ44VgNRWlHn5BrINkAkUJR6bCL0z5uAvbE2sYB/2IC9aCOAIc9H4fZxhmwJxJcpqgudbCeJrzsI2hP2p6Xh1VRBu3x/SDMH9v1x3aeizwXeQ3kNZDXQPoa8P39yeX8wKVUVbYdD+/dVgfe++u/DoKIAJGMOI5I4rB9A0h2KSglvEQdWsczCNvdICy/v931/r7/Nz90gsvlB7bV8IHtKIDZR8Ce3qDlVQNR0V5DFTkT9SWC/Ow227g70jjg6PDR2aouYUtPtY37qil9y9E2Hrzf5VSUlydUE1A2z6cbsOdEkF1cgs5CB+zJtvFocPn546of23itvoTtuw94KdWVPsfdtvHxfS4JLo0C82jUfpfR6kvAzqnaxo8G7HlZqzTnZhu/1b9tHMrNeIBpbOO+H4T5Iz39Iz3PYZ7DvAbyGshroF4Dvr8/uVw6uASwZDrwpW9+MwhcElYBVML2TQUmgCTUlFBiPnf161V69NwfaLiJ+yiboeXugl183znf/e/ty9/+hiruMcF5sMclrOJ6E9wHttVc4eVDiBCeHrBH28YfGvUUbbwOwEN1pSsfXttSdUoBlyM1bNjG26EiVZf92cbdfcE2vvzYbNWXqfBSw8ap7Hs5WXnJoD5VzsA7sTlVl1UQnlDbeJ/qyzVVPL0WDDD1npc6aE9IwJ667KLZxnUAoOdWVBGbZq68XNH7U+o9KqG6fL4+7wNe+iovC6HGNIF3hNoSKswX6ySBJaGlyVEHANNOfkF7gpSXtI1PK9o4bOA6+QFMU7ask2wbj9/3kmpLDRxpG0ceGW1c285fPayKqHSn8v0g9P3YfuONP1YHDhzoTCjj294sy2Fcd9zxW+oHP/jh2PguXLiiPvGJX1Vvv/3nY/dmOcbcVw098lzkuchrYHevAd/fn/1U7tvf/rYKTZyfNpXl8r3bCqkCl5s3X4gClxJkfeONv9AQ8/AdT2obOSClTHcsXdYqzS5VpmwvH+9+SJbf4eK9w9GtZzvBJeBliFVclk0N2EPVJazePE7N52UbH04MyjMJcLpBIoFlV74nbOOfSbeN+6oqfctxr0vsWekK0iOvaXAZCyvteoSXVe5hG69AZ5/g0ig8pZoy5Hhu0cZ7toyn28bnEG28yzZ+c3wvS3+gGRewBxBTg8gW27gNLuV5km38pSNCRTnZPt6MTr4YtnFtX385fr/LpGA9t46o4va4bdzseRkPLwcIuhMFLg/3Di6fe+4lhQSg8MMfvq+OHFmpznENAHARwSWBqwtcAmTiOVxAM4OT3Q1O8vvL7y+vgfmtAQK3nNeKylBoifKcvzZwSWDJ/MDSxkiF7HPpC6T+x3//G4XkWz6XWzzQld/J3nkn2N9ycNfKRHAJeJkEMK9umyjfpW2bwXO8857AJfubi238GtSak+Bk1/2wvS61tfu6gZ3x4LK7z1lEGJd9LANe9qycTG0P8DIYXCbaxuOjjTet5F0289B7IcBSljXwMtvGU2zjReyel1XQntVG0B5/SOkGnAj642MTl2U0uHwBCkvb/m1UmBJUuo7HFZueisvYoD2NPTL7B5gh+11CeckgP4ME5WUSwLSijaeCS63WjLSN84NnUu77cf/aa1+rAJ8LXEKx+NZb31oo1SJgqq0SlXB1Ecfs+z5yuflBmTz3ee7zGuheA5N+d/bj/V7BpVBZEloO791RGlw+90f/KQPGD/cOpMrAMb9Lew0899Z/LMHlCTW8vKGG945bxQktmWP/Sqmq9D0e9gAv+1ReJsPLRzaDgvZo6/jD2PNyS0WrL0WEcb9o4wjwg70pNxXgZTzAbA/YM2vbuAaZCfBy8Pi6gnU8FVja9RkpXKos2457U19WiksBJFuijY+DSCgve1ZfRtjGCTENwAyJOG7KFs8gaviqqnIce6cywE4PCswhI5eLgD2DGOt4pG08fs/L2iZeBe2RFu5SmRkKMwkvARkloPQ5Rp2iRXmJ6y5wqevoegSWtJ2jLV6bkDdgpI/6kkF++geXVRCgV/xs4wSXul4CvCygoNQWb+ShaXzPS20fj7WMox4s54HKS98Pw5gPcBe4jGlnVnW6rOKzGkPupxt05PnJ85PXwN5ZA76/P/upXF/gsgaVxiK+fN9JxXRgaX2k/tGps+onP/OPLm5DkXyeQVleA4u7Bn7y8/+tfvXySA3uXlXFRX9w6Qsq7XKptnGoJQ1s7NE2/tB2YsAeAyJd+1za1wy4NHtkRoPLym6+v23jGl4mRhu3wWPq+eLYxgXEdIFNfY3AkrlPHZ8y4ftdNsFlvY/l4Bl/iOkPKl1Q87iC1bvPNOto40PCzljlpYaTx5UTXN5MCdoTrrwE2Bz0ahsPAJdafTkZWFb7YlaBehYn2jjAJdSag1eOKCgoY1I4sGwCTrnnZTK4vBUerMf3gzAGFnSBS9jJYcu+evW6VjtC9Yg+aNmmApK2c97DPpNQbMK6jTLI0Q/Hh/Ksy7xrb0qWR5kbN54e2+OyazywjuMZOHaOIed7B6zkd5nfZV4D01sDvr8/+6nctMHl8N6T6sBgY0sNTmyoe27dzqrLrLrMa2AProF7fv8Laun8cTW4IMHlaCw4D5WWdm6DSd/zPpSXqftcagAKEFrB0FESwLQhpeuc4FJHNr8GtWaXLXzSvW4Lt2u/SwTtwfV41WU7LIWiU1q6Z3GsA/YkwMtUUOmqH2MbhyqTas3o3AkoO/a9fGJNFdWelz5AMqwMYWRoHrfnpYGdCwUvny2VnDGKS9QhiIzJo+ElgvTAMr7aUEhqpWUSvDzWaM9HcQnbOAL8jNu/fW3jUrEZCi6PqMEXqKT0hJgAmBXE7F99GWobp1pzXrbxgW0bT1FclnU1APVUXvp+EMZ8vLeBS8JCgEUbTMo9JgkNUYbHqEMQCQs3jnEP40POezgHUJTt2c+Adgk+OVZZHu3Z5/aY7Tbz+fQgR57bPLd5DeytNeD7+7OfyqWDyzoIT6263NFqS0BLbRUHuFw6sakOra6rL/3Jn2RwtQfBVVZDLq4actrv5ktv/xd16OxxAy7vXlVLl9fV8MpGDS3v39J7Wtqw0j7PtvESeIbaxh+uo5N3qy83223lpW2cQNIFK13XpmcbHylEHJ8FtGz0kWD7XgjbuB14J+K82vPShpHetvHV/m3jz8SpLxGlPNo2Tos47eM898oBG2E771d9GR1p/Ln4gD3xtnGjrqwApgtiRlnHjfIy3DZubOFxtnFATljDwyHmAPV2tW3c2MsBMNOVl5HRxi14SRVmdKTxANu47wdhDDAgDJRwku3gmoSCbWUBHwkXbTBJxSPBpQSR6Mcuz76R23VZnmPyGY9sLx/vLaCS32d+n3kNTH8N+P7+7KdyaeCyCS2X7zXAkhZxQMuPXdlRBwab2wp28aW1DXVo5YT6w3feyfAyw8u8BvbAGvjD731bHTpzTC2dO66W7lpVgwtragCr+JXJ+1va4NJXZWmXG17dUSZtRQft6d02/nCqbbyGkS7FpbymVZclvOwGl5OUlyMVDC7lPpmPhis3DQx173mpweUuhJcu9WTKtSDbeASobFVmOpWXHWpJG3SG1p9QPlRxyfLFM4CX2TZeRMDLPmzj/YPLY4p7XvooLmWZdNt4OLjknpjByssKdvavuqSKMkh9WdnG4yOO70bbuO8HYcxHfBv8Q1s2uCRItCGnLGeDSNYhuLTPbZApnwFqzd/8zX+pkPM62iG4ZFtd42G9nE8fcOQ5znOc18DeWwO+vz/7qVwKuKwVluW+lveafS0BLIdXdtTyFYLL0Y6SqstDK2tZebkHoNW0lXy5/cVWcX7p7bfUodOHS7XlihrcvaYG96yr4tK6Gt7rbxOXAHP4QFywHsDMhbKNP8Q9NGdgG39Y9AHbeLV3pQeoLMvKOi5lZds1HaznEWP7hvqyrVzs9eGjc1Bdfmaj92A7KeASdWkBbwvQw+sSQrKOvBZ87IKJbcrLJxERve99LpuglDAyNI+zjZvo5AtlG//c7rONd4LLm+5I4t3Be6jkDNvzEpZxQsw21WVboB5eb0Ypj7GNe9rFS2hZw87pwMsQcImyBJ4ptvHilUjV5a0janAbyexT2cd+l1BsTrKN+34QxkCDEHDJslRXsj8JHyeBS9RBedi5kQgh2ZbMbZs57klw6TMe2V4+3ntQJb/T/E7zGpjuGvD9/dlP5foDlztKKy5LeziUlkwHBlsnla26PHR8TV14+Zb6yc/+d1beZYiZ18AuWgMIxHPhK19Qh04dVYfOHFVL546ppbtW1ODCCTW4uKGKyyNV3Luplu/fUsUDfjbxRYKXuzraeA+28eXrIw0gg9WXU4o2/rFHR7O3jCfCy71iG9egU8NLC0i2wcsx0AnbeBM+pp6HQkuWN8pLAyNDgvWgbBK81HtU9mwbF9HGo+zjMftdok7snpflvpadEHPX2MYJLBlpnDbyCVHGYRmv9q70B5jThpcaRnpHG5+/bdze85IgM8U23gUvfT8IYz7gCf9cwWsAGG2wCHAo95Ck6hHX0f8kcIn7rr5cY+fY5BhQF/1zn8xJ43G1m69NF3Tk+c3zm9fA3lkDvr8/+6lcH+CS1nDktIcTWmqreLF9Sg2E6nJpbV1bxpeOn1C/srWjnvuPX88AcxeBq6yEXGwl5LTeD4Dlc3/8hvqVu9dLaHlMLem9LVfV4O4TanDPCVVc2lTFFYDLLb3HJRSUEkr6Htt2cN/zRYs2jujlw4e2koL1wAoureFdx/3axsMUlASdOrhOlPoSyk130J7isfWZw8vlz2wmKS8BL1OVlnb9yjb+2RNahUmlpSsPVld22cwD4eMAtvGpWccj97t8alXtGdv4HAP2pOx52T+4hGKzVlJSUemTx9jGobiE+rKpvAwAl3qfzIiAPZVtvFY9Uv3YVx6ivkSfKD8v5SUs5wSWzFPAZZfy0veDMBQWEPq51I9dqki7Hs7Rt7zOgDyAjmwfbVJFyWvM22Am4aUsR2jJ55X9ohzHg/sEq23ts42c7x3Qkt9lfpd5DfS3Bnx/f/ZTuXRwWdvDYQ2nPbwJLndOqwKqSwe8hG384HGkVbXxuWfVl77xDfXeX/1Qg8wPf/H3WYmXgWZeA3NYA/jbA6h870f/t/rSt95SGy89rQ6ePKwOnjzigJa0iFNtCWi5bZJnYB4X0PSFlXY5BPnZe7bxLS94SXCp82sdwXg67OSVbbxUXvravAEudUJU8Chw2Q1K52EbX9ho44Hgcta28eGTJ5QO8rOA8DIuWM9i2caHUFzuOdu4sYB328Td1nIfUCnLAFryPN42HqG4TACXWnmpFZt7yDZ+axq2cbR5Z1RyKS99Pwh3w8c6oKIEixzzW299q7GXJa/nvD8Akecyz2VeA3kNhK4B39+f/VQuDVzuKOxzSaWlC1oaxSXAJVSXtIxvjHSUcSovAS81wFxZ0QDz4LFVZdKKOnhsQjp+XB08jnrIe04Yz8oxdWhlJSgdRPnVY+rQ2lH10ZVj6uDqcXVw5bjJV4/ra7hup4OrKHs0Mh1TH107qg6eOOadPrrGsqjXfzq0bto8tH5MhaSDG0dUdNo8qg5FpcPqo5uH1aEyHdw057iGY14PyVHv4OiIOjhCzmOce6Stw+rg1mH10TLHcVDaOawO9pUqYHlEHToNe3ittFy6a01YxDdUcWVTFXp/y201vH+nTFsKyksARReg7LoWG2kcMFOrHaF4jE06wM62QuCevlIDLMq9KX2OpxZtvGMvzOsI2LMZHrSntI3HA0x3wJ7lednGb8SrJ6dhGy8eX1fFZ0/oRBWmS3XJa32oL1ujjU9UY9Jmvji2cQMv52MbL0ro2FvE8STbeHy08Wwbh/KSassIiBllG6fFfDrwsnjZKClD1Zfp0caPqJjAPbOwjft+EIZ+kM66PNWPNrjE9ccff6YKwDPrceX+MszJayCvgbwG3GvA9/dnP5VLAZe0iLvs4U3F5ckzqrDgJYP16Ejjq+tqadXYxxF1vFZhGiUm1JidSQNGQMZ+E4GlBpEB8PKjq8fVoRPH1KETKwrHB9dW1MHVFZOvmWu47koH11D+WHxaP64OBqSPAnTq8sj7T4c2jquYdHDzqIpPx9ShzZh0VB0aHdEJcPGjZTo4qq/zfkh+cOuoikrbh9XBlKSBI1SSMelIqa4sFZYlsDwEazgiiJ+HPVxCS1jEt0qL+JaAljW87AKUXfdsRaXvuYk0ngYwDbDsB15qgDqnaOPL1zrgZIf60kQp71ZCuhSZ0jbuuu93rcU2/ugcbOM30mzjAI227TvlHO1VUDJQfZkCMSt4ORFW1vtaatt4QPnQPTCxh2Xx9KriXpY+eVHZxucALz9n1JJ9gstBCryM3e/y88fVotnG46ONHzMW8JckgKyPGZxH5oCWqbbxwUuLZxsfBsJL2saLV+KjjQ8SAvYUtw5P1Tbu+0G4Gz68AS1p+2Yu97DcDc+Qx+gGHHle8rzkNbD31oDv789+KpcCLhk9XEJK1/GB4amzqrDhJW3j61RfbqhDa0jr6hAgZgNkAmZOSmvq0Opq72lpbU0dWltTyH3TwRPH1RIg4IkVdWh9tcpxzHPcsxPvmXLH1aH1iLSxog75pvUVtbS+osFlDFz0rbO0uaJ8k25z87guf2h0TEWlrWNqaet4cEJfS9tHdTq0fVQdLBOOl9BmeS80R/1DO8ei0sEd1I1MCJ4TkwApmc4c0wrLGliuqKW7uKflehmMR+5rCYu4C1wCYIYH6iHQ9IWVdrnUPS/7Bpdob/hw2p6XXXtcynsNdWesbbwEngzY4wccjUKTtnHfOiHl5mMb31TDBOVlCqhsqwu1JZSXhJhtuYSVKCPPo45dILIlYI+2jU/NMm4AqQ+stMsAXobbxlEHKTFgT4/wcvjsioKKc17wMkZ5CeDZud9lSrRxYQOnHbwrT7GNV+S4smsAACAASURBVPCyATw9gvTQMh4JLqcZsCcUXKI899lM2vPyVpzq0ux32dzzsraKo80027jvB2GGBnsPGuR3mt9pXgN5DcxzDfj+/uynctMGl8uXt5UGlza8rPa83NxWWn1JgHli09jIT6yrpROEmb75ujp04kT/aX1dHdJpTS2tr7ekE+rgRnl/tKKWRiv6HNeQDm2cUIc2xxPv2/kh1NlcjUujNXVwtKoOjda8U10e9fpPS1ur6tDWqlraWgtKh7ZXVHTaWVFLO6vB6dDJ4+rgyeNqqUw8l9d4zzdHG4dOrcSl08fVoeh0TAE6hiYddIfqynMrWmFpgGWpsrxn3QTiuSyVltzXEpASVnEmqi4NvATAjLGN21DS99zseZlgGe/RKi4t5w2w6GMVr8psquE1/4A9gJnoi1DTqCgjFJilZZxqSl/QyGA9cbZxqC7bbOObcwjYs5EEL6diGy/hpQ/A7AVaMogP4GUokKzK0z5eKzNDlZZ2eRtM+p4beGlg5KyjjfdtG0+Cl8+tqCJWfRkdbdzsWemCmDF7XdZ1zB6WxQtHq70su+Blfa9beUlQKZWXPDYBewAta6VmUQLKSfkgwjZeVAF7anBIgNhXHmIZN2WPKKgnY1OMXZx1pmUb9/0gnOfHbe47w5W8BvIayGtg760B39+f/VQuBVy61JW8xv0uDbg8fU4BXDbgpbSOQ31ZAkxAzMH6llrCPphIAJohaWNDLU0hDTY21dLmphp0JNxfGm2owQ6A4bouu7S5ro9xfWlrPKFcW1raWldLWyci07pa2vFPg+11dWj7RFkHef9pcPKEGpxc905LZfmlU2sqPp1Qg1MxaU0NTpu0dHpNHSrT4FR9nfd9c7SzdCYynV1VSynp/KqBj6G5VleumajhFxA5vFRZInr45ZGwh0toaYNKeV7DS6opQ3LslekLLGU5Ay/7sI2n73c5vDrS+24a9eUoKeI4YeSkvIKk1xDkJwJaVnbyeNt4ER2wx20ZBzjVysvHNmYKMHXAngTr9zRs4wVUlB7Ky17BJQCmS3nZcW260cZPaLt4qG0cgNNEGw+1jS+W8lJbz+eovOzbNo5o4TWIdAfl6b5fB+CpweTka4MXOuBlaQ8nrGTeR7RxqChrJSX3svTIK+jZP8CMAZfFy0dV8cqcAObt/m3jvh+EGRrsPWiQ32l+p3kN5DUwzzXg+/uzn8pNDVxe3laAljW4tOElreMSYG7tmMjjAJmj7eYxwKZvGm2pwWjUf9raUgOdRqrYQtqq0mBrU98rTm0oJHNuygy2RmqwLdLOSA2Yquubamm7TiiPc11vBzA0Ip3cVINTm2rAHMdtqSyzpPMNNcAzTCEVpzdUcXpT1TmO3Qn9897gzIaKSmc31ODshioCE+sMzq2r8bShrxXn1lVo0m2d31ADndbLnOeT8hNqcFdCuvuEAZBdOeBkmYq71w2oLGHl4OJGqbIEsBzp/SyLe2UEcRtQ4pyqSxmsp4SXD5hgPYCRs4GXO0nRxqVaMuXYBAsa6YA/6bbxWknZBS9NP6VN3RtctkQlF9HGfdSX2jKOiONltPE45SWAqRtgDh/bUMuPzVZ9mQovYf3uHWA2lJft9nEG9alyKihj8wpUUkW5roog2zjrhYNQFzj1VVrKcvWelyHKy7ps8blVFZdgOT+urd597HlJ27hWckJBGZVmG7BHA8/nV1RRJr1PpYaWqeASsJPKy2NeystC2MxN4B2pnjxmgvG8iKA8R/X+lgSXyKnGNPWOquIlO3VbyPV+l1BoVkrKydASSs1pRhs3tnH/gD0I7qPVnsgT9rykijIqv23Zxm/fqQokHcE83Dbu+0E4z4/b3HeGK3kN5DWQ18DeWwO+vz/7qVyf4FKqLJcv7zjAJeDlBICJ6OOwkWsrOSKRMyEieVDaUYPt7d5TsbOjkJZObumc58gHuHZ2pAanzL1BWVbf29nWdVBvcGrbmXDPlQYnUR71wtPS6S2FNDjjn0LLh7SNssVZMxbkIWlwbqSi0/mRKs5vBaeluzbV4K5NVZQJ50y8FprrNu8eqUFMurChBtEJIHJD70sJCDkpFVBVMsESLhSWk4GlC2Lae1/ifMa28auAl/G28RpY9hOwx6gutxNUl5uVBbwLXMp7vdjGtQLTDRJ9LOTx6stFso2nBeyBbbxt78rY64ww7qe+PJG+1yVhZwUvCR/XA9SY/YJLwEwJJUOO52Yb73HPSwLQNNv4bOGl3ifzeds2vlLBxm5lZbcakwF7ihf84CXVmYCYGkg2rN81yJTQ0j5Os42HwcuiUlwCdPavumSbIepLRiePtYynBesBuGzCy0EFLzO4zHBj78GN/E7zO81rYG+ugf0EJH2ftU9wCZs44CWVlswPDE+dN8CS4FLAy8o+DgWmVGFCiblzWg15PSY/dUoVU0jD06fV4PRphVym5XMn1fD8jhqcOaWGp0827qFccfqkGpw5qYozp5wJ99pSoevtqOJMTDqpinP+aXj2pBqc3SnrIO8/Dc9jrvxTcX5Hly/u2laxaXj3jopL22p4YUunwYUtxcRrMXlxYUsV92zHpYsjVaQkAEifBFWlTiZaOGBlA1jeZ6soXbBSXrPBZam8nEfQnquptvF+wCUhqgGYs7aNQ62522zj7VZ1rej8zIxt44nRxmMBZVc9bQf3so0LcAm1JiFkbD4GLwkx3fksoo2HQEuWzbbxUqkZu98l6kXveXlcBO3pB1wa6DnZIk5gyVyDyw7buA0r7XMDL2vQOWmfS3k/2jZeqTX7B5gx4BJ15mYbt6KNG9VlBpcZcOxNwJHfa36veQ3svTXgC/P2U7k+wSVBpZ0fGJ66S2l4eapUXLYAzDGIKWElIpMjAQDy2CfXwPCMqaePARD7ScMzZ9TwzGlVnDmtBmdPq+W7T6ni7GllruPeeCrOnFHFudO6HMrqY5xb1wZnTyk7FWdPBQHIBqw8f0oV50+pAfK7JiRRZnD+pCrumk4a3n1SDTFnZY7j9mTK6vIXdlQRmYb3nFShqdB1dtTg4rYqRML54KK5Pry4rUIT2tJtXtpRg0tbqri0E5C2VHE5IZUQkjByUj68t9zDErAyGFgSXgJ0lirL+3kNeXn9gW01O9s4wGUavBw+DKVkPwCTSs5qL8oqEE8AzAwN2IOgPWWd6IA9j4wUFZZ+tnFEHMfelJsKqstpKC9nbRsfApYmqCdhGe/bNo7x0AoOkNmWWKbKY6El67ngZYttXNu8q2A9gJtQXvapvlxTxdNrCerL2go+OWhPXbZgxHHmQTbyMjp4DwrMfmzj8QF7ove81JZx2MQBMRF9HDZyc56272WKbRy2bwkhaRs3uQ0teW7gJS3jrI/zbtt4db8CkZNt41BeTtM2TuUlLOB+EBMW8yNK28eTbeOHVZRt/Na48jJUfen7QZihwd6DBiHv9O23/1x94hO/qu6447fUD37wQxVSN5fd32snv//8/tvWgO/vz34qlwoutcKyUllaakt9/SSiigNclklCS/u4DODDQD5juV3e+/ysEyK6wGLotWUAy7Nn1PI9O2r5nm1zfPasWu5IElYOz59RriTLyOPhOZQ/FZUALId3nVbDu/1TcddpDTrbgWIXbJx8b/nCKWXSabV8wT+FwsdG+Yun1HJEGl7aUcsiSdAor4cco83h5ZNx6cq2GkanLTWU+1MSSHblDdgowWPMsa2+LIFm4H6X2BtTBuEJOR4+mLbnJdSStHoTPKbmw4dMBPBogKmD7yAAj1+ibTwFXJq6s7aNo79Fso2nRxtPgZ+uupVt/In2/S4JNDW4JHxMzV3wctK1CmD2CS4NDKWSMjTPtnGxR2as+jJWealt40J9KfeevJm29yUVlSH5vGzjAJhBEccX0TYO+/rLR9UgIWBPLLRkPcBKmULUl74fhG0fnvm6G0q88cYfqwMHDqjnnntpT0G+P/uz72Rw+bfud57/FnbPvAC+A8IfObKifvjD9/fU32jKOuR/UFy4cGUmc+L7+7OfyqWCyyqKuAjGA8Wlto3rfS5tcOmyjZcAcvsLL6uvvP22+v7/+l/qpz//ufrwF3+vfvnhL3LKc5DXwIzXAP72fvp3P1Pf//Ffq6+886dq+/dfVMOpgkvATwMvQwL1yLIh0FKW7UN5mQosNQAt997UxzGKS1EnBFxqSHoNe2XuHdu4jjg+a9s4+rvR/76VLijpew3wEhZwAsq2XIJLlEmxjQ+eiICPAJcVvHRby12BeHyvhUJLljfwMkcbL2LBZYptXKstV411XIJLQM2b3ftadu+JGWcbxx6Z4/Zvo6KkwrItHw/046m41OByd0cbN/tdGvXlIEF5mbTvpRVtPIPL+QOUxx9/Zs8BPsAePFcKGMl157828zuo3wH+gwEpz4mZk1u3vqIAL2c1H/sJSPo+awq4dO1nSZv4x66cUsuXT+rUVFxayst/fOGSuvmf39KgMkPKDGnzGljcNQCQefObf6z+8bXzPUHMdts4wKKEkr7HwwfjFJh9wMuFso0/Eha0R0cdL1Wa0erL62b/SW0FL49pI5+UZ9u4AZ4I2DMV23ipomwDl/J6CrRk3Qpe2jCyyzbeUGWu9mwbP5FoGw+FlysK9vJ023gZdbwH6ziD9jDS+OBZoaj0ij4eH7An2jZ+E6pLWsZbIGYZ1KcbVjZBJwP2ADSGKC+HHXte0kreDS8BLKXt3M82jojjIdHGUVbbxrXVvP/9LsNt48ZejnrpykvsU3kkPFnwkgrM4lb3vpe+H1Oz+pDdC/1AwZVqp0YbUINBtbkoYAXPlNVpNfTaC2s1P0N+n3INfPe7P5gZtES/vr8/+6lcErjUKsumPdwoMGtoCXjpBpcnz6tLX3ktA8sZK+kyGFxcMLhb3g0A5qWvfSlhr0vbWu62jfvCSllOKilDjoc62nh6xPE+4aXZQzNgj0uhuKTV3F95aSzqKB8NLnWk8ZHy2euyDWRi78u2e93X3bbx4WOzDdaj97tM3PNyOtHGzT6XXurLVKu4rN+Akf0rKX0VlyxHJWVonm3jAnIGqi+Hny/3yUywjZu9Lh3gMkF5SXgZBi6Pq0FytPFwcMk9L2sY6bHnZWN/zOnBS7/9LmtwifLp8DICXJawk8CS+SKCS9inAeTa0ixBHQFhn9ZIPl8fNnHAQtizJVzo8xhzjb0rJ6msUA7vq895Cpn7aVhY8X6yVXgc3GFeJu1linWJMrHrwTX3aMtnLU5a/z7jRxsohzWNfFKbvvexTn/zN//lxL8n3/a6yvn+7Xa1Ie9N429ctu863k9A0vdZ08HltogiDoiJZJSWzMfB5cnz6itv/1m2/2ZomdfALl4DsJDHB+qR8NIGl8Y2LoFkyDEC/IRAS1m2D+VlX7ZxtkMIGZv7wEutuCT4nKNtPB5ctgPP4aNzgpe71TYuwGOqbVwrMF3wskt5qa3mEXZzVz+Oa6HQkuXj4KVRahZBAXpWVbP8cVWpJftQXj5bBgDyUlkKYMnygeCyYTOPhJet4FLbxmP2vGSdMNs49ro0qQzOYwfseemYalNc8nrTbu6nuJTgMhRe6j0y9d6X04GXIeBSB+vBnpdaeQmAeTg6RakudbCew839LhdUcUnwgY9l+UELeAGYMAugRHDWJ5DDc+EZ3nrrW+pTn/rXScpLjA9toU05R30dE1RMgkUcBwAqnmkS5PQZX+jcAy71CZgIrWaxznzmY1HKcF4mgUuMF+sS8xe6PtmHa+5xDyl2Ptj2pPH3+XfKsRKuT/p7YvmU3Pdv17ePafyN+/TtC/P2U7l+wWUTWI6Dy5Pn1fDkefX1734vA6tdDKx2izIwj3P66tKvf/87Bl5GRxonwHTZxrd0lHGAxRBwybLZNl6qNYNt46MquE+3+nKzXZ153UQbD1VfpkUbbw/Y87FHR6pSQ85y78uEaON7xTZewcsk23jPas3IaOOIUm4AprGCT442XperYGR0tPHp2cZpHw/KIwFmim0cdvDh86XyErm992WEbVy3WaooZXuTjw2kpEXclRNW2rmBl7Zt3HPfyy8A/IUpLmvYOR14qa3j3tHGa/VluvIyLtr4IMA27vtB6PMRGlIG4ABwwQaXaIPwIQVg+I6FAA2A0LdOV7nXXvtaBXLwjDjvKj/ve5j/SaAFEJawEvOFffD6GHfI3KNPlE/tl30CVjNNev7UPrvqz3pPwa6x8B7+7iaBP5bFusD64Llvjj5c4LKP9eUz/mn9nWI+dqPiclp/45PWg+/vz34q1wu4vLKjzJ6WTYt4E1yW0PLL38pKywzUpg/U8hzPbo6//M43e4KXgJjb1v6ZgJdbUeBSKilDjk208cWxjSN6+fChbRWruGQ9H+WltoqXyst52MaxPyYt4XHqy3Z4qW3jM7aOLy+kbdwE61l02/hgqgF71hSVlCF58fSqKp4BvFzVe1iGgEu95+UiKS8/N3vl5ZCwM1J5Weg9L/sHlwX20RQQ1Pe4X9u4J7jEfpdl0J5QgGnKTw9ehqgvNezUtvF45WVxKw5cUq1Juzhzl23c94Nw0gdo6P0ucEm45AtPQvuW5dlXX+BStr0bjn3A5bSeY95z3wbPpvW8druzhFx2313nPuCvq77PvWnO/SzG3/aMs3yn8/zbbXv+0Ou+vz/7qVw6uHTbwwktkR+AyhLp0pdfz0rLrLTMa2AProFL3PMyWXlpg8tsGwe4nK1tXOyrea1DVck9LR15FaG8VF4SRk7KodCkSjMOXNbg09VXto2XQYB8o43P0TY+fBIR0WEZX1TbeK2m9AOYC2gbnwO8rKzjkfCyU3GZsudlILiEZZyA06W2xDVbaWmfN6ONh4NLbQMPUF9OW3kZAi5RVsPLRNt48Uo8vBzcPjLRNu77QRj6QTqpfBe4RF2ARKmEI+SiSs6GmoAVvIcc52iH9dAePvRZBsc+913Pwb7Qpq2Y4z27H1c7gBx4RipPqWTk3LAN+ayEFVBIQbGGMi7lGvsjSEE9tGOXn9Re11h4D8/M5+Y7Q7scP445HpnLd4O5dJVnu7yHc7aBYzwTLOx8NrTD+66c/aD81avXq7ljP7iO5+K7wfPgvdD2z2eW48E1aaFnWyjD9uyxyDIoh3f4ve/9pS6PcaEe5xJ17fJyTnEP5bvmgc/NcU8aG8ctnxfXTp06V70nzrWcKxzzHOOyn5vnuCfXrf18XXXx7BgLcswRnoVj4Vx1zQfHx7mwx9FVl+OXOcfOtWIrLnmf/cl31zUWPl/b3/qk+3KMOOa7xDhR9/HHn6neD845PuRd82+3m3Lu+/uzn8r1Ay7dFnHCSw0uf+2uyzkQzx4EVlnZODtl4yLPNQL2/NrD53pQXgJcum3jsIDH2MbnvedlnwF7ADCpoIzKp2YbH3Xaxk2kcaghu8GivE/beDzAdAfsWc62cTUsLezaxv2EUWDKyOKuY5ZNyVujjT+1rhhApztHtPF+beMhiktZ1ljGDYz0A5c16Kxs4zEKTO5R2cd+l2zj2eMqyCbO/S51Hh9tvIiEl1BeTsM2zoA9AIyEkn55H7bxY6oGoJ4QU+9duWC28ZePqOJlYwf3BZmpe15SQRmTT7KN+34QpnycuuryIxofzK77/NjHfQIufkzzHIAB7eDjX8IClMM9gCBACX6QE24gJ6xgWyjjum+PDX1tb5/WY8LYbLjEdlFPPoPdDvpFO2iPc8Hnwzg4FnlPwgX2S/DhmkdZXs4V6rJ9lmlrr20sHBfnFmN3zSWuyzmR8yDLc/zoT47F9V7RN+cW/fPZ0Abryn547HoWOTa0ybZQh+sK4Ajv6o/+6K0KmOE+5wD10Db6l8/L+7jHMchcjpdl5fOwrGwT13COcuyP74Bjl+2yPO9xzuVzsx/maJ/l0ZZdFtd4n3UAwfAMPJ+Uy2fiPCNHPdm/3Q6fHc/McWE8OMc91sc5xyjng8/PsvLvR7btqmuPBedyLtA23rW9ZjlOOTbU6xoLnwnPwTUtx8q+u+7b4+UaZb9cl/IZZLucI7udPs99f3/2U7k0cAlruNseTmipFZfFzjn1+T9+KyvtMrjMa2APr4HP/9c3VXHvVk8BewAwbfVlnGWcwDPELs6yxja+rbRdG5btiKRh40PblWqS6smYXPf/8Hxs48sOZWX3HpgSZvoDS8LLfpSXblhaPLY+8z0vlz+zWQFDgsOQfDrRxkvb+Gcnw8sUYDlWNxA+att4YJ0QwCmBpO9x8RRt43OAlwSOfeWEoQ0g6QjM03afFvCIPGXPy071ZeR+l7O0jUNxCUjaDNgDgOkJLpNt47XqkerHvnJfaEnlJfLBKwm28QTlJYAn7eLMaRv3/SDs82MVbRHU4KPZ1TY+qvnBbn9Yo7z9Ec82UE9CC/sjHeXwQU6YMOk+22Xe1q/reVxts52ueyzDvvA8hAiYC84Lyrn6ZX3kdnlcQ1ttYKatPddYWJZjQ9uYfwIRuy+cy+SaA1ebbFe+V1fbGKOERrIv1z25Dtraw1yjX6yXp576fLVu2Dbml+P6b//tew3lJcu05fa7cT07r6Es27HnTb5PlLGfNeSdoD7bg/JTvku7f753jFGq91iuK7fnnmXRH+cT7fK6zDk+eR/1+Ddt37fng23x3aE/zq9vXbTB98C6uIZj/n36vLuusci2UM5ub9J9ts1czhGv8Rnw3LyG3FVW3u/r2Pf3Zz+VSwOX3UpLDS8vnlQHip2z6qc//1mGVnsYWi2yGjCPbTaqUKguiytbOqVHG3eByzTbOGFkaI4gP8nRxnsElwSeUYrLKnL4VhWAp2vvy0YfsbbxEnguX98KU1yWtvF4xWU3LJ2HbVzDy0WMNh4ILmcdbRy28YXc8/Ip7HUZCi7rOknKy76g5eeOq+GzK6qYI7yMUV4CeHaCy1KVCWWmfyqVnMIG7qO4xF6XLFerJqWCst02Dmip4WUjQvn0waW2je+xaOMpe1622cZ9Pwh9P1TxMQ0QwIQPYFdd+yNcluHHNOGaDRNQlvX5wY2cAAJjYF22JceBsoQck+7LcfEYbdnPBzgCYIG+WQ55FwCQc8Xxog6fDWPEMXI+J+oQjMiydr8cg10e13GN/dn32Tfb47lrLLzHsaFtPK891+yLY2LumnteY5vIXe8VbeCebLsNUKGsfGb2j/pcBz7tud6l7FMes4+uvG3u+eyo67OuJs2DPS77HdljRHtc33J+ZTnZp71dgizXdoz69ty3vWe7Ddk378n27Pv283NOMQ9cw1zvk+qyP+Rsh3V5jfDcdR9l5DpiGddY2tYH+5t0X46VYyOI578hfH48tyxvz4O81+ex7+/Pfio3VXB58aRavrijDmy9+HKGlhla5jWwD9bA1pdfqFWXvex36QKYJmAPLOCMIO6bh0JLljfwMk5xSZVmoeFlP8rLdHi5qYbX6ujhXfCS9wAxq+NY9eX1Tb2HJdWUVFdOygEvmSaVHb8P1WWbbXxzDsrLDTVMgJfTiDZePL6uCux76QEwe4GW3DsTKko72vgkZWVVvv+9L33VlnY5Ay/nELAHFm+kHiHmYC/Zxp83INIfXErIaWBk77bxUmWJdu1URxuX0NMPYobud6kD9VRW8ykF7Hn5iApRXmr15ctHVHq08SOqL9u47wdhnx+raIsfzPwIl+3joxkQgx/TKEOowXKyPu5LwCLPCcIABlgX7RKaTLrPOq6c45TQQfaDOji3r9ltEV7gGWhv57NzfDzHsxE6oB05D3a7OLfL45p8fvu+bM/u2z5nWY4NbdvPi3vy3cgxsj05P2wT40KSde1zu23MI6GR7AfH9nPimpwHnsv+7PZQXs496vDdoX05dtyblOwxsT76YV1ek3OEe3KefeYB5fE3hMS1zz7snO1997s/0GVd5TmuGzeeVkh4l3Y7Xefog+3a79U+t9vh+DAG3vOdD44bfaCufW63ba8B9ifrog6vy/Jsu+3d8X7bWHBdrje7/KT7HJOdsx20/V/+y9vOdyzfj12/z3Pf35/9VG5q4PLijoaWGlx+5U/fztBqH0CrrGycjbJxkef5y//nN1VxZVTDy/uhkkxNtmXcKC9jwCUAZ+yel33ZxgkdU/LhQyNjW5+XbfyatIGHHncrIcfBo4GduF4E7JHpasd1TSsvd1m0cYDGEJv5pLIGXK6pwYzBZbXn5SRYKe4b23j/0JLWckBJRA+34WTXeYE6WnkZo75cUYuivNQAdI7Ky95t40ngEhCzVlJSUemTD17o2POyBVzWtnEJLcNs41BR1gF4Ava+nCLAHAbCy6LcI7N4BQDzcHSKAZe6zu3DDdu47wdhnx+raIsfz/xoZ/sELPJjn4BLQiX5YW1/wKMuy7KubE/WnXSf42IOMAELLc/RFtvGsQSsEmKwPHP0i3qYB1xDWQR4Ibhkm7gOwIC2Uc5+1rZ5ZD8ojzGxvl2+qz17buyxsC22jT4xbo4d57jHd8ExMWf7BFisz3N7bGhXtmW33TXfHCvbZt+YG7bp6g/3CY/sNlzPZ48R/bSBPTleqBYZnEfOJ/voWleT5gH37Tb5Dly5bI/P7KqPa3Jcrrbarsk+XPPOd+Kqb/cr5xHlZds4l/ft50Hf8hm66rrGgvfN9YH7OJdrpmusk8ZizwvL4zr6mnTfHi/+3cJc4DraYkApzgHGynuYf/Zjt9Pnue/vz34q1zu4vHRSfeySUVoCWmpw+f0f/agBLv/Hf/8bdeSTT6iPHxip7X/1vPrZT37euO8CM7/969d0edRDnf/w6re96rnaytcyYMtrYDpr4Pv/z1+p4nINLpfvTYWWqE/VpQ0w57Dn5dWdJNt4CqyUdWsVZ2KwHqGipJqyLY+zjTejklf7ZIpo4wjc4wKK8hqjjVN12bd9fAhwOWt4eSNtz8tJMDLmvlFcYr/L7j0v5Z6VKCvPo44FmDQAcV0VT7oD9lS28bE6/QXt6YKUbffqPS/rIDyTg/ZApWmUmvHwEuCzP+Xl7rWNwzpeJlq3k8HlwaG5agAAIABJREFUMcWAPT7AEmUatvEXbQh5TBFQ2mpLnPNe027up7jEvphR4PILRwXs7F95acClv/JSg8svluNI2fPyVpzq0ux3We956ftB2OfHKj/m8YFvJwkBZJ8SNKEOARTK8IOebREe/MqvfEJ/nMvrsu/f+I1Pqn/7b3+vGgPqyfsueIIPf/TNNu0ysn7bs2DMeB5CD7ZFUCDbAFxAQpk77zxa9Yu2UR79sz7qyTnDMcqgLILL2OVwj9fa2msbC6JL231z3tEm5gjAju3b88Rx2u8VbfBe23vFWO+//+FG23xO9odztsNctsc5keOS99EOxm8rOO0ych2yHzkPaMc1FpSVbX3pS/9+bD7ZHnL5HjB2Aih5Hc/imgdc47zI3LVe7PZkpHL7WTB+PD9yOVaMDWN0tW8/C8aMvUGRc2ycP/mcsn20i/Ly75BzbI/fNR9sH/2hDfZ9/PhaNQZcc9WV48CxvX5da0aOyX6mtrGcP39PNRbUwVg4Tox70n3X3ANcYj1znmUZtM/ryHFuP+s0zn1/f/ZTuV7BJYClBS01uJT7WwJa/rN/eE5DyMN3PKnz3/knj0yEkM9d/UOF8qwD6In03NWvT6ybIdV0IFWe1zyv9hr4Cfa5vLRp9rrsLVCPhJeIOC5haBmB/MFZ2sYBL+Nt4xJA9nWMyOUNsMi9LL3yzcoC3gYt7eu92MYfoW18MrhsQMzSNh6vvlwg2zjg5YLZxg20nJNtvAEj3eCSyshm3r8Csw1QTro+V9t4j5ZxwNA02/iKKiKC9eg6sdHGy/0s670vV+q9J4P2upSW8Vp5WbxwrGrPG2QCSDb2rxQw02EXJ9BMs40D/AUoLhtl+4eXDPgTZhs3sDNWdVkkB+sx8NL3g3AaH625zcl24tQ5Inwh6EptL9ef/jvre47b9qB87bWvjUHHkL4BLEOD8oS031YWwA0QzwambeXz9cVds76/P/upXO/gUljEK8Xlh7/4e62ohLISkBLA8eLx2/ra125/2xteEpKgHdQjxAQI/c43/+dE1Sbr5zwDt7wGprMG8Lc+uLjRUF02QaOEjjHHNrhEGwZe+u5zKcvF28bTA/b0Bi1LiIr24uHlSNe1AWXbed0PgvyEWsVl+TBoCYDJ/THjwaU70rhu+9GN+ex52bP1O0ZtyTq0jQfvdzkV5WW3inK6AXtOBNnFJdDMtvEyInksuPz8cdWPbVyCy5T9Lmt46QssWa7bNj6+zyXBpVFg2tBzyupLAMyp2saPBux5Was052Ybv3VY+X4Q5o//xf3473o3GVz2/96osnOpLbvexTzuAVjbqlGMA9cBNFPG1AZEU9r0qZvBZf9r2mfep1HG9/dnP5XrC1za9nBCS624JCQipPyn/8AoLnGOe7zepby8fvYP1KWVV7XC8rt/WkPKb7zxF8puj/3lfDpwKs9rnteuNWDA5Wa9zyWD9NwXAyrtOm22cVxH0B6zh6WEk5OO5wYvH9pSfQTs0erPh0aKILSGigZGBp17BuwZXttSdZIgMuK4YRtvh4pUXfZnG3f3hT0vlx+bbdCe5c9sJO1ZqWFjz/DTAMzJyksG9alyBt6Jzam6rILwhNrG+1RfYr/LtWCAiT0yUY828MmWcdjL6+A+i2Yb1wGAnithZEweCzCjlZcren9KvUdlaR/HsUm2mjLsHEDSV3lZ0LKOOi22cX3dse9lFW1c1wPAtJMnxGyoKSeoMGkbn1a0cb1/5RFVvOwHMM1+lyh/RBXJtvHDUQF7fD8Ip/HRmtucLoCQ9k/boprnfrpzv0jzC9AnbcA4joWuck1Jq/Gsnlc+S1Zd7v417Pv7s5/KJYPLFnu4E1xSIQnFJPes9IWXLE+L+CcHV/Q+lwAosJ/z/v5VXr6vvvrpkfr4R66qr/5474O1D16/qj7+kZHaeP39rLRdsMBPg3vWp2QXtyGmrb4sbeMzjTbez56XsHoTPKbm87KND2MjjVf13CCRwLIrj1dfLpBt/DPptnGqJvvKudcl9q1ENPGupMFlLKy06xFeVrmHbbwCnX2CS6P4lGrKkOO52cZ7toyn28aPL5Zt/GYYrGxGJY8L2AOIqVWULbZxqbS0j5Ns4y8dESrKCeDyi9jvUpZZDNu4tpq/fDQ6UA/s5rHBenw/CGcFJnI/ux9G5HeY32FeA3kN+KwB39+f/VQuCVx6QMvle06pA1RnQRkJeInzGHiJen/7ow8U9rukyhIqTF7HNdjGUYZ97pv8x2+qjWvv7rPnflfd+PSb6oMFA3f7Zs21zHsNLusgPf3axQkwbXCJ6/G2cSgziwfj0vAqrOPx+172BS45hrnYxrVaM0JxWYHLedjGu/scQgk5w7QMeNmzcjK1PQbf6YKWuNcAl4m28fho493W8ua+mGFlQ4ClLGvgZY42Hr3fJdSascrLmwjWs1omaRtPAZfhAXuMStMoNQ2EFPtcliDThpX2+bhi01NxGRu0p6HU7B9ghux3CcUlg/wMEpSXMQDT94PQ5yM0l8mwIq+BvAbyGshrwHcN+P7+7KdyKeCyyx6uFZf3nFINcAm1JMEl4E4XvLz99DcaEA5KSljECSVRF/tkok3CS5SR+2fuK4D04/f3J8Dbr8/dAg0XYc0PLpwoFZfTBpc1qGyC0dI2/mC4bRzwcjhHeNkXwKRqM8gmbgfyeSQsaI+2jj+MPS+3VLT6UkQY94s2vqmWr28qRBmH6nIaystZ28Y1KE2Al4PH1xVs3qnA0q7PaOGTAOYYxLTVlN7nLcrJlmjj41AS9VvaqJScYfAyxjZOiGkAZkjEcVO2eAZRw1dVlePYO5UBdnpQYA4ZufzZ46oo7eKDZyPs45G28fg9L2kbFxBTWrgjg/Yw2jgAI/ez9M1RpzVgz0vHtDLTBpe6jq5HYEn4ibZ4bULegJFSWek+RpRyE+Snf3DJgD2wgPtBTAMvdb0EeGmUl3d6KzB9Pwh9P0RzuQwt8hrIayCvgbwGfNaA7+/PfiqXAi6lHXzsuISWneDSBS9h+wZ8hKpSQhgqLHHvyCefqCKJE14SdNKOTsAp2/glVIkfgZ26LV1VX/36ix33R+rGO+027PeujdTHPVSPulw5Bm11fufNMXs3rdD1WCdYwPWzOcr4PLNlLZfjM/2X7Vptbbz+J+pG21xyHt4Zn8+mvZsW9/qd1PffFe2/qN6zYV3bMzfKjbf/8Y+8qP60tJo3nk/Xk31a82k/i37G99VXr72pPrDmpn5v5rnMM8m2m2ul8b6vvasa5645htLUHo+2zo+/k2rNyjF++g/ULb21QD3vjTEnKFkBLqcboIeKS5nb6st45WW06vLBNNs41JJGKbkotnHskWlAZFuQHnndgMtRGrjU6stNNXxkf9vGNbxMjDZug8fU88WxjfvARgJL5j51fMqE73fZBJf1PpZ++16W8NIbVLqg5nEFq3efadbRxoeEnbHKSw0nW8DlzZSgPXG28UGvtvEAcFmqL+Mijk8PXvqBSwM4AS5RfvDKkWjreIht3PeD0OcjNJfJsCKvgbwG8hrIa8B3Dfj+/uynclMBlwJaTgSXNryE1RtwEgBTQkeASOyHufWpm/o+LeFQXt6xdFlbxHFM8EmQKdvQ4JJArYI4NZz64PUXS4BIwCRgWQWJ6vJjbWvAJOo0AJoBngZI1WXMuWyzBm01wHNdawJUwsa6Tnkfz+n1zM32fsnntQHWOy+O7SvJvgnIeF5DXM6nfE7ZX/18dR3eL8GgYy7Zz9gzO8pWIJBzgTLVGgC8q98J3ut71+zzEvDJ+Ribo/o5OBd6jVhzxnEDFDbG/uM31Y1yz06Ml21UY6/6lnPimltes9rX8/KuuiHmoGpbXPvlh2kW/MUAl6UaM2K/SwbziQaYC2QbLyoYGhGoRygwJaBsOya41CrPa1Br7jbbeDsshaJzlpZx9KUD9iTAy1RQ6aofYxvXCkxvleUJRWVnI3cqJDv2vXxiTRXVnpc+QDKsDGFkaB6356WBnf4qyxnAy2dLJWdMoB7UIYiMyaPhZQu4BNRMgpfHghWX2O8SAX7G7d9GRelSW8prTbt5OLislZRupaUNNvW+l9Xel/0DzCBwiUA9XzRpFrZx3w9C3w/RXC5Di7wG8hrIayCvAZ814Pv7s5/K9Q4uLWjZAJdQQyKoTgP4lZAJYBLAEokBe1zlcI1RyKG8lOesB3UmIpS31dfXK2jlgmkEPxJe8ZpbdVkBoI+473MsGlpVAMrAuRqY/qJW2lllasjWNd6R+rhdT0K8zmcmKCzzNijXAFymLEEcQVsFPSsYyLlzjb3srxqbnPNfqF861KhmLtnmhGcun796P3L8P35TffUd0Y64997rYu/MsbmQcyUhXwu4lO8AUPT1N9V7leJTzIkej2zbHFdjd75bjl+0g/5axvwB+hbjqdoWz861GpvPB1y22caN8hIQkkAyJM+28RJ4htrGHzbKS0DObts41JUtgLOMNo4o4l2Beex7abZx9NUWsGekho/Nds/LPWEbT4WWCAwEEAl4acNIb9v4av+28Wfi1Jcm2njonpeW8pL28SAlJmAjbOf9qi9pGw/P4wP2xNvGjbqy3vdytQEdm0F4QvbBNMpLwEVfu7gpZ2zhcbZxQE5Yw6Xt3A9iDlBvV9vGa/VluvKyO3CP7wehz0doLpNhRV4DeQ3kNZDXgO8a8P392U/l+gWXZk9LwEqZquA8tHVDGWlDEcJIp1Lyw1/oYDxQWRJOsi0oLNEegCfUmGiXdnG7j8Z5Bcos4KOhDmGQgGgEQU7A87766uvvKgK8cdVgDaOqMhXUq+9ppZu0kAvA9MsPayjWUOlpSAUARxu863nKPjqfWY7DBl+m7wpMNsYFdaJRI1b3OVfVM3I+O8Ymnq9qp4R8zuA7AJo+z1yO1QnoCAqr8dYKxRpcdsy7NQ/yHelnEApKufZM23W7ldqT47HarcYeAi6hmtRrSc65WadyLFXbel1LJae1HqwxyTbs48Fda3Owii+ibRzW8fiAPYtnG69hZJvqkte5t+ZkcNkCLSXMDAWXcp/MR7uD79jQsz53w0sNLnchvHSpJ1OuBdnGewCXlfrSqbzsUEvaoDO0/oTyoYpLli+eAbjMtvHiuXB42YdtvH9wCcg5L9t4OLjknpihyssadtaqR6of+8qD1JeVbTw+4vgk27jvB6Hvh2gu9/+z967PlhzlmW9H8AfM/AHqvVetzYkwQwwz830Q9mdbiDPcrL7s+1p7775JaiG1bi21WlILhISa1sVgTGANguH4CAPyBBKDLTxzZLAYCIgYfxD2OIBPxOAwzDmfjMIReeLJrKfqrVxZVZlZtS57r/yQkauq8lZZ1dpRPz3P+yZokd6BuHfg5Zf/TB07dkydOLGu3nrr5yrtY9w+pn07PPvm+/dnmdr1By6rsNIJLgElARhfe/n7E+CSINIFNQFGACxhCUd/tGEiHsbCxDUm/sE5tLOBSuW4EeIR+oj4f05oVALBryD2ZeOYBEH22AKOFv1dqk0Buix4SshGgFgLTovxJcziuqyaMO/Dl4u4oBIoyr3kvLzO43IdvOfmeasQDet5U30lt07L+fDb+559wOXbQun6DrNGji9hMu/PXkt5LJ5RLYAu1y7H1nvVK7gsgXIBuh3jF3uer7dRsesJL1fvmEeMyyZwadSYIUpL2TY7ItnGe0nYI5SUhJSumuCysI1LEOn5e8h2ufKyhIrNMBJJfRgjE+pL336+7bJH56C6RGbzKSTc6TImLeBtyXoK6AjlJLKPdwWZLphYp7x8EtbzvuNcVkEpYWRoHWcbN0rNhbKNf+rw2cYbweWNEKUl21LJGQYvYRmnQrNOdSkt4q7f3W3jfnZxQssSdk4HXoaAS7QlMO1iGx/8Yb3q0veDMMGAwwMDmp7V66//lXrXu96tLl68lMDYzxbzmX7zm3+RwOWCPpumf1vpWvi/J9+/P8vUrhdwaSksJbTE70JxSTs4IGUJewwwI2x0JtXJgQlVmVRZwhJOhSbUlgSXbNc0VjNkJGgDVOTvUo1nr72Mh1iCqwIW1cCeAu5VVHHlXJOQrBy7BIIGljIuYmEPLpSOFoyMAZfveF5dyxWVhTLQuqfqvRjYW71/3lczuCyfSQ5z33izYmsu9l0qGQlY6+45X2sB6CT0tUBeeR/Pq2u0ihd75oLJ1v7aqlG5TrFnJRSVsHukdq48rzQAF21xz8XanfC8YW+5N3m/X7zx5kTm+WLsXhWXW2r14o4afGwWWcUlsOTvPKv4/ZMJewAkY2zj84aXhzrbuICdtbZwDSnrbePDudjGAT3dysu1R0czj3mZbOMi/qWGlxaQrIOXE6ATtvEqfOx6HAot2d4oLzvaxoPs4nn8Sx2jsmfbuMg2Hm4b7xD3MjbmZR7XshFiRmUcn4dtnBZxZhqnjbwlyzgs40XsSn+AOW14qWGkd7bx6drGfT8I00d5+Ef5Iu7Z5z73ogK8XMS1pTX9L/1s8IzSXhyNf2/pOTY/R9+/P8vUrju4rFdaEmAW4BIQ5nffc0Un0ikgVA5pqKDce/+zE1BTtpUwUv6GClOqNeVv2b/4XQApF0wjDCJAY2bsprZCnQkY6YRMNugqVXEGRpZwsgr+0M99rQBPVMzl9ST4lJDMdR/W2irQq5y7Ak3zZ0fg55xTt+F+ts1bzrPzEtSWbzrfhaB7ztdY9GkAlxUFZPH8uPZ6cF28U+IZ1e+FVFyaPS/WVhMftbherEk+K67Ptbe8BujqVq8WY8t9yfesvC85X/tvrbgkuLxnrLL7ABIJFWdd23OPFSCkVFT6/o5O1rNg2ca1ff2hsaqoIkUiHt/zLqWl6xzHw7VmcOljGw9TUDI+pk6uE6W+RMxLd4zNwWPbM4eXw8d3OykvV6eg2ixs4x83isomBWZntaVUawbCx1XYxqdmHY+Md/nJDXVkbONzTNjTJeZl/+BytrZxKC6hxKwqLwPApY6TeUKVMNIfYFKFSdVj33WI+hJzo33fykvfD8L0Ad78AX5Y9ud73/tRZyj2ox+9pW6++Xe0cvMwQ9BFvA+sKdnEj8a/tcPy34R5rtP3788ytesGLuuhZXbxwMS5vHhQKi4BQqiGRG2Dkavnv6Qt3nevf37imt2283EIuNRZpnMwaQMeO3lM47iuGII5rMvHLUCSDamc407GLCREdAHGUtHoglwWkKqASwk9JwEe56yHdQRo7fMW918D8TTAtYAm53fecxC4FPcp9r9YkzhXvn8/Vz944+f5+1qC14m9+Omb6gc/NXtcUVzm6+M9TPTroriU721ugS/XbdZS3Jv9Xr8t78t6N1rA5mKDS4DTcRS4pFozBmAiyU+2SNnGHxorE0OzS7bxsXKBSvscwaWur9SrKpugZrxtfEcBXsaDy2ZQOg/buIaXi5htPBBczto2nj2ZJ/lZQHhpbOMmAc/q0771YtnGMyguj5xt3FjAY5L20ALuW6/2YhuPUFx2AJcadmrF5hGyjX+uahv3/SDs8nGL2H2wJ88Kcl2//oIGa4BArnUDDCGOINrJ6wRZgHJ1fWV7399t6/Edp2s7xlDsyyYOCNoHCG26L67ZflZNfUKvTfs+fJ8/2iHGZV/3ir1DsfcD/w7f+97fLv491v17sPvhmG37eodcczSdC5kf99lnWATO3dfzabrPZbnm+/dnmdp1Apd3nVFrTTZxwMs7z1bBJZSQsHjXZRdnrMupw0snCCSgcYC2or20DMuM0uwrVJQToCsHW/J8Pm4JrFzwy3XOWIjLfvn8znXa19oBYmE7d6z1nRZUJHSbVIlyTxz7WQe/ivWL2J+iLUBb0D3nfZ2ArsbKrdvK+xZKyiocxXORe+l+TkYtW95PGVqA+4Pa7NHEvXUEl87naO0nnmf1vmreLdHPBqDyeAJcXtpT2b2zVlpyPtrG3cpLAEVfxSXbxWYaB/DskqzHKCX3VPbQnoaOjFnZta6AxVDl5dSyjTeoLxHDUhe3ErIuViWzjcfHvXTbxofzso13gJdQXg56Vl9ivMHHt3ShCnPa6svabOOtakzazBfHNm7g5Xxs44McOvaWcbyTbTw8Yc/g03mfZBtXg+eptoyAmFG2cSo0pwMvB581SspQ9WX3bOMnFBL3+H4Qxn5IEzzNClwS/sTAR/TFegFl+oITXdYTu+eufoAuuK/vfOe76pZbPlBAK1dbn3MAuxgP4/q0j22DOVzwLXY8u9+078P3+XMdiG+J59MHOH/iiacnxiHMi/n3SHAHuIrnYu/ltI9D58fe9/XvWM7d15jT3q/DML7v359latcVXNIOPlHfeVZDywlwCcDBeJYu1SWu+8BLANDPP/0tXVpt4RZwKSCWsFcX0I1KQ3GNMKnS78pX8qzNUGJKKNVkGc8VlwWcM22LucU6K3PptUhAJuIevkMoIK1xJWCcHE/0E/Ni/wkiNdAq5i6hXHn+cXWH2CcXACvAmWjnut8SfOXzTCgAw+/ZjOla9/Pqz1+6rIr7cMzlUkVO7qF4Jo69L8bHvWsQSoCL5y76cv+tmJsyPEA5lujneFcn99bMOXnetS/y3RXzcH2edS24nBu8BMS0weWclJeXkWm8G8A0oLIfeKlh6MN7c7GND680wEkm5qmtm5WQLngpbeOu637n3LB08OgcbOPXutnGpwEuCSoBMPm7ru7LNl7Ay1ZYWca11LbxgPahMTARw3Lw1IZiLEufelDYxucALz9l1JJ9gsvVLvCSIDKiXjTbeBadbfyUsYC/IAFk+dudqCfvA+t4pZ9HrEsqL19YPNt4FggvaRsf/GF8tvHVPGGP7wdhyEcwoAugCfsAPMWAEvYPrQEWQsEl1vzFL/5JsWb8joVHgEMyTmHMekLvWba39x/XAMSwLvwGhJHrk30X6fdhWWfbnvk8f/m+2e9i2/iu6653gO3wHkjFJc/71AR48wCXWF/I/HjH0d7nvpraEPYC2LLMM/O7C0g3rX+Rr/n+/Vmmdn2Cy+yu0h4OYMlSiXEJmATQiCzg/+5fXqjEpSzhVTO8RP/f+zePaFs5sodjHCTskf3Tb6nmS7/T+zC7d6B3cHkf1ZNdahe4nBO87Bjzsm9wifGyh7vFvLTt4XXHFXVnrG08B57Dq+OgjOHaMp7bxv0gZRgcnYttHPCyg/KyS1bxur5QW4aCS8DNziBzAkRuq0FNwh5tG5+aZdwAUh9YabcBvAy3jaMPCpLt5Ml3gut+E/Vkz6wrqDjnBS8HEcpLAM/GeJddso0LG7iPdbyLbRyKSx3zcsbgsoyR2b/yMhRcoj3jbXaKeTklxSWghgQbhwFc9vVxT7AiVVk+4Kqv+TGOvf99jp3GCo+/OOvnj2eEf3N1StVlAZd9v6uuf9t9z9E2Hp5p6P+UaRtznteXCUj63muf4BKqSx3bUkBLp+ISEOm1l7+vwWNTMh4qL9GGqkoASkJLZBRHSfBydlAqAcC0123vQCO4hOry3jqI2AVM+vTFvCyyPbKPj1WMbTwm3qW2jHe1jecxKrvaxO3+FbAYZBvfVdmVkVfMS0JNzFX8rlVWtqgyc8s41ZS+QJIxL+Ns41Bd1tnGd+eQsGenE7ycim08h5c+ALMXaMmkPYCXoUCyaE/7eKnMDFVa2u1tMOl7bOClgZH+MS9NbMx4eLmhYWPftvFO8PL6HLKN55nEXRAzJtZl2cdkGx88d1L5wMuyjQtElspLgkq3AjM+2/hqhG182sl6qKQMsY0DYkI9GVt8P6Z8Pm6h8sJHNVVJqAlQoLiE6g9KJZynYgnXcUxFphwDiinamgkNOLYEo/baCIpgi+Z6ZHvOIcEOz3F8XuN5jIki12rPayuzeE9N6+GYhBEcA315/1iDz/1zrbwH1LwP7jPOcS57/TyWbXkPcmysGW2xpxhP7i3PcQ2cn2PLWo6J9hxXju0ax2cvOA/3F+vCfmJ/cY37zPH5PuIa+mCP6t4fjs0a94j2qLFfGFPuSdt4TWvhmK5/O9xr1/O01YbcB75XUnHJ5yCfFc9xf9Af98u9x9xoz+uyL/eFbdmGY3AtH/3oSYUi94vX5PPgePb8vH/0l/NzDHtersdn7ZxT7sPe3tkiNi7Hqlv7tWtPFe+AHAPtsT6c43/bMJdcs+t5oo28X87LsS9fvqrfQf57letDWzkmrzXtA8dFX1nQh3vTR+3792eZ2vUKLi+eKVSWVFvWgkvAD4JJWMfrYAgT9gBO2oVWcyb8ScrLBNXq3qN0fnbvRju4BLyU4HDWvwEq7TkNvGQcy5AaWcpjAGYfCXts8Bh7nF0e6fib6B8PL02iH8LItrqY5wqS/LQAykawGaaMBNwk6BxEZRrHfG7LuB770R2VPbYzU4A5fHynU7bxadjGB1BReljGewWXAJgTysvmc9PNNr6l7eKhtnEATpNtPNQ23lV5CcVmso0Pbpx2qi8Hz8Yn6zEA08DLEkr6Ha8+1wAvc4WlDS77yDYOFWWppGQsS4+6gJ6l8pEKyK51GLQ8qbT68rMn1eAP4wCm7weh70eq/ChmHwIOflQT1BA2oOY19OFHM87jQ/nLX/5qAQxwneOxP+dhTQjAj3U5PsfGxzj74xxACWqMgfUB7Hz969/UH/z8cMe4rvvjvKg5PtryfNN60AbXuVYcc37AKsCSV1993fv+XevDfUrggPnqwBDaci0ci21d94ZxObbsi/vAefblXrDmWHwGWBPfgaZxuCa0x1hoK58lx0eNfcT+oQ/acXx7DPk+Ylw+b+6D7CvHx2/ZnvfKNXGNbOMar2ktHAfr4dq5Vt6z3R9rwt7KsAcYh3OjPZ4LwSWfA8djf7RHP94j5+d8aM/n3vSc2Z9tcYzCsTmevI794l6yPWu2l+tFX66P/3ZQow/Gwr389V//WI+Jfr5r595wrajRl8+Va3Gtnf92Ma/cS46JMdAPY8r75XU5Ju9d3g/asS3WxOeLNlyXvU7ffWB/roHvHMeT6+n62/fvzzK16w3xEq3eAAAgAElEQVRc6kQ8geASKsrffc8VDSQJIV2A6bvf/hsFgHnbzU/qGqpLu1+Cl7MDU65nlM6l/ec74A0uIyzgw/sOHNDRhpBtx1Rd2srPsQKEBLRk7Qsw4+Flt5iXsaDS7meSBo3yTOPd4CUgZBu0xHVjT89rb3BZk5X86qiwjRNKNqkvpW2c6sum9vXX3AAT4HL42GzVl13hJazfvQPMivKyPu4lAGelUEEZWxfwkirKUNs4+zVDT19I6qu0lO3KmJchysuybbzyMreN95Swh7ZxreSEgjKqzDZhj46T+ey6GuRFx6nU0LIruDylAD8BLgfPnfJSXg6Ezdwk3hFqS9jBn0c5qcskvGTMS/SB+tIuzbEvVxHvErEvP+MBK/M2UGpOM9u4sY37J+xBch8NS1FHxLz0/SD0/UC1P3rRDx/nBAs45ge3BAKu6/wg/8IXvlwLMlzrwge2/JC3YYY9P9pjLrvgPNvKj3Z80POj3p7f1b5tPa7r2A+sBwCH4BZ7a89nH9v7z2P73uR+cwy25XPhedaue3PtBcfh+nHMMVjjnuv2kG1c42BtdVCL/VgTuNTdD9rhGveG7VzPg6CPY8vabo9ruDeu075uv48cy7UWnJPPis+Aa+Ueyb0ENMMcGJfX2R7n2sZsejYcT86H9rxX3oussWZcR43zqKFmxe/Q8VztuSdYh5wXa8Sz5X8LXH2b1m5fY3/Ow2N7L/g+oZ09BtaH/ee6/vIv/7qivJTrd/3GeLwfXHfdO8aXbdBO/luoWzefIcfkO+Nq71pbzDnfvz/L1K4PcJlppaUFLS+eVUOcv3immlWccIO1hJdItsPzbbXsR+iZ4GWCZ23vTbo+/XfEG1zSNh4BMCcVk22wsu66rb6cg21cJ+wZR2ccLyFkPwl7jOqyS8KeXS9wKeEmbeMZgGajurJNmekGifXgsVRrxqsvF8k23i1hD2zjdbErY88zwzhiWNYl6inPb3WPdUnYWcBLwsftADVmv+ASgFNCyZDfc7ON9628/FTHmJfXZwsvdZzMCdv4egEbSws4YGRYYcIeX3hJhSYg5mT8yhJk2uBSHmu4qRPwlO0HeUKetjpYdVkoLgE8+1ddcswQ9SWzk4daxn0/CH0/Sl0fuW2gpO266+O/aT32x70NiuwPc7SX8EGOzbZow/NoG9K+bT0+1wkVuIa62t5/HhNC1PXDed5rXVteb9oL7AtBG9rVrbtpD7GWunGaxnTdG8YhSMJvtiHIwTneF++77XlwDNZ2e5yX67Sv2+9j01ra/m3w+fLecAybMmqsg2Pz3nhOglj7/jEWx+M9srbnw3l5r2xn1xgP7XBeJiIKHc/Vnuc4Pmo8c9wzCiEe28l7a1q7vQ/sz3l43DQertn/BuTzl7/tPXMdY27eD67z2XFNOGe3sdv5rBtjcN2cQ75DrrXFnPP9+7NM7bqAy0zHtCyT8Eh7uIx1OZGcx4ZHEkLevf75Ip6l3c4+lv1seIk4mHb7dDx9aJX2OO1xGLg8WrZxKDRjbOM67mXnbOP9gEujvhzn6ktj/y5s3UFxL/2Ul0Z9mc+j1ZptcLLpegkifWAl2lChGQ8u6+fUak7YuGdYhh2zjccCyqZ+tIOXgHKzBmIKcAkVJiFkVB0OH2eRbTwEWrJtso3nSs2ILOMD9olI2MMkP2W8y37AJUAn4SWhpE+twWWDbVyCStdvAy/DwSXAZrRtvFBr9g8wY8Al+oTYxn0/CH0/Sl0fxfjgJcySH9H8EPa5Lj/W29Zif7jbcMD+EJcf6fbYbIs2vGYDDZ5H7Wrftp6269gf3/u395/Hcv1yvfJ3W1vXvcm9wByEHRjXPpZzhVyTbUP2wp4PMAvr5X3w/bOPMZ/cb/v9kePyPmV7nLP3RV6X49lz28dt/zb4zDAf5sXYiG/JNXI83BPPyflxjm24H3K/2Ye1PR/ON7VnPz43KC2ljT10PFd7uX7Og3OYWx67+jatHXsq32f2517ymHvv2gu0lf/tQxvsP85hbXLt3KumGuPJd4n9uSb0xbgEtxyL7XDNZ91sT+gvx+eYfdS+f3+WqV0ncHnxnDMZjwaY2jpuoOaxt3/zT60QERByfMsNbRt/3+olBXu4DwRzwUvGxfzZ3/3CawyfeVKbBOTSO9D+DuDfehS4jIl52YtSE3bxXGVZiXuZn5+pbXxPZR3hZfYwlJL9AEwqOWOhpe7naRun+lIrLvM+XZSXhJaEkjx21ZlO8LOrABkBL+MBZr3ycta2cQ1KO6gnYRnv2zYOsEk7eBPAZJuijoKWAnpOKC+RwKdBfVkk64FSE/AzHIDWW8g31eCpzQ7qy9IK3p60p2w7YMZx1kFZx3OlZA8KzAz2c5Yoy3g3gKkt4LEAM7eKZ88i+zhs5LCNs4QpLkuFJm3jfgl7qrZx2L4lhKRt3NQucIlzBl7SMs7+OG62jRfXCxDpYR+fsm2cyktYwP0gJizmJ5S2j3vaxn0/CEM+Uglt8IEO2yo+luXHOz+KcR7jyg95HOMjmR/MaMP2EhCgjwQ0cn32xz3auhRm/BivGx9r5zW2xTy8PzknfxMKoD0tu23rsfcH4+P+uWdcg+/9c31y/zEe9xtrlao3rh011sp5ef6JJ57W+8B74zr43DA2zsn7ZFsJfjgeavZFH57H+lCaxgnZC8yBpCUcH+NinRyDc2NOuT9yfq5Vvj8cjzXay/6YV7ZvGq9tLVibfB5sj/OYn/vMZyITEHF9uCbHwDHWy3Mck/vR9Gzs+TAH+tU9Z66B/dAO4/M8aqyH/bkWrI/nZFs5Dn7b/e39wtgEfeyLcxyzae18L+x9wdo4RtvaeT/yXjAe18T1y2OsU6pmuVbUWBPafu97P9L//eP4XCPa8D7lmPI+eZ33gD72dcSGtZ+TXEdfv33//ixTuy7gElnE1y6eNfCysIYfqOHFA32eCsxjv/zVr7wBIrKE/9t/cUEDzBPv+4QXwJTwEnZzgE+MkUBTO2hKe5T2qM934Jf/+x/jwSWyjd9nx52ss3hP43yNbTyPe+kb77KT6vLBbjEvoZak1ZvgsWuddU3Yo5PvIAGPXyls450s41Blzto2jvnq4eUsVZeYS8e8vBZv/Z63bVyDy67Qkv1d8LLtXAEw+wSXBoZSSRlaJ9u4iJFJJWVoHQ0u8/iUz26YxD0y9uSNbrEvfdSWdpt52caN+tIDWhJwLqJtHPb1z55Uqx4Je3w/CEM+VPERTPCA+Iz4jQJQwg9vnkNbfkjzHDPkoi3n5Qc628iPcrZBzbnRDm0wBuZlP8TLxHkeoz36EdbwPEADE2vwHNriY5/HEkbINbAN6rb1YH32vQFaSPCFse02dfcv90CuT64D6+d9y3Xzd1NbrFfePwAHAYjcQ+w5rqFt3Vple7TjeuV51zi+e4FxMCbXK9fBZ8R5+U6cPr1ZaW+/PzjmPrHGfqG/nIvt5F6ijWu8urXcfvtdxVpc/3bwnsg5L1y4ywm87H9f8v2y95LvhXwG3KMf//gnlflc7zfG477YNcbmM5bX5FzYI/z7d7VjH/t++P7hun0/3Nvf+q136ViSfBd8147nxT7IAo4i55PX69Zur8l1b1wn5+L7w3tmzb3C++BKHsZ29h5xTvt83T7Y68G6MCfm5xx91L5/f5apXRdwOfiPH9ExLNd0LMuDWvXlsR/+5G+DICJAJDOOI5M4bN8Akk0KSgkv0YfW8T6hTBorQb70DjS/Az/4nz/pAC73VdaLijIWatrgEuMYNWYItJRt52Ub70t1OV/bOGJlNtnC267VW7hdykuco0IzXnXZPOdhg5dN9u/Ya4h56RPvUoJLWs1jreOrn4iAjwCXBbxknMz+6lBoyfYGXqZs44UFPBRcon00vITa0gEuEePyRqzqMgeiAoTakNJ1DHCJGJmT9m+joqxTXPL8ZKIfT8VlF9t4ATEXwTZu1JerLcpL3w/CPj5S0xgmo3Lah6O1DwSXTdAuPfOj9cyP8vME3HQpPnG+TuUeux++f3+WqV0XcLn6jVvV4I9+Xw3vBLQ8o9buPFBUWcr62B9/69tB4JJwCKAStm8qMAEkoaaEEvP65a8V5dELX9JwE9fRNkHLZrjE/U112qe+34EvfOdbavX2HbV650gNPjZSg3vGanBpTw3u3dcl0wl58riWzt97Cm109nBATBZh48a1utKUtGd4/75CmWxDqzhqKD5ZSnCpAeaDJuM4wSQyibPwnKvW8Ssf3FMZChLx8PeDzfEwj5xt/JGwpD0663iu0oy2jV81IJF28Dpg6TqfbONGrQnl5VRs47kassk2zmuxwFL2K+ClDSObbOMVVeZGz7bxrY628VB4ua5gL+9uG8+zjvdgHR9wjNw2vvqMUFR6WcnjE/bE28aNPdxYxmsgZmCyHhnzEmDRBSrrz+WZw23buDgmrLRrAy8BLKXt3M82HpptHJnJyyQ//YPLcNu4sZejX5Py0veDMPbD1LcflUBQLc0LAFEZJRVVvuvv2o5zUxnVdbzUf3ag7LCDy0V496hcpOLzqL2//O/bYfj3XaeMdYUh6PqcfP/+LFO7ruAS8DL79GkDLnV28XMT8PLY6PrzUeBSQpXXXv6+hpi33fyktpEDUspy88o9WqXZpMqU46XfCdqld6D/d2D83KdVtr+rsjNjNTy3rwYX9tXwDgS7xX8Ymoo7y5f8PyD8jcxfLIhX4SpriGNRU3T7j+2roavI8T62r9buPlBDlHsc5VIJYIcPHChASwBOqbLU50TCHgMuTRsATNnW/q3b9pBxvC/1JS3onWJePhySsGeserONX423jSP2pQtstp9z28azx2abrKdQeXaIeTkd27hJ0OOlvqTlu4+6AiP7U1DWx7VsnoNKytDaJOwp41i2x7w04FLDy6AYlxtqUGl/WhXAkeCxY72KuJdeoNIFNsPhZfbpdaUVm9HKSyTXqVFfdlBexiTsAdBc7ZxtPBxcMuZlCSMD7OPaRj49eOkX77IEl2hfp7z0/SDs+oGa+s8OpKW9nt1eA/LQ3jtP6J6e+eye+VHfa0JWvtespwGVff/+LFO7PsDl6jferyBmGN5xzsS31Hyi5BDHVjfGKiTOpS9Q+h///e8Vim/71K5/UJX2NO0p34Ff/vpXanW0rQb7u2pwdqSG5/dVdvtBBVyu3XlOuYqBkmd07AkEydXlzjNqyKLjUeTXJVys+e2Cljr4Ltp/7MANLTXIxDVxfQJa7qvhPXmR1/TvfZVdwrUScmaXjIIUsTuHUHKKeJlt4JIgsw/lZdc4lxpa5vEzDcCcfrZxrbhkFvMr87ONx4PLeuCZPToneNkh5mWsNbypn7dtXADLrrZxrcJ0wcsm5aW2mkfYzV3zOM6FQku2j4t5aZSaVRhpw8m2457h5TN5AqBYeBljF2efSHhZCy61bTwm5iX7mIQ99QrL6nVjGadtnMl2qrWttLSPq3ZzP8WlBJeh8HIVlnFtG58OvAwBlzpZD2JeauUlAOZtleL7QXjUP9bT/SXwk96B9A6kd2C274Dv359latcdXH5ArQBcvvJ+pYUddyJZTwktwSM0uLz+p99IgPHtBLkIuVJ99N6F69/4mloZb6vVg12VnRur7ALBJQBk9T8KlWOAyqbrvAZ4WQMqg867lJY8p8GmUWNCbdmouCSglACT54p6Tw3vcZc1KDYBNnVcT9jQcxt5rtCkpRwAsw942afysjO8DLaNl0rNZtv4rqq9fnWklZOMY9mumMxt5p2yjdcn7Fl7dGT+aD4+Y4jZUXl5FGzjBbzsZBtvVlIGKzAjs40jS7kBmKWi0ld92RVeamt3R7XlhHozFl6iH2FkYN3NNg71ZW4ZRy1iVZbZw0PjXxo4CcAox2v/3cU2TmAp1ZeecS//AOAvTHFZws7pwEuCyBCI6bKN+34Qpg/62X7Qp/1O+53egfQOHPV3wPfvzzK16w4ub1Wwi7MMIYzRlnGKpTS43FPvHp+fiuoyAbCjB8DSMz18z/SXv/5H9a/OH6iVvW01ODPyB5daSekBLgE3u0JLqaQkqKypCS29wGUBKUulpVFduoFlodgUQBMQk2WYw0woNLVKE5nGNbwcKybLiakNbNzTWcfxu0vR8z+0p63cXazjIZnG52UbR3xMQs449WU9vNS28Rlbx3W28Y7wsklFGXMNyksqKRnXsq6WcSs7/3aoH5uA4+pUE/ZsKiopQ+rBJzdUso3nFvJAYAnQiVhHnWzjN05PAVzGJewB2OzXNu4JLl8w7UoYGQYxAQynVULBpck2XiovfT8Ij/oHdLq/BInSO5DegfQOzPYd8P37s0zt+gSXK9/4gAaY2b17eTi7s2p4xxl1bHVzX62uj9Rdn/18Ul0m1WV6B47gO3DX5/9QrYy21OrBjraJZ+f32hWXObS0JdpO9WVXaCmUlM7YlhJgQkGZqy3jwWUdtJw8T2CpbeYCYPI8alzT/2GF3bwLxHy4P3BJ8NkFXBJGtgHMyhxXGlSVj9RnGi8ylOfKS8LIthoKTao048BlCT5dcyXbeJ4EyDfb+Bxt49mTyIgOy/ii2sZDVZcLaBv/1GG0jTcoLrvEvBTqzXa1JezipY18IJLzyN+2Tdw+rmYbDweX2gYeoL4sYed04GUIuERbAlTGvPT9IEwf9LP9oE/7nfY7vQPpHTjq74Dv359latcnuNRZxpGs5+vv1+KoDDk57jinjg229hXiXK6c3lVfeO2/JHB1BMFVUkkePpVkX8/sC99+TR3f3VCre1tqoMHlWGlwqeNbntH/92ICRmpZdoN9vLCH96C0bIOW4npFaVmrpLSVlfbxJJys2MV1HEy0KVWWElK6fg81uLSyqeP/ECEhkFZkjrSC0kuJ+TCUkv0AzF7g5dRs4/UQM7s6UibTeFjSHoBLZBuPB5juhD3DZBtXVGpSRVmnuJTn2bZLXZtt3FuNiWzj/drGQxSXsq2xjEdmG68k4GmLcWldZ4zKPm3jM07YU9jMI2NeDm6YGJV928aZsGc+tnEZK9MTYurYlWGKy2nDy8FnTygoKUMgprGNn1S+H4RH/QM63V+CROkdSO9Aegdm+w74/v1ZpnZ9g0taxpGwRyfrMeDyQK1u7KnV0yO1cmpH/el/eyPBywQv0ztwBN6BP/2r/6aO76yr1dGmWt2HTXxXDRDfskjM44hvWSTfaQGXvagsRaIdqap0/JbQUisto8BlC7Qs7OH+0FIrLu/dV8P7UEp4CQWmVmFe2lNr+e/sgbFWZAIoEmLK35VzD/UDL/WYGoZOP2EPlJlUX2qVZoPCsjbWZdGnWQnpVEfm2cnjwSXmdMPSwWPbM495OXx8twCGBIch9XSyjee28dw+LkGl/bsLsJzoGwgftW08sE8I4JRA0vd3aRufA7zsE1piLMLQ2JiXtIBH1F1iXvYNLk2czFJJ6aO8ZJsY2zgUl4Ck1YQ9AJie4LKzbbxUPVL92FcdCi7R3veDMH3Qz/aDPu132u/0DqR34Ki/A75/f5ap3bTA5fGvv18NvnarGt5+Vh0bbJ9RtItDdblyclt94dVvJXB1BMBVX6q9NM7hU2x+4b+8qo5vr6uV0YZaHcMmvt1uEy/s4Q6gSZUl61mCyzzBjoSXMju43+9pQUvAytwqTnB5b34M1SUBJjKXa7gJwIn4mGM1fLAEmISWRd0juOxFeXllrNos4xJcaoAZaxvP4eXw6riIX+kClfY52sa7gct6YDoP27iGl4uYbTwQXAJqTsBIYSv3uuYCkTXZxmEbX9SYl+HJejaKBD9dE/ZMJNuJBJrZM+tzhZeDCOUlgGcjuMxVmWFJe3Ilp7CBE0w21YCWvC6t4vK3bRPnMaClhpcVu/n0waVWXi5YtnHfD8Kj/gGd7i9BovQOpHcgvQOzfQd8//4sU7tpgcuVPGFP9pUPqWODnbNqsFVVXQJe3vUHf5QS9iR4mQD2IXsHkIjn4h99Vh3fPq1WdoXa8sChtrxDAEpve/gMsoeLRD3dYCVt4m3Qcj/PLh6mtBzeWyosobbMcmBJtSUVl4CXJbSkOlPUOjYmQCYylOcwk6rMngBmd3i5q7IrZfZwX4jJdu0Kyxrr+NVdHcOScSxtWFl3DHjJUtem/nx9wh70yWacaVwn7OkAL6G87DvbOMYbIO6lB8DsBVoScgJe2tnGXUBTniva9x/70ldtabcz8BJAMjTu5brqBC9h8UaJBJaufqtHyTb+rAGRYfCSWcmnlG08V1kSXMraKC8BLcNt46HxLquZyacT8xK28RDlpe8HYfqgn+0HfdrvtN/pHUjvwFF/B3z//ixTu2mBy9Iyfqs6Ntw5p6C6lLEuYRkHvHzX9oG6/vLX1C9/9Y8JYB0ygJVUkodPJdnlmeHf6PWvfVX91sGogJYrsIgXsS1HJrblhX2VMb4l1ZO50nIi1iWvs0a7rkpLASV9EvHEg0vASIDLNmjJ66HQMldOUmWpwaWxh0twqeFlobQUsHLiHODmnsq0EtMAzMFDiI1p4mMSPMbW2UMjA0XnlG28SL5TWMFrQKXzer0Ksg4+EnQi5mVdm9jzWnl5yLKNTwdcbipmHLdt4vaxl6KScLKhLmJeSjDZ8tvYxvuHlrSWA0oOntoIzjpuso2H2sYN7OwEL3uElhpkHiXbeCdw2SXbeG4BrwDIHEbWgMvSNi6hZZhtHCrKMoZlQOzLIlZm/wAzC4CXvh+ER/0DOt1fgkTpHUjvQHoHZvsO+P79WaZ20weX71fHsp1zKts9qwbbB8YynifqIbw8fmJLHb9tU+0+dV194dXX1A/eekuDzLd/808JZiaYmd6BObwD+LcHUPmDn7ylvvCtV9XO9afVTZun1E1bpyxouWkyiZ8ZqcyObUm1ZR7TsjV7+MWzPUDLM6oVVjK+pZU9vDauZW4jH95zJgeVVFlOD1pmWmlJO3iuurwXistJcFkqLce1qss1HSNzT63dv6/W7kcNK3kOMS+P1QDloW6FSk6MwziUsTVVlG11ZXxv23g1K/mQIFNkG0finjboKG3j8crL+nkygMuZw8tuMS9D4mP6tjWKS8S9NLEvbWDJYwku0VYeR/2egJXbatBmG6/06Rdk2opKn+My5mWI6hLgsiu8hGqzP+Xl4bWNwzqeF1q3O4PLU4oJe2gFb6srtvHnbQh5ShFQSqUlf/NajOIScTGjwOUfnBSwc1rg0k956ftBmD7o+/mgf+utn6sTJ9bVsWPH1Msv/5lK+9rPvqZ9TPuY3oHD9w74/v1ZpnbTB5e3qmPZ7jmVbcMuDtUl4OVekWW8Ai9zgAmIWZYNDUtuuvuD6viZj6qV2zbU8dvWO5eVExsK5fiJDXVTbDm5rm6KKafW1U1dyunT6qZeyil1/CPr6vhHNtRNH9lQxz+6mZd1dfyjnuX3W9rheuTzWqn0O62O3+ZRTqyrFc9y/MS6On7KVU6r46dOq5tOnmosx0+admjrW1ZOr6tqOaVWTpty/NTJ8vf6KXXcs6ysn1Z+5ZRaWT9ZKcfXT+jjmzZOqomyeVLdpEsOLLdOm5iWu4hraZSWq/s7IiHPnspstaWvPRyKy65KS/QnlHTW5fV4leWsoGVpEXfaw9us4RNqSygxxzoLOcGlXRdKTCTauTxWwxxkSiAZAjeRubwCFh8OSd6z6xXvUoJNzMXjaNv4I7SN1wNFF9AkuIxXX9ZlG5+DbfzarsoWzDZuoOWcbOMVGLkdkEG8X3AJ9aUPrHS1mattvGf1ZTfb+LoqsoeHJu2JiHmp42Q+a2zeZezL9TL2ZH6ti2188NypYrw2gInrg+dOO+JXCpiZx7ckuJR1N9s4AGSA4rLStn94yYQ/bbZx3w9CXyhAMHfx4qVGKAdo1wXeYfx3vevd6vXX/6pxHqzbd01N93j9+gvq5pt/R/3oR2+1ztc0Dq9hnO9857u9jMUxU334wE16ZumZLfM74Pv3Z5nazQhcnlcFvNQAs1Re6kzjSNiTW8dhH9cKTEBMlPXT6qa7/4O66dxHFUDTCqBmDhy71CsnNxXL8ZOb6qaoshENII+f3lA3xZb1dXVTT+X4RzfUTQCWv78lyoY6/vtdC8YEtDRwuMuz0oARkLGtnFxXK54F4Fg/g7zGb1Nw3pSbAC8dhdd965sw3vq6WpkoVeB4/DRg5enAsq5WNnzKabWycapSjufHWkkJNaUsWxJWGmCJ7OE6EQ+h5YEHtITakjbwpnrq0HK/hJp3H6ju4JL277Z63vZwWsfHWmUJOGkDS6O+NErM4QMmqU/2wG4OL/dUFhEDU8LOeHhpQCdhZFst5zl8tnF3pnFA0vkk7NnplG3cV03p287Eu9wMj3c5FeXlViO8nIVt3AUn284l2/i6GiBDeSiwFO37yTbeF7iMs41rcPlck23cJOaRwFL+7pJtPEp9CYA5Vdv4ycaYl74fhD4f1wSEAJJt4BLjAV76tLPnBvSDatEHIoauyZ4Lx4CWuKe+wCXWhPv2Wb9rPelcgl3pHUjvwFF4B3z//ixTu5mAy+Hogsp2zyttGQe4zOGliXm5p1bXR4oA8/gpQMxtHf9yZXNTHb/vg2rlrg+b45M4v9V/wXynttVxr7JltcPxpjp+OrKsA85uqeMbm6bmcVu9saGO91BWbttSK7dtWwXn7JK3ObGlVk5sqhXUE21wDe3wjACGuz4rjLHRUkSbU5tqxaec3lQr61tqhTV+r+PcZqGGbIKSK+sbKqhsbKiVjU1RcIziAI6b62rFq2yolS2U9bzmsax5DfXpyYLkOtuAkrKsa1UlsoXrsrOuju9sqOO7G2qV2cP3t9RAQ8uRGmh7uKW0hEVcx7REfbYZXPYCLA/UsDaupbxmgOUwt4gXtY5TKZWUB0pfc52/h0l2moAl24RCS1rC95VOygN7t5WMZzKDeEtSHp1dfE8rLZFl3AUty3PmOpSZa7rtWGcmzx6k+rKMh6lhZoO9XINLETtTQsXg354Je7IrY1UWxLccq2jlZY6IVp8AACAASURBVMU2Xg8Vqb40tvEyWQ8UmLwWVrvnArwcPjZb9aVO2PPEdjTA1LCxQ38X1PRN2MOkPkXdENPSy0ZeqC6FinJutnHEu9wMVl8iRib60Qbul7SnTO4TH/NyOrZxnQAIIDK2CCAZBDOjlZfraqBt4qcL+ziP4xSXTNhjFJe+ykuASyozYQOvWsCNbVyfd8S9LLKN634n1eAFu3hmHq+oKVtUmLSNTyvb+GdPKCTsGXzWDTB9Pwh9P5IJCn2B5Be/+CetAA+A74knni7UiVBZfvObf1Ect60tdE0Yz56zb8Vl25rT9QSm0juQ3oGj/g74/v1ZpnYzA5cFvMxt4xmS9eiEPVRfGvv48Y1dtQoF5uaWWnngI2rlvg+r4ziulB21crq/srq+q1iOr++qqLKxrY7HlM1tdXxzJ7Jsq+NbW53KysldtXISiZKaitVGg2VHe0BnjIPrnZ8PxgBcbC+r69vKt6xsbCtdNnfUSqVs6XdOA2RA5JqiASTezYCyurWtyrKlVrc2i7KyuWF+b2+qlYCyurOl/MqmWt3ZqJSV7XV9vLJrgCSgpF1WdjeVLqNNtTLa0gl4Vve3TTxLZA8/y5iWNdCySV3Ja30k4mm1hwNcGrVld5XltGNaNtvD/ZPwUGW5b+JYPmBiWpaAsvlYW8phK0cSHygwH0BtCoBkiF2cbedlG48Gl4x7+YgbJPrAyCNhG3+8u23cBSC7nGOsSwBHxresqzW47Aot2b+Al1RcetjGU7ZxkaG830zjiKHZzTZ+Ol59GQ0vG2zjN0oQGQ4ySxhJKOlTt9nGpdLS/t3JNv7CCaGibAGXn0G8S9lmtrZx3w9C3w/oGEjYNjYgqC8IdY0VsyZ7zgQuE0RyvVvpXHov0jsQ/w74/v1ZpnazAZfj2xXAZQVe7pxTOtv4DhSYJvalVmBunTExMB/6qBpc/oha2RipwcZYx8RcrdQjtbrZTxlsjpUsK5tjFV5GamVrN6qsbo3UynZk2dlRKx3K4PRYrepiVK9QvtaWXBlbex19AYE7PxeMseNVBpu7yrfg+ei9Rr09EmVHrW6bsrK1rVxldatsw7at9e62GuzsWgXnyrK6vaVWd7eDy2C0o9rLthqMtpxlZbylmsu2Whlvq5U9wsrcFn5WqCzP71djWhZKywW0h9+zmPbw4SUk4AGwBGyU4HIyCU8JLk128DIpjwCVMrZlrrCss4fXgUzGwjTQcpRDy1y1+QCOTfbwIbKHe4DMudrGtVozJLu43TZcOTnNbOMAptnjOzMtQ8DLnpWTXcdj8p06YMnzFXDZ0TYen22coLP/us0eXnfdxLxM2caDlJa2QjMWXt5Asp6NvPRnGw9N2MN4l1BqTtq/jRLThpX28aRi01NxGZu0p6LU7B9guuJd+n4Q+n6c25CQsSxhtT5z5oK2W+M3CpPT0IoN+zf6cy6oHmHPZnv24Rzoh7Y8BmyU83H8tuucD3XdnASXiEvJNRGmcv20kkMRivibKJ/73Ivqlls+oMflOng/6M9zWCsK+kBNygQ+9p5wLo6B2jfWp7zP9DsetqS9S3uX3oF+3gHfvz/L1G524HICXubWcSgwkXV854xa2T1Q2faBGjx6mxpcPaET+ehkPlsHClDTWbb31KDHku3sq8HOvlqNLmO1uhNZdvfUKspoZGoet9WjkRqMx6Yf+noXAMKxGmwcqMHGnij7+W9xXreTbcTvzbz9VuSz2NpTWdF3pAbbzUU/o+2RynbG3mWwM1aD3T2r4NxIre7stpbBzki3RXvfko3GqiwjlY12izLY3VG6jHfVwLuMVLbXVnbzNqh3ijLY21GDsTlGQp3acrCrVkUZnBlpdeXg7Li0hQtgmd1+oFCGhJZUUzbVM7GHm0Q8ax8rgeXQaf0uLeK1WcV97OGXcnv4pUB7eAVWAmKaTOIye/jwkoGYraCygJYGMtaByfK8zDCOjOSm6CQ9WmlJWFlXQ4VpICYUlTqb+OVxK8wMtorLpD6PhCXt0dbxh8c6aU+0+lJkGPfLNr6rhleNbRyqy2koL2dtG9ewtAO8XH1iW8Hm3RVY2v1p8yaobKorEJMqyuCaVnHWOYyssY0joU61oJ/Vd6KN3aflOMI2TqBpAGZIxnHTdvA07N8bqqjx27tAKZnbxzsm7snY/5nThWVcjx1qH7ehpOdxfMxLwMvTaqAzjucQU1q4I5P2EF4CMPooLss2DTEvX2iGmKXyEtCS1nNYyD0hZgVGSmWl+zfiZJokP/2DSybsGfxhaRv3/SD0/VAniCPUQ03AyDFwjtdxzrZlsx1qezweA9hhXHmMcxwXNaGfbOO6LudzzYlzBIaEk4SMTA6E67yG9jj/3vf+toaQe3tn1auvvq7Xw73gmrAenLv99rsKQEsQSQBKAGvPib5yTvs+0nE/cCXtY9rH9A5M5x3w/fuzTO1mCy4BL10Ac3ROrY7OqeHovMoeP6mG106pbASAeFaUM2qw4yoHarDbX8lGZxTKYHRGrcaW8b5ajS4HanUcU/bV6t5eeBntqyzP9g5IXBaqYPNzAMqV6zyft9vG8+rjOdhwseYY6/Ysg/G+MuVADcay7KnBeE+tAvrWFFyPKdnevirLnsr2xkUBZMbxYD+sZAd7yq+MVXZQLYP9kT43ODNWq03l7Fit5iVD/ErGsDy/pzILWGpYCWAJSIkkPD4ZxNGuF3Apku04M4gfIXt4YAZxgMlglSVs4XnWcaO0rIOV8rxRXw4fHKnhg+3Ash/bOBL2GBDZlqwH1w24NNnGo8Glto3vqmzJbeMaXnbMNm6Dx67Hi2Mbb4GLGk4SWLL26ePTJjzeZRVclnEs/eJe5vDSG1S6oOai2cbDk/ZkhJuxyksNJ4X6UoLLG4CasdbxONv4aku2cVttKY9LeBkBLnP1ZVzG8enBS6ovfT8IfT/cCeQA6wAOCd1kf0I9Qj+0cbVDH45H4CjPuSAg58E1G1zKMeR19mHtmhPtJSS078F1HQASMBXr+PKXv1rpj7kIJgkqbTBJ9Sf3xl6z3Z7rT/V0IEva17Sv6R3o9x3w/fuzTO3mAy4FvNT2cQDL0e0qe3RDZZ84pQZnAA5x7px/GZ9TWQ9luHdOsWR759QgtuyfVYOIkqHPwbnIctbsHfbPpxyYdkbxSuWrVe+ezRWx1nmtks3PoU0Pe5+NzyifMtw7q3wL9rMoB+dUVpQzKjswZbB/oOoK23jXZw/U8MxZq+BcWbKDfZWdPQgr5w5Udu5ADc+daSlos+8sg3P7yrcUkPJCaQevqCsBLAtoiSQ8nuByhtCSyXcY27JNcem+3pSER14LVFpqezgs3yH2cMDFGls4zwNA5qVUVjbHtEQ79gmFlmtI3FOUkcJxk31cX8vt5Z2Ulw8bGNkGLwku9VxXoNa0reAhx/OwjdfH2EQCoNnbxndU1gFedgWVrv4xtnEoM6nWjK6dSsmGuJef2FSDIualD5AMa0MYGVob1WUovDTt/VWWM4CXz3SMeUkQGVNHw8sacAlo2QlemoQ9paKyHWYi3qWxjRM+VmsJKl2/q3bzAMVlpG1cx70sYl/2DzCnDS4B7KQCUn7wSzCI39euPaUBpWzD37KtfQ4gD+dcbSTka7vOcVnXtQ8Fl1BcEs7aYBNz2WDSBpH2dftY3iPXnup+wUraz7Sf6R2Y3juwTEDS917nBy4BL/fuUMPxBZWNb1fZw1tq7ROn1fD8eZXpczgfWPbOq6zHMty/oLL9C2oQXWIB5Dk1OHPelLOAkflvn/rsWZWdPacG6Odb9s6ZrO+759VwN88AjyzwAMeomwoAc+SeD8fse05le2cbi34WAJb757wLAHB25ryjAA6f8SrZmbMqpAzPnlPVckYNz5qSnTlQupw7o7KAMjx/VjWXg/z6GTU8j99lyQAxzx+owQX/QkAp60JdWQBLobRssoXzWh+JeD5m7N9MtjNRi0Q9BaxEBvEmi3jjdQkmHb9j7eEaWhpgaazhk/bwtWB7OBLxtGUNB8As7eEaWEbawwEom0qhwBQxMF1AsxO8DLWNC9jZrL6EurIGaObZxhnH0idJj45LmVvG42zjgJfbNVnKRyp7bLYxL4+EbTzYIr41ATqLmJc2jPS2jW8sjG3cZBsPjXlpKS9pHw9SYvZnG0eynqKEWsWL9vEJe+Jt40ZdWca93KjYvLsqLwEZQwBm9lwX2zhgJyziAJcEnwEQcwFt474fU74f7xL6UVFIwCjHIKRDDEgUeU3+luPxPM9xXB7XKSrbrnNc1nXtu4BL3C9ALmrOQxDJ++CeEHbyuuyDtoTCcj0cM9XTgyxpb9Pepneg33fA9+/PMrXrAi4Hr9yqVr/RXo5pezht4pX6DrUGePnQSA0/ua6Gd55Ra4CYe4CaMeWCAuDqq6wd3K5QsuhywQHNXCCt5tzZCyqLKefOq+zcOe8yRPsREijdUSRRYjKlxnp8Xg33uu73eTU8OO8FI9cOziufosfDmGcvqOGZC6bG77M4Z8BiE4wcnrHho9/x2rnzqizn1Nq5sxOlGUBOAsq1C+eUXzmr1i6cqRQAS5wb3n5GZZ5lAlASVFJdSRCp7eG50lKec/3uwx7eBi2FXZzQUsesbASTTVDTASrvcZ0LU1oCVFZVlpPQkvEtW9WVVFneZxSVfuCyqr4Ms4ebmJaIa9kELXkN7YZ5zEsXtNQxMR/eU53gpYCRrerLPFamtpDXgUnf81frlZAumCljY0Ip6WrTfs4NLzW4PITw0qWe7HIuyDbeA7gslJpO5WWDWlKDzr7t4uV8oYpLth88DXAZqry04GUQtKQKUwBHCR87/J51tvE+bOP9g0tYzduVli6o2d02HgkuF9A27vtB6PvBbkM/G8ZxHLbzgW8AkigAekhcw74ElfYx5gDgi7WKo789J8aTa8VapKLSvk/0B2CkDZxrlGPYfexjG1ziOu+Z+5jqfkFK2s+0n+kdmN074Pv3Z5nadQGXBlq+vxVe1oLLbO9OtfbAWA2fOqUtkHvP/6F68c+/o374d/9T/cOvf63e/s0/qX9++zeppD1I78CM3wH82/uH//0r9cO//zv14n/9C7X3uT8wsSwJJqGgvHigsotnq+d5XdbztIdHgUsXoHSdC4WWefbwiuKyKXs4IKeHPfwBE9Ny+uDSxLQkmPSqL++qtcu7KssL41wykQ+PZwEvK3PANu4LKUW7ok+uvGyHjQZSAlwyRmY8uKwHntmjc1BdIrv5FBLudBnT2zYuwOXUbON1yssnod6cHrhEMiDCyNA6LlmPUWoulG38U4fPNt4ILm/ExLukkjMMXsIyTphZqiapnjS1yyouz3W3jbsT89TFwZxmwh7fD0Kfj3nCOSoCAdkA23gsoR3G8wVxVBkCRP74xz/RQJJjXrhwV+UYc7I92vz7f/8+9aEPfbRYg33dXhPvk2Ngzk9+8tNFf7QnYOQacEzIyHOwv0uwiXHt/ZFzy30C7MQxrnM8rIcKVp5jTZjJMVDzPlI9OwiT9jrtdXoHwt4B378/y9RuNuBSW8LzxDxaSQmL+J1qeO+B+tfPjtSNv3hFg8oEKROkTe/A4r4DAJk3Xv3P6j333dEOKwEu+1BaCvv3hDUcKktxvaK0nLY9/J4waIn/1lFpmd174MweHmUPv8/HHu5QWeYWcb+YlkZp6QUqaSHPgSWgpSxQXkr15fAhKC7zjOQye3jo7znYxodzsY0DXrqVl2uPjmYe8zLZxoWFvJKAJ1dA1sHLCZUmbOOlarKP36HQku2N8rKjbTxGealjVPaTbbywjIts44PCDr5eZCBvPRcT7xJ9YmNe5nEtGyFmVNIeAyNnaxunRVxCT89M40XsSn+AOS146ftBOI0PcgC2BNn8P/Tr9gsqVNrLp/Gc0pj+zyjtVdqr9A74vwO+f3+WqV0XcLnytXabOFSZFcVltpfbw28/qy69+hn1D//vr5KabsZqugQHFxcOHoZnA4B5z5deLJPzSHUlf/eisjxQTlgpbOG8LqGltog3gcvaay5VpetcGLQ09vDSIm7iWrYpLVuS8NyHhDpVIOmbjGea9nDATdjDJayUv6m8HGoF5khBcanhJYDmQ+NDahuvV0K6FJmMj6mT60TZxmFTd1vVB49tzxxeDh/f7aS8XJ2CarOwjX98S0FR2VQKy7dQYUafC4SPq7CN2zEyA8eoh5xx2cYHn9xQR8Y2PseEPV1iXvYPLmdrG4fiEpC0qrwEwPQEl3m7Ekb6A8xSldlPwh7fD8K+P8ahPmxKytP3fId9PCo6bdCL80888XRSWP7MH5Yc9nchrT8966PyDvj+/Vmmdl3A5dpLH1KDr79frXyj2S5eAZc6huX5s+o//vC1BCwTsEzvwCF+B2AhLzKLE1iyniW4zO3gEl42JuRxgksXoHSdC4WWxh6OuJWl4rINWnrYw+/fU1luEfcFlmwXBi5HavigX0xLQkvASQkr7d82vLRVmBVLd6jy8uGxaot1qWNcynGvNCTjETZxO2FPvG18RwFexoPLZlA6D9u4hpeLmG08EFzO2jaePbmldJKfBYSXR8E2nkFxeeRs48YCHpO0hxZw3xqxLtk22jZeJOmZDbjUsFMrNg8nuIStGRZnxn48Kh/gs7gPQEvaw1lLu/ks1pDmSNAsvQPpHejrHVgmIOl7r93A5QfV8KUPqsHXP9AY5/LYcHxRDcewh9+u1s6cV1//m/8nAatDDKwOgyowrXE2qtKvf/97Bl4yeU8f2cOF/ZuKympdZhfvBiuZnMcFKOW5fTXUiXnCoKW0h+O3S2k5jMkeDpv3A2FqSxMrE0DU9PWziPsDS20jvzxqBJY2wJTHgJllvMuOCXumZhuvyTQOuIkYloCRoUl78mzj8XEv3bZxKD21jRtxKGdZOsBLKC8HPasvMd7g41u6UIU5bfVlbbbxViUl414ujm3cwMv52MYHOXQsbN8dkvXoMTrZxuOzjSfbOJSXhJazso1TodkdXvp+TPX1oZrGSdAjvQPpHUjvQHoH8A74/v1ZpnZdwGX21Q8oqC7f+cUPa3C5UmQYryowj2UAlqMLKhvfoV5MSssEbRO0PVLvwIt/mSsv+4hp+bFZ2cMBIwEuJaBs+h0GLW17uAGXbUrLNnu4SdYD5WRoIp4wYBmWPZxKS9i/JYwM/W3g5chYx6UiMvK3j/JSqi9N+wY42aC+NGrMZiVkm23cdd3vXI1t/NE52MavdbONTwNcElQCYPJ3XR1tEbds5gW8bIWVZVxLbRsPaF9vES/HlG0Qw3Lw1EZQ4p7SNj4HeNkVVNr9k21cUaWZRWcbP2Us4BUVZQkjZYIe/ga07GobX+2UbRwQMx5g+n4QJtCQQEN6B9I7kN6B9A70+Q74/v1ZpnZdwCXiVw5f/g9q7aUPqrWXAC8JLKsKzGPZ7u1qOLqg7v7mZ44UsEmqvtmo+tI+L/4+3/3SiyYZT1d46Qsug+3hZ3JQSZXlNKHlpD28DlwO7yOs9LCHo22rPXxf0RIu6zBwGZ49HNBx2EFxOXwIwHKk1h4aFRnIs4e7xbwMBZfaoh5rG79igOfw6lj5wUYDOanSjFdcNsPSudjGAS87KC+7ZBWv66uzjQeCS8DNziBzAkRuq0FNwh5tG5+aZdzATCbgCakBL8Nt4+iDgmQ7G5Gl30Q92TPrCirO1S7Ky9hkPZEJexAnszHeZZds48IGTjt4U93FNl7Aywrw9I93GQsuyxiZCVz2+TGdxkpwJr0D6R1I78D034FlApK+99oVXA6+fqta+7/+g1r74gdV9uX/02kZPzYc3aHe88xI/cP/948JXCa1YXoHjuA7gIQ9/xrZxgEuY+GlI+lOaRGftT2c6sswpWXFHn5fvT18iOQ6BbQkvGyqF9QejizikUpLk6BnVwNLgktZZ4CYKJGKy+zhXZVdGXnFvCTkxFzF71aFZY06s4NtPD7uJVSXi2MbH8Ke3gFeTsU2nlvGfZSXvUBLqjABL0OBZNGe9nG3ilIqKn1/h0BL2dbASwMjASRDSjy83NCwsW/beCd4iezksQAzNtt4nkncBTGpooyrTQzLwXMni1iWTfCyvNasvCSopOpS1iZhD6BlqdT0TdqzGpFtvGuyHt+PqfQRP/2P+LTHaY/TO5DegWV6B3z//ixTu67gEqrL1VduVcP/9EH1zv/4QbX25Q+q0jJuso4fG35iXd34q5cTsDqCwCqpIRdfDTmrZ3Tj1T9T2Z37ceCyEVrul9nF7z5Q8XEtp2sPH94L8Fgm4UEyHiTlcZVQaAn1ZHb/2KmmlMpK+TtMZZnbw3tOxNMENbVKM1daSmA58TsaXJbQkzCyrS4g6RUk+akBk15As1kJ6VJlMj7mICrTOOZzW8Yxl1ZePjbbeJcaXnaIWTkN2/gAKkoP5WWv4BIAc0J52XxuutnGt7RdPNQ2Dohpso2H2sa7Ki+h2DRJdnqr56i87Dvb+ODZ+GQ9BnaWCXhKMNl+bvW5BniZ28MlsKRdnHUMuATghIqyVFIylqVHXUDPMPWl7wfhMn1Mp3tN8Ci9A+kdSO/A9N8B378/y9SuL3CpbeNf+pAafvFDau0/faiivDyWfeqE+odf/yqBywQu0ztwhN8BqC6zO/bD4KW2htfFtZTnDbAcwiIuiytDeG4jH94TYw+PS8ST3Ut7+L7SqktAzHv3K9BymEPMUm3ZZg9HLMs9bQ9vjmlZYw+/36g02xPxjNXwQRS/ZDxou/bgSEExGWMPN/3qlZYT4LKT6tLAS0DINmiJ68aentfe4LImK/nVUWEbJ5R0AUuek7bxeOVlPcDMHttRw8dmm7SnK7yE9bt3gFlRXtbHvWRSn6KmgjK2LuAlVZShtnH2a4aevpBUqil9f5cxL0OUl2XbeOVlbhvvKWEPbeNayQkFZVSZbcIeDTyfXVeDvOg4lRpadgWXpxTgJ6Dl4LlTXsrLgbCZm8Q7Uj15yiTjeR5JeU7q+JYSYFKNafqdVIMX7NJsIde28RcAHz1gZd4GSs3YbOO+H4TpI376H/Fpj9Mep3cgvQPL9A74/v1Zpna9gMtv3KpWvvF+XYZI1vPih9XgZdjGTazLY/uf+YMErI4wsJqVoi/Ns/jqzr3PPV+CSx/LeKPScvHt4cNLgJOAlmVxZQ+H6jJMZQn1Zgd7uDe0BBgdaXCpM4NrKAkw2VKmZA93Qcvhw7uKpVBEBqswd73ApYSbtI1nAJpeKss6hWa9EpLQsq6OV18ukm28W8Ie2MbrYlfGnmeGccSwrEvUU57f6h7rkrCzgJeEj9sBasx+wSUApy+wtNvNzTbet/LyUx1jXl6fLbzUGconbOPrBWyMs4sDXJ5STNjjCy+pzgTE1CrKivW7BJkSWtq/u9nGw+DloFBchiXr8f0gXKaP6Wnf68sv/5k6duyYOnFiXb311s/VtOdL4x9tGHbx4iX9Pl2//sJM3iW8s3h38Q7jXU7v19F+v6b5fH3//ixTu77AJRSXgJdI0DN88UNq7Y8/ogZf/YBa+fr71bEXv/16ApcJXKZ3YAnegRf/8tsqu2OvhJd3nVHDutIILfuyhzMZD2NWttVhMS0nsod72cN9IKaxhc/EHv6An9KS2cNh8W6ygDdd87aH00IuoCXhJep4gOmnvDTqy9xqrtWadVDS5/w8bOP1c2o1J2JQzrAMO2YbjwWUTf1oBy8B5WYNxBTgEmpNQsioOhw+ziLbuA0mfY6TbTxXasbGu4xM2KPhZSVpTz/gUsJLQkmfWoPLBtu4DSvtYwMvS9DpG++yk228UGu228Z9Pwin+fG6rGN/85t/kcDlzxL06eP9/9GP3lJf/OKfzBQivv76Xym8w32sP42xnP8OfP/+LFO7PsEl4eXgG7dqcPl/fOGjavWrt6pjP/zbv6tAq//x3/9enXjfJ9Q7j43U3vufVb/65a8r113Kut99zxXdHv3Q5//+/H/16ucaK51bfOVeekaH8xn98O//VmW3C3DpUl222sONRbwSy7LFHo62Q5dt/B5avxuA5aW8zaUwaFkk4rkXsSzrE/EYtSVhJeu6RDzGGi5jVbp/l/Zw2MhZADrbreGYA+2MRbxVXUkb+eXZ2sMlqKz7XQLMAJjpaRun+lIrLvM+XZSXVFX62cZ3VYYkP4/uKqgup6G8nLVtXIPSDupJWMb7to0DbNIK3gQw2aaoo6ClgJ4Tyksk8GlSX0rgid/ymOrN2HpTDZ7a7Ki+9E3WI2zjzDjOOij7eK6U7EGBmcF+zhJlGe8GMONjXsI2Dpv4aZU9i+zj5XG3uJe0jfsl7KnaxmH7lhCStnFT29CSxwZe0jLO/jhuto0X1wsQ6WEfD7SN+34QJrDQL1gA9Pnc515M0CeBy17egSeeeFoBXs7q3ylUl9euPZXAe3p/O71zvn9/lqld3+BSJ+tBwp5v3KLW/vhDavjHH1LHZHxLQMt/9y8vaAh5281P6vr3/s0jrRDy+uU/VWjPPoCeKNcvf621b4JghxOCped2+J6bjnN5Ydwc67JRaVnGtayASyeUrIOV8nwDsLxHXguDlv728DZQWQWYgJRRKkvYyr2hJe3h/krLtcujaJVlW/bwNnt4HbTkeZ09PNQ6rpPvIAGPXyls450s41Bnzto2fvSyjTepKGOuhdjGNbjsCi3Z3wUv285NLdt4V3BZAsmZZRvvAVrayX4OZ7ZxgMsNU2TsyRvdYl/6qC3tNvOyjRv1pQe0JOAMsI37fhDOCohMY55FtGYDMiWbeL8weBrvThpzuZ7RIv634ii/g75/f5ap3fTA5a1q8LUPaHh57O3f/JNWVEJZCUgJ4Pix03+kz/3JH/1Xb3hJkIVx0I8QEyD0u9/+m1bVJvun+vABsfTMDsczw7/1wYVRVXUpreKN0FLYw+/pkj2c4FKCyabfYdDSKC0BJGVcy6bs4Wjblohnv1BNNifi2ZvILM5YmH5Ky3BoiQQ8s7WHj4qYloSTdTWgpc7+HWkfSJV7IwAAIABJREFUDwGXWt15JZ8vGmDWW7ipyLRrKjTjVZfNc87SMo65dMKea/3HrYyBluwDeOkT71KCS1rNY63jq5+IUE0CXBbwMlZhWd/PxyLuamNiXqZs44N52Ma12tIBLhEL84aJXxkX+7I9s7gLXCJG5qT926goqbCsqycT/XgqLqeYbdz3gzDm45kQALHwUBCDD8AO6jB7PLadZpy+aVuzsfabb/6dVuUb2nE/7H2IOYZyEwpOuy/Ovfe9v11cY2xCnz3Gc8K9+LS1553GMdeD92Qa4y/6mHXPjuff9a53F8+Z92I/f56vq7G39vuL+Jkosg+fhd1Wtpnmb6zHdb99zjnt/1b0udbDPJbv359lajdNcIl4l6t/+gF1jNCJkPLf/gujuMQxrvF8k/Ly6vkvqbvXP68Vlt/78xJSvvby95U9HudL9eGAXek5Ha3nNDgPcDku41zCLq7t4QJM2gATcFOfK4Glzh7eoLSst4cDXDaByj2FpDposxZrD9exLJGYp5o5HLbwtUsGYgYl43lgEkhOWsRLe/ga1JUaho61QtMPWsIe7q+y1FnGO8SznLbS0mQKR8xKlgC7OBWajwBE+qku0U5nHc/bR9vGrxqQqK3g+W8bVtYdT8c2Ppp5tvGutnEk7JmKbTxXQzbZxnktFljKfgW8tGFko21cgseNnm3jWzO0jZf28gHt4qyDbeN51vE+VZi5bXz1mdCs4/EJe+Jt49IyXgMx86Q+IRCTCXsAGm1I2Xx8qjFhD+zkzfASwFLazv1s48g4HpJtHG11tnGtxHTHu/T9IAz5OK6DKQR2NgjB2Dg3TSiFsacJ4XhvbTAH0Af3CjByyy0faIWcbfuOvXZZdgGtAHdiAA/BVJ9wte0+mq7L9UzzHWlawzyv8d+T63nwvcb75/p35btujIPx295fjIe50B7zTfPflGvteBeQGAi163of57infYyVxmhW7Pr+/VmmdtMFl7CM31qCSyokoZhkzEpfeMn2tIi/b/WSjnMJ6AX7Oa8n5eXRgmAJah6+5zk4v6sy2y5ug8qa44o9vDZuJRWVdXULtCygZpjS0iTikSrLSWgJcIkSAi1j7OEFuHzAxMT0A5ejIHDZxR4OhWZfiXicaksNKwEdCS3Luox7mSfXIaRsqH3hpQaXD2OurpnGR4pKyjpI2XQesS+brtdfc2cbzx6bbbKeQuXZIebldLKNmwQ9XupLWr77qNss4jO+7lJV+pwzCXuSbXwQkW08+/S60orNG+uKCXiCap0ZHLEuHeCyg/KS8LIZVE6qM1c7ZxsPB5eMeVnCyAD7eA289P0gDPkAB8yoA2YEHnI8gJmjEO8R990GfpBAhdAFddeEKgCUdXsXqriTzwRrw73MGkzJNeA3gRqgGksXQGePv+jHBNC8d9TMRm//uwEMR/vQe8J+yvHxG/vuGsd+Z+X77Grf9zncH+6z73HTeM2AcVr74/v3Z5nazRRcQhkJeAkYFQMv0e9nf/cLhXiXVFlChcnzOAfbONok4HX4gFd6ZkfjmQ3OAVyOyuzid+3lasoGxSVAZp6Ah/CyTXHpTsYzHWhp7OGIRynBZZM9HG097OEPmJiWw/t9FJeyTURMywC1JaDlbO3hu9728GFu13ZBS56LiXvpAy8JLudtG48Hl/XAM3t0TvDysNrGBbDsahvXKkwXnGxSXmqreYTd3DWP45wPqHS1MbbxUHhpbOaDIKXlhqq2P63smJWdjp/JEwDFJuyZg23cJOlxgEttG4+Jeck+k2CyCWQi1mVRnmeynWpdp7jk+ard3E9xKcFlKLxcRdxLHfuyqrz0/SD0/XAl8KqDS3UKQd/xF7mdD7jse/11NnHMcxTAJfeL71UdUGO7o1pTdTlNkIy9bQPvR3V/030lcOn7t3Da7WYKLqGWJLgEpGqCl3/01GsV+AglJSzihJLoiziZGJPwEm1k/MwEwo4GCEvP8XA9x8G5nRJcXhyrYR24LOzh+8obVjaqMFugZdfs4X3bw+8fT8SrnLSHS1jJWJnTs4frDOMLbQ93qywJLE1dtglSXwbbxo3ysl19uatqbeVXR1o5Gaq+7JZtvD5hz9qjI1WoIR+fIcjsqLw8CrbxAl52so1LG3kPvyOzjRvlZWjMS2Mdr8JIG062HQM2Ts82PoiBmJEAs5tt/FSpvIQCUybtibCMG3u5gZeztY0TWEr1pWfcyz/oxzbu+xHm+2FPhZwvYLHVXhJMEVZRDdY0Jq6hHcaTMI/nXWPgGkDNd77zXV2zf929EuyghqLUbt82nq2eo3IO89X1JbDCXLI9+tiKO46Dtlgf9kHGuOR++uwx22JdKBzTpehjW7RB4fh8tmfOXCj2F2NhnbyGGseuIvfr8uWregyMLedzjYcxeR7tuS6qgHGOeyn3F+2a1iPXjbbYX7T/8Y9/oseT/blnmOev//rHxf2jDfdHtsE67D2Q97m3d1bPwftCW3vtNnTEPPY5ew6uAXuDkAOyPceXc8o1yXthW+yH3HP8ls9RjmWvBceyL58XztvzynU29XPNgTVi7ViLzMbOvcA1Xkf/pntzjZ/Ouf89u/bF9+/PMrWbK7h0wUvYvgEfoaqUwIoKS1w78b5PFJnECS8JOmlHJ+CUY1R+//QVtfOOkXony4dfUb94+zfqB1eeVz94W4CiN54v2+Rtr71Rf7289nP1lQ+X41974011jXPV1GVfM/4vXrqs3pmvq7J2sb4fXCnnwL3oMX76irr20s/VP9v3ODHvZfWVn4p74bjynvX8b6qvYLy3w+9Br+/Km5VniXux1/3Od+Rrsda889IPK/tYPC/eS74/eq94Lq93XnrFsefy+VafkR67st+O61wn9+rt3yjX3Fxn5ZnKfbXWWjy7tj127GXduzGv84OzO2pw+67K7hiprAlc5nZxQkvUcSpLj5iWnezhpdLSFdMS1nAUf3u4gZHhKsscXHrbw01MSx2r8sGx0lCypUYinrVIcDn7mJalPbwKLvPzyOD9yK7KroTFvvRRXmpYmVvP28Elsom3lKth2cYRH5N28Dj1ZT281LbxGVvHh4/vKibKiamnYxvfUlRSMq5lXS3jVnb+7VA/DhrOrU41YU9ctvHBJzdUso3nsTEjwGXGPrG28Rsi03hv4BKJfsKUlwSm/drGPcEl4l3mSXtC416a9kZ56ftB6ProdJ0jeGgDFOiLthJAACgQKBFUoA3aYjwJMuTcACMAOwAMaM92OC/BHcbgfBJS8JzsK8fn/AQaXCPaS8DBMV3jEX6gDcYjzMEY7IexZF8c817s/eAY0jaLsdgf82E/ef/sjzHRDv15jsdYhz0f2uM8148x0ddVcI33h+vow/VxLnkd7evGcz0719pd4+F+MK7cD6wHx7g/1ASKqDkGzss55D3a989jvgs8lveDcXkdY9n3iz1xJapCW+4X1sS181ngmPNx7Tzm8+e98Bh97CLXZ/fnsZwTa8L9oMZYfEavvvq6Po+2KNwD1DjmHmBNTeuR1zk/+8q9497w3pv62feMtlwf+nM9vBfU6MNrgM5Yg+veuDZ7jnQ8+a7V7Ynv359lajd3cAm4IpWXsHoDTgJgSvACEIl4mONbbujrtISj780r92iLOH4TfBJkyjH4uwRNAmIVwKw8V8A1AYtc56pArwoDf/HS8zkcfFNdK6BYCQALsPXG8wY6FkCMbarj8R7knDsaKhoAyfXpc7gnrr24v3K8cm0CXubtinXlx2aOwHso5iz3tFz/b9Q/E+QV+5Kv443nlbwn9CmeGe9H75Ncz28EqC3vEX25J++UfYu1ibauc3Jue53Fs3LP7Zy3AJNi3nyOYs/FmstzfB9GE3tT2VO5pjn9NuByxw9cLqg9HMl7snthC99Xw3sluOzBHn4/7eGRiktvcBke07KLPRzgcvjQyL8gViSygvsURyxLJ6xEu0cILnc1uBw+sjMVeFlRcwKOtsFJx3Xcg+6XKy8JI9tqKDSp0owDlyX4dM2VbOMm67l3tvE52sazJ5ERHZbxxbKND56C4jJGdbmAtvFPHUbbeG4Zd4HLLjEvhXqTYLKpBrTkdSTlcRXaw+vqarbxCHCpLeD+8S61zTy3jft+ENZ9eNrnAQbwkU+oYF93HRNSSMiB/gQMrj7yHGADgZQ8L38TohBU4BrhhA1iCC9kf1d7nMO4BBi+43GPcL/47RrbBik2rEEfGV+Qe8jxcB2/CSJxzDHYpmmP2RZt0BcF99r0TLBmAmS0/973fqSLnNt3PHsurodr57E9HgHTl7/8Vf1c5HXeA9pgfIzFZ4drTQVt5buDthib/bn/cn/kdbS3nynG5P3Yc9t9OT7vx7UejC//HbjacB7un5zfbm/Pibm5v7LGebZtun+ML99HrgU1+8v1yOv8zXvE/HLetn7s37QGtsE9YHw+b66t6d7YN9XN/47s/fH9+7NM7WYKLqGGRFIdF2gBmASwRGHCHlc7nGMWcigv5TH7QZ2JDOXO/gWccsE0KOzy84Rq77DblQBJQqWvvPRmqQwUgOsXL71SVXASuOWKu3IMAQ/RppjfDaoIxWzAp+/ZAf5K9WUVmE3skZ7XakMFZwWEufaheg8FbKQStNJf3GOxX7nCUQLGvE8xluNacQ/Fs62un3tVgstSSWnvXzFPsSYBTcW5Yk7ek3Nu1x7xXHWN9nhcs3w/eK68j+p+22PM63hwbksNbq8Blw57uFZaNmQPd8eyZGIeT3v4Pf6JeEpomcezvPfAmT18GJM9/L5IWJlnEPdLwoOEPf7Zw409PF5pCYXm9BPxtKgrK2ATwHKnTNwDC7g+DlBeTs023qC8vIqEPbsFkHQBRdc52sbjAaY7Yc8w2cYLFShVlHWKS3mebbvUtdnGG5SXVVUmso33YBUXY7jiWfqcM/AyBmDC8t1mDW+4zhiVfWYaf+a0irKLa4t5fLbxoCQ9FZWmiVFZJOxxQcwI6zgT9szHNi7hpyfEDASXJtu4AZ2+H4T2B2fdMcGC/Miva4vzaEeYARBBEITzvmNwHMIU2Y+wBcAChTACfXBNHttgyV633Z5jcM32dXs8uTc2OGrry/Zoh3lxLNV6HFsCHHt+jsE2TXvMtpwPcza1x3UCHo4PKzXOcb3Ya5/xOI5sy/VwbB7LNnJ9rutYB9rL58XfuNZU0E++K/ZYXLP97snxZRv8dmWD5xrkveAc+/J+Xeux7xl7Za+Z49vvBs7b7V1zyvvjWHJ98rrca47Pf+uyL35z7Xy+ddexn2iLGuO39bPH4T3xvxXcT7TDb5zHGuResE/TvdnzpOPmf0/cH9+/P8vUbqbgkrZuKCNtqEIYWaeUZOIdwkmOBYUlxgPwhBoT49Iubs+BYz/4U4ItFySaHCO3UhfwaqTYLxZc/gDAE1ZxAE4bmBXzNMOvyv379hHAVEKzylga1hHA5fZ0Aryi/rkCzJ3cKwHbOJe+P7PndXMWQFGDy5+rr1wx1v7KumrucWINnNdh+3YB3mJu+zkU9+pWXLrfN+5b/uwmlLZmf7jmcj/YzwbpYj/leub4uxFcOuzh8eCyBVr2ZA+H4pJ2cLsOsYcjWQ9iWIZaxHWSH2+VZW4PDwCXw8tjBbVkrEV8utBytwSQFThZAzIFpNSwUtvFYRkvS0Up2ZBpHO1ibONQfMaoL02fZiWkE1zmNvN4cIk53Vb1wWPbM495udC28Y8b+7gElfbvLsByoq8Ahz4gUtvGA/v4jMs2PqDSblPaxucAL/uElhiLMDQm1iX60AIeUXeJedk3uJQxL6mm9K1jbONQXAKSVhP2AGB6gssOtnHfD0J+aPrU+MCvAxSAALgO4GCDDXksf/vMyTaED5hDwgdct4/RVoIdF8zhuKjt9jiHeVBc1+V4NmCxj+2xZV+MzfZoh2PCFfx2Xce5ujHQF9cxlgRrHKtuPHmvsq38zTFhEadNPHQ8Fyji/XPtPOZ+YA65Po5h3x/a85nb74O8D/u3qy3vFXNxPr4L6C+vczyMg38bgLooPG/XGEeunePzfjEOIRv7ck9wDedca2ZbvBtYB9u62ttzuu6H47Ft0/1jrqb/LhBGckzWHJv3Lo/lb7b3rbFW7CHGtfdKHnOOpnvznTO1qwJN378/y9RupuASUBKA8bWXvz8BLgkiXVATAAjAEpZw9EcbJuJhLExcY+IfnEO7CtTSIKcEkrbSrtqWkKhZ7VgCRcaAFCrCXGUYBy45XrmOEmDJOQIgVg3Uq953FZo54zQWQKxmbbz+01fUVxALtGleAsQPXy7ijVbuk2NJuzZjQ7ogYjFXNe4n76OEyTkQnlDTyvWWQLYLuJzsW+4b1+W6Z4JLtiligIo9cT27RTinweWFGsUls4ffc1Ak5IkDl9OClsYebmJWUnHpBpcltPTIHn4fVJDGIt6WgMe+HgYuA+3hD46NWrJLbMsge7inNRz2cY/s4RN2cQJKbRkvYaUBl9sFwPSGl1fGXvCyMl6sbTwHnsOr4yJ+pQtU2udoG+8GLuuB6Txs4xpeLmK28UBwCag5ASOFrdzrmgtE1mQbh218UWNehtvGkZl8sWzjGRL/zBFexigvATwbweUNZg5HDEvfkis5hQ3cB1x2sY0DWmp4WbGbH05wSYBiQwoAAFiJAU3wAQ9gQIhEOEBYQ7BCWIH2gAko9sc/2iJ5C8+jDyAD2so14Bzns+fHMcZhTEiOJWuMK2GR3V7ejz0e94T3g7XJsZr6Yiy7v0wqwjXi/uz7xRw8Z4/RtMd2W8yB8VE4n6tmPzxn/GYbPl/259xYH8+xLWp7r7lfaI9rPuOxD/fc7sO1yvmxLhdQdLXFuHxfsWaMw2O2x3p5Dm24Bvkeyvvmb3vt9n65xrHXgzH47Dkua1d/rF++L2zD/eE98RhjYV0A1HZbXAtZD9vb68V7zjiTnJd7weeK2tUP6+X9ssaesB/OYUwc23uF83xGPvfG8VNdBZNt+7FMQNL3XmcKLmkHB6S0AQthY1NSHaoyqbKECpMKTagtCS7ZbnKsEho1g8tmwFlApQKeETQa8FfAqndcVteuhFvFZezJYi5hkS7Hnw641M+GUDEHhZP7Ve6lG7xxbQ17WczxvLpWJBliv6qSsLjnXhWXjrkE/OR9FXMXz7u6Nr1fRb+qCnayL/fNX3FZvANN8y8Q0JwEl/tq6FBaNlvAaQV31W3Qcl8NtdrS3x6+hozjOqZlDiuLDOLVmJawhw+DEvEgPiZUkNXs4DactI91n2nbw5GoJ1JpuXCJeAgqqcqk8pIg01FniC/ZorjMHkZyH3/lJZP2UKkZrbzMLeOMY2nDyrpjwEuWujb15+sT9qDPrLOND5HVvAO8RMKevrONDz6+pVhspaXr2AtM+oBMwEs727gLaMpzRfv+Y1/aqkrfYwMiASRNBvGQuqttHMBx0KMCc/UI2caRdMcfWtpwc0rZxnOVpSvupVFeAlqG28ZXA23jvh9TbR+gruv4+AcIYbHhAgEEYQlgF34TGMjrOC8BkJwP7XCN87A/QQvPcz1Yx/33P1xpT3DBtjiWc+A3AAfGlnOxHa6xL9q4xuP8aIcx0A6/T5/ebOwLkMa2aP/445+s2MS5TgIWrgNWZIJYey8Ib1x7bGfBRlt77ZiL89o12qLY57EnXBvuH8/b1Y795J5yv7hutLGvu8aTc2Ju2R9j2PuCfXYBL7S19wrjYV3cC3kd4wCmy+u8L6yp6b5lO+7XLbd8QKHIfvbzlnPJ+7b/3XF8uz/GZlvXNdceYE6ZVR3rxTjy2WAv8A7zXjgH1yFr2Q/t+bzkee4F50J/eV32k2PjN/bl937v1mIt3DP7PcA9YJzf+q136X3Hb84n52p6X+y50/Ek1PT9+7NM7WYKLgF4fvc9V3QiHRtcUkG59/5nJ6CmbCthpPwNFaZUa8rfZf8SolF9V16rwqgCFglgyLaT16rg8p/fFvO4VH1FgpZS1cexq32lclBAtgL4VSFZOUb1XvT5GrDW2AcwrJhLzK8hGQGc6x7Ka6Vi0GF559gayIk9c+x5AQAd14p7qLnHiedV065un4q5J8ChsKzXjDkxd/Hsm58d+xl4Wu7nJEB2POs5Q8xJcLlnwOXdXVSWgJHTyx5uEvAga7cEl1VoSZt4qbQElGwrxh6e3R8W25Kw0y+mZUz28Fnbw2MS8XjaxAkpCS8dkFJaxeXvkIzjhJFtNWGoaTcf2/jg0XoFZT24bO6jlZczzza+U8SZjMk23ju4BAz9+KZC0h4XqLTP9QUui5iXEky2/Da28f6hpbSND57aUL7Qku1MtvFQ27iBnZ3gZY/QUgPQOSov+7aNdwOXXbKN5xbwCoDMYWQNuCxt4xJahtnGkXxHJ+D5THvCHt8PwvTRXYLLOrCV9mgSTBzlPQHAIvgKuU/AM5SQPqntcr1by/K8ff/+LFO7mYNLqiFRF8ApBy1Xz39JW7zvXv/8xDW7bfQxYZkTKP5G/eCNN83cte1KiERFHjJ8f0Vk9jZrYzsb+AE08ZoD+tFiXcAnV9sS8jlB1k/fVD/4qQW0asCavY9S7clrBtzZ9+FaVz7nG6/kmdTz47q5uccEgkW7SYt+AQ8nwOXP1Q/e+Ll5ZkX/KhQkBCxhdf3+FfNwTdKmLs7pvcF8XI9zbtce8Vx1jXq8N94sEjlxzcU7xr2qeW/5rBahdoJLK3t4rT0c7TSgPJPXPJ4etGT2cG0Pp+pSJ+SZBJclqGyzhwOC7nvYw/d13Eun4tI7ruWi28MDoKW2iEPh6Akt0Y6gMhBcrl0FqIN93C9pTxuw5HWCS11728arWcmLOJki2zgS97RBR2kbj1de1s+TAVzOHF7udoKXMcCzrQ9UlwZesgbMnCwSXDJDuTwX/HsCVm6rQZttvNKnX5BJGBlSlzEvQ1SXAJdd4SWS/Zg4lX0oL3uxjV+fbcIeYxuHdTwvtHp3UlwaBSYT9vhYxtGmYht/3oaQpxQBpVtx6QKeJ9XgBZZmC3kCl9OBHABVh1lhRVVZDGzrC6RQrTZLcEclJObu6z4wDlR5oXsJJWNTUp4+15fGms5/B9K+9revywQkfe915uASSkhYvOuyizPW5TThJaFQGaPSADacL0CRSOQj4SD7ynMaRBJgFcCRakUb+GEuwqvqfEZtOdm+gGkSWhWgzBoD523AhjUV7R3ATKzZzCXb5JBv4v7q7uFNdc0xP/etsueEcbJ9sc7qfRV7YK0D54tnVvSV669JyFS0FfvtOlcLLq19KfqWcxf3XFkz961sZ2Bjdd/Yt3zPSthaAtgcDIvntzjgcqSyO0YquzhWax/bL+JZTs8eTvt4mD3cQEupspyMZxluDT+a9nAk4ZluIp6ahDu0f7tqQEtCTgJMzxrg0sBLU2tbeKN1HDDVL+Yl2wFeFr+jk/aYTOM+4FKCTYLLePVlXbbxOdjGr+0unG2c4NJAzEloaYPMYEhZZyGvgEhkDt8OyCDeL7iE+jIEWsq2c7WN96y+7GYb75C0p5JBfF15x8DMY1mWsS/XFYFjvGX8lCK8HDx3qhiP4zbVA4BMJN9xKS9xLo9v6YaY6BdrGz+hkEG8qfh+TC37xzqBG+yihxleLvtz7Ov+aSXG++ADL9m+ySbd19rSOP2BtbSX091L378/y9Ru5uASYIXxLF2qS1z3gZcAoJ9/+lu6uG3hLVCH0IzJXvJkOhPgp62dvC4BXA6TJpLzyPacW4MtAaZEtusC2LGthJcVS3puK3eugcloSut5CcSq+2QUl3ItDRbvYk3Mok4oh3lKIEgIV9jGP/yK+nYR05JrAsiz5tXjP60++WG2cdUGAE7uE1Sbr6hrco36d7kupy2/sn+u9VTXgH10zc17LaAq3gfXs5fr0++B3MN8LoLPAo7ivLyP6jOceIdnDDYrisu79noAl4SSbXUYtDwS9vDA7OEAj7FxLacLLamwZN0CMTvYwwksZQ3l5ZpWXk5PfYlEQtExL3G/gfZvxseMB5f1c84nYU8323ibijL0OmzogJPB4BJxMuugpO/5CXgJgFlfZmEbl1DS93eyja+rwUJkG+8HXMZmG9fg8jmXipK2cZOYxwUuNfCcgJ7NikuZjbxNfen7QZg+4Kf7AZ/2N+1vegfSO7Bs74Dv359lajcXcAnQiCzg/+5fXqjEpZTApQleov/v/ZtHtK0c2cMxDhL2yP7p92LBrPQ8lud5GHC5q4Z3jlV2VxnfcljYwKX9+0DVnr+HSXaagCXbhELLMmO4TspzL5LzVNWWUFpmOhFPbvtGZvDGmJZ7ani/yR4+bIxpKe3hiH1pCuJgese0fHCshkiu41F0u8sjhYQ6w4js4abfrhpOPXt4PbRck2pLQkvUgfZwbSvPlZYEl0MqL6/uqOHVHWWUl+PmxD16Pe3qy+zKWJUF4HIcDy8rtnEk0qkHi7hmbONlsh4oMNv6uK+75wK8HD42W/WlTtjzxHa0dRywcTpxL03SHltlKY+Z1KeofSFlXbsCVAoV5dxs45tq8NRmsPoSMTLRjzZwv2Q9ZXKf+JiX07GN6wRAAJGx5dOR1vFo5eW6MvEtTxf2cR53UV6iLxSWvspLgEsqMk3iHcs6/ryxjrvs41Rjmn60isvaE2LWKC99PwiX7YM63W+CSOkdSO9Aegem+w74/v1ZpnZzAZeAWK+9/H0NHpuS8RBeog1VlQCUhJbIKI6S4OXyQLEEQBf/WQNcZrcbcDkEuLybiXUsYKljWTadawKW8loYtPSxh1eBZVsCnvz6/XsqeyAiCQ+yh3tDS4DRkTe0BNiMgZVUZc4me3g9sNRgUkLLAlTGQUvCyrqaELM94zjmbweXsg1t4/GqSyo23SDRDR2rsDJefblAtvHHu9vGQ9WVbe2ZrAdKSgkrXb81uKyDkaHnC3hJtaWHbTxlG1cl8Ow30zhiZ3azjUeCSwDPaHjJGJUbyljHBUS8YWcQDzkuxyGU9KnbbON1qstSeRlpG4fd3JFx3Pc7go56AAAgAElEQVSDMH3AT/cDPu1v2t/0DqR3YNneAd+/P8vUbm7gEgCKYBLW8TogxYQ9gJN2odWcCX+S8nLxoVbdc07nj86zG1zY7gFcSjDZ9NsfWg4vQVEJpWVI9nC0bVNa7mvwiAQ7080enkPLhbaHByTisYGkz7GOaTnSCXWKpDweMS3rQKXrvE7YA8UiEus0xrwc6esSTjb9LsbK7zMeYFZhpA+wnKZtHPNnj+/MtGjl5bV45WUbiIy5zuQ7Llgpz1XAZUfbeHy2cYLO/mtfm7jdzsS8TNnGB7Gqyy7w8gaS9TjAZR4LM1Z9yZiXPsCSbQAuodR0Ki9fMHbyZnhpqTV1/Es/1aXLNu77QbhsH9TpfhNESu9AegfSOzDdd8D3788ytZsruISK8nffc0UDSUJIF8D67rf/RgFg3nbzk7qG6tLul+Dl0QFfrncgnTs8zzc7v60Gd+zqxDzZx9yKy9qs4h728LVLxh6OOqQM77OT8FSt4VBZrl2iPdxTZQmo+cCeMzN4NVN4aQ/X6kqoLO8ba9DpbQ8PAZZo2zGe5XRjWrbEsLwyUlV7+I7JHk646QErJdh0AUqeo8oSxwZaQl1oSnZlRw3b4KW2rPurL7V1/GHTPhpeigzjPkl72AZ2cagup6G8nLVtXMPSDrbx1SnYxgE8Gb9Swsq63xWIGaq2zNuX8FJYxqHErLGNT8bCRD+r74SSMxBwRtjGCTINwAzJOG7aDp6G/XtDFTV+excoJXP7eJ+Je3LLuB471D4eCTCROTxWfQnQONAZx3OIKS3ckRCT8BKwkXDSr26IeZkn8akDmAZ6ElYSZDKJD8831MI27vtBmD7gp/sBn/Y37W96B9I7sGzvgO/fn2VqN1dwCRgl4SWS7fgCKtmP0DPBy8MDt3yfc2p3+J6pD7iszy7epK6U18Kgpbc9XMe09IWWBkYGqyxhCwe4fCCPh+lVj7RF3CempW4TEcuSoHP69nDYrHOrN0FkW01QiXb87VkTUDbVRrUIC3YJLc3vHU/lZSi4NNnGo8GlzlC+qzLsQWTsymnAy1krL/V8HZSXgJcx6sqmPotjG/eBjQSWrH36+LQJj3dZBZdlHEu/uJc5vPQGlS6ouWi28fBs4xlhZyy81HBSqC8luLwBqBliFZdt42zjqy3ZxuvAJc6X8DICXL5wQkF9iWzjvh+Ey/ZBne43QaT0DqR3IL0D030HfP/+LFO7uYNLG17evf75Ip5lG7RqgpeIg9nWP10/fFAsPbPFf2bx4FKCyabfYdBSJ98JtocDLrYATADIvFTVlc0KTPbxB5dh0BIxLRc/e3i74rKIbwk4R7DpCSuZhEeqKZvBpQtalhATysvC6t2gwGyyivOaUVwamzns6Li3eIA5D9t4PSyFovOwwcsmCBl7LcY2DlUm1ZrRtVMp2RD38hObalDEvPQBkmFtCCNDa6O6DIWXpr2/ynIG8PKZjjEvCSJj6mh4WQMuAS07wUuTsMdPbWlAZ2kbJ3ys1k3gsoSX7BOguMzBJeCl7wfhPD7gL168pI4dO6auX39BzWP+NOd0ocWy7u9bb/1cnTixrt/tl1/+s5m826+//lfqXe96t7r55t9RP/rRWzOZc1mfb7pv//9u+P79WaZ2MwGXb//mn1ohIiDk+JYb2jb+vtVLCvZwH0jlgpeMi/mzv/uF1xg+86Q2iw/M0jOa/zPCv3XEuHRaxeuyiuskPU2gck8hPuXwHlMH2cN1TEtjEc901vA+7OFlTMtmYFnaw9FOqyynaQ9HhvEO9vDpKy0DYKVUVsZAy0d2VDOo3C2uT6osASxtkAnlJeBlS7bxUNv4w0Z5CajZDC+hrqwBnHm2ccax9FVgdrONc39c4HSkssdmG/PySNjGI63iEnIWtnEbRnrbxjcWxjZuso2Hxry0lJe0jwcpMadrGw/POB6fsCfeNm7UlWXcy42Kzbur8hJQMQRgZs91sY0DXMIWDnAZDjF9Pwjn9TEOyPPNb/5FAi0/84cB83pWad6wZwSYOOt3+4tf/JMELtO/pYX576nv359lajcTcPnLX/3KGyAiS/i//RcXNMA88b5PeAFMCS9hNwf4xBgJZM0fZKVnsFzP4Je//lU9uKzNIt4CLQEsdQlTWgJUTsa1NDEsEc9SllZ1ZaG+NGpKqCaboeWk6jLMHg4rebjSMhZcLh603BWWcPk7j3XZorxsgpa8Vm8PL5WWNtRszzYel7CnHVzWQEsJM6/WKyFdMJNxL3ENENPVpv0c9mqyrwaXhxBexios6/oF2cZ7AJcFxHQqLxvUkhp09m0XL+cLVVyy/eBpgMtQ5aUFL4OgJVWYi2YbD4eXfdjG+weXsI/PyzZ+NMHl5z73ogLgSVAsDIql/Vrs/QKQv3btKYV6Vs8K/47w72lW86V5FvsdXITns0xA0vdeZwIuf/iTvw2CiACRzDiOTOKwfQNINikoJbxEH8a9TOBsucBZet7zfd4//J8/CQSXhJJttT+0LLOH7ytjE6fisgorCS5LaOlhD3/AZA6fPrgMg5ZrHe3hAJfDh0b+5eFdNfQtVEyG1BpMGht1SExLQMm+7OE2tBxqELedKy9zq3dX27jsD9u4BJGev4s+ufLSBRJd5wAuGSMzHlxOQkvOlT06B9UlsptPIW5llzG9beMCXE7NNl6nvHxySw1gGw8FngHtCSND67hkPUapuVC28U8dPtt4I7i8IWNY+v7OlZwidqaP8hKWcbYrVZNUT5p6WrZx34+peX3kfu97P0qgJSnE0juQ3oH0DhzBd8D3788ytZsJuPzCa98OApeETwCVsH1TgQkgCTUllJjXL3+tKI9e+JKGm7iOtglazhde8fmlevmewx+//q0quLzLnVXcJOdpgZW0h9/jDy11xvGKPfxAGYt4FVqGZw+HejNSZZlnEPeLaWmUlt5JeDraw6HQnG728Bw++kJLWK0rMS3D1JZUU7pqCTQnoOREUp6q6nLtsR2Fgn5rjxl4qVWSEjzav+dgGx/OxTYOeOlWXq49OppPzMsO8HIhso0LiFmoKGPOabBoAck6eDkBIWEbL1WTffwOhZZsb5SXHW3jMcpLHaOy52zjz5xW4Xbx9bJPTLxL9ImNeZnHtWyEmFFJewyMnK1tnHEuJfRsyC7+wuxjXDK+H+JXNsFQtkNcvj4Ul00KN8TQRMxBqt8w33vf+9te8yJGYV9rbNqPrtewztB4oYiFiJiIs4rD6LrHpmeBd2iR975u/3jeFW8Se+0679ob/huRMWDr9ovPv+3fnWuedC4pJ6f1DiwTkPS915mAy9HTz0eBSwm+Xnv5+xpi3nbzk9pGDkgpy80r92iVZpMqU46Xfi8fVEvPfPrPfPSZT1fB5cfqwGULtOxkDy8t4i5oOam0bEnCoxP7TFq/fazi07eHx8e1nL49PBJaEl622MGlEnOtJaYlQaZRAzI+YxVO1sFMQsuy3lJDDS93e0vYIyFoP7bxeiUkFZGyZnxMnVzHYf2Wbd2/saduq/oAewUl5AzL8PHdTsrLqWYb//iWgqKyqXSClTbgDISPq7CN2zEyA8eoh5xx2cYHn9xQR8Y2PseEPV1iXvYPLmdrG0eW8cmEPQCYiwMuCVoA0NoACkALgAxKW1ufj2oAHZdNFuNjPRJc+oyHNoRBiwzPeC/YQ6yXx2014Rr2JqRf27h9Xcf68MxQ9zVmn+M07R/eOewpngl+x8wr/y21jYG2mOs73/muuuWWD3gB+Zg1pT4JcIa+A74wb5nazQRcrp7cVyFxLn0B0//473+vUHzbp3bTB1dpj5d3j3/5639Uq+c2PcDltKAlLOEm+Q5jWxJS2nWQPfz+PZXlFnEfWCnbhIHLkRo+OFLeasvL407Zw6drDw+EllBkElTK3zzXUGt7+KNlsh1CSlc9mXSnGV5CXWmKUVxWfyNZjw+8HCvAyLZSyVp+pSEZT4OFPN42vqMAL+PBZTMonYdtXMPLa9udAGYXi7irr7aNB4LLWdvGsye3lE7ys4Dw8ijYxjMoLo+cbdxYwGOS9tAC7luv9mEbL5L0LBa4xEctgUsTjEQbCRmRwATgMfSjWLZvipUJ8BMDLjE+ANSig0t7P+W+uH7jngAsZWl6Xq4xpn0O78OsE9v43lPT/gFoIkEOx4pJloN7xzsnn0/T+yv//YS+C1xnqhOUnMY7sExA0vdeZwYur7/8SgKMby8v1EpA8+g/++v/+U8NuLx9W2V37qrsrrHKJhSXbdAyzx7ewR6OuJYupeXwkrGLl9CyTWlp7OGweEsY2fZbw8oge/ieTsTjDSy1PXwUnUF8+krLwOzhBJW0kwcqLl2AkudgDy9Kix3cVlyWCktCS1e9rQY+8HJqtvGGpD2IYQkYGZq0J0/WEx/30m0bh1JzlqrLYq4O8HIatvHBE9tq8PEtXZi8Z9rqy9ps461KStrMF8c2buDlfGzjgxw6Ajz2UjrZxsMT9gxoM0+2cTV4ntCy2Tbu+zHV10erD7jsay6OgzmbEqEcdXDJfQitqRoEiAvtm9r/L60GnabVnv+W2hSX6Vkk6Lio74Dv359lajcbcHnqQL1758JUVJcJiB19IJae8eI/Y6gt331xLweXOxa4BKw8yDODt4FLXA+LaWmyh5f2cAMuqzEtqbgMhZaAlKGJeMJUljHZw8cK8DE2g3h4TMtRRCIeX8WliGnZoKos1JiiDeFkW22szc3KyjhouaVBHAAn1JIDO8al47hNdcnrVF+a4wY42aC+zPS1ZiWky/ZN0BkPLjFnjW380TnYxq91s40DNLrUk7HnMB5BJQAmf9fVfdnGC3jZCivLuJbaNh7Qvt4iXo4p2yCG5eCpDcVYlj51aRufA7zsC1hynGQbV1RpZtHZxk8ZC3hFRVnCSFfSHkBLX9u47wdhyIcv1HkoACpUhRF+EbbgulSm8Trmkf3Qn2Cmqa9UobE912yr8zgOxoZSDVBTKtawFjvOoFyrVFjiPI6hasMYHBNzcH7Wcoz/n713+5Xkuu97CfgPSN7P7O6q3nqI4gMneY/l+CHAARwlBiKKnJm9+7J399577jMckRQpjkiRwxleRYqU7ASyDq0jG9CxdRxbRmjZsiU7R7YlR4YEJEDoOIntJyE2LOe8WYKB38F3VX27f716VdVaq6p7X2Y9LKy6rHvVnkZ95vtdP7ZPOIh6d+++YuqzfX0PddmOnet2WZdldBt1Y2N5vY537jy/ssel3R7WGtdgQf6N3/iaWYO6Z8t+mNvtYYxIaANlMDeuFc7t8voe29S5ftZYGyhvMS/dDt8X9Mm+9TroNdVldD881vV81k+/d2gDY7GvsW3ketyHh1dMWY4f9+314jWuq14vtoX6SCjDuep3Csd6DOk4gdCu3gHf358HqdxmwOXuZelfOJTbP/t/JtVlUl2md+AMvgO3P/9vpX95JP1rE8luTiW/NZP89qFSXPoAyxhouWoPrwKXC2jpET38qSOB0jJ/ui4gz5FTiRkGLgOjhz9T2MMHd1ooLtcWPdwXVipFJkEkVZc898nXZg+HsnJigvE0qS7zF8eSv7gnA+zf6ACV9jWCyaZ8qV6sbfy5AngOnj8QF6CsukaVZjtwWQ1Mj8U2DnjZQnkZCynr6gFUhoJLU8fewzL0fAVE7klWEbDH2MbXZhkvYKYPrLTLAF6G28ZRBwnBdkaRqdtAPfkbQ4GKs99GeUkVZUweobzEPpm1+11uMNp4G9v4HF4uAc/V/S59Pwh9PlQ1JAIEIVAB7CEQ0WUIp5AT1gD86MA4aAOw5Zvf/K4pQwCj6+Ia67vAjW3HRV3WR3+oq+ujPQ14dJscv12e8yO4qoI9gEX2PoOInM7o6ajHtrDmhEtV7dWNza7Lc47dfqautcdasG/Wt8/xjK5fvy3//J//HwZ+oQ7XF3lVf1xLluXa8b1BP/azQFmW53hY3p6PfZ/ndfV1+xyfbh9j1NsY6D5j14/rg34wX57rtnHM8XP9uT4cH8/td5fzRRsoi/bx94Ry6A8J1zlfnLMOy+OePZ50ngBm23fA9/fnQSq3EXCZAVxePJLe+Zm8825chPGkujv5qrv0jB7MZ/TO7/yG9C7tSv+K3t9ytoCWjx94qi3DlJYAlNzLEnmVPXxgguv42MJZBirIE2gPbxFBfP328EhoObeH7y/2uPSAlo0qS1rEjfLPX23ZBCoX96G21Al7YfrAy6nkZs7Ne14SbgJizo8bFZYV6syWtvEsOmDPybGNG7jcAl6uxTZeWsZ9AGYn0JKQE/AyFEjOy9M+7lZRakWl77ENJn3PC3hZwEgAyZAUDy9HBjZ2bRtvBS/fHMrcBh4KMCPgpYlQXkYSd0FMqijj8iLaePbpi+K772VRrl55SVDpVmBWRxv3/SD0/UAl/CD4QD0CFw1H9P0qOIIygCgEMa627bqANxr8oY4GTYBLAIcYE+eEfjQsQht2n7jG8jq3++Ncq8qjLsaMxHag1iQYCmmP61HVl7026M9un2NAjnXQz8WeS1V7fEaEy7oNVx32abfP+ej6GC+fBeshJ+QkdNP3eOzqW8+R/aMc6+j7uGb3X7dXql2X7fP5uMZjPw9XGY7Nvsf10uPX4+V9rJFO/Pvg+HR9ew6451p/jinlCV62eQd8f38epHKbAZfDK9LfuST9CwfSe3Qmv/J7v59Ud2dQdZfA5YMHLn/lD/+D9I52pX95ON/f0iguHyO4XBe0BGQ8tMBld/bweqXlKtQMU1mW9vCAQDyDloF4wu3h0wB7OKElc6WoJJjUOfewxDUPSKnLNAFL3jf7Wq5pT0uoMZeh5UQGLyLtyeCuDtajj2crikzCyKZ8rr40AX4qwKQX0KxWQdapL3EvDlxWW8bRplFeAvZuNNr4fivb9zps45mn8rJTcAmAuaK8rL+23mjjE2MXD7WNA3AW0cZDbeNtlZdQbHa0zyXbOUblZdfRxrO344P1EHaGQcsCdvY/XQMvS3u4DS6boo37fhD6fpwSlgCAsA6vAYLwWN/HdQ0OcQ7QAgjjAjF1dW0QxDY4FheIsfvXfRLu4Brb0LndX1N51NXwFOV1sJaQ9pr6wjrpdWXfAFf2fPhcsBacn91+VXtUyLKNuufDtpnrtbf7QxmMU4MzlsG8cIxcj5ntIneNF9c4Pral6+v7aEOXwfH9+6/P10f3xbnrtliXa+0aDwEsy+j10O1zPhw7zl196vXifbZtt8fx6THb88c9vf52G+k8gcs274Dv78+DVG4z4HJ0VfpGdXloVJe9R6byzru/leBlgpfpHTjF78A7v/0b0jvYmastC5s49rekTXwmg1q1ZVwgntwoLRE9/EiM6tLkRTTx/KNlAB7mc7Vlkz0ce1kiSE7TnpYV9vCnC5WmqY82KtOBDJ5B8osejrLbz8zMnpYx9nATOfzOVAZB9vCAPS2fJaxk7gktASwjwCWAJOFkXR4ePRz28EI1uVBV2sF4ACZhC8c+jTa8xLXyOqCcsY0frMDKOYQ0KsqFkrIOXubPop0ylfbvYv/KOohZEZX8+dncNs69LKugpYGLZXAfRhuPt4+797zM7+4XsPcUwUvYvzsHmEvKy+p9LxnUZ55TQRmbz+ElVZShtnHWq4eevpDUV2mpyy32vAxRXi7KxisvS9t4RwF7aBs3Sk4oKKPSZgP2GOD59lCyMpl9Kg20bA8uAT8BL7NP73gpLzMdbdwE3lnsc5nBDo5rn7lo0iq85J6XqAP15SL5fhD6fpwSlmjAQkACgOK6r2GNBi/oU5831WV5KspwDtCE/jl+tKfv47run20Q1rBPDXfYFsvq9vRcdTl9rNu0bez2+Ora0+3o9nmMMeux4TpAGUEjyyFnW1XPDWWq2kMfGLerDXttdZ845vyoCLTX2fX8WYb98dxu29W3BnPsW9fX99ke7uN9gNoS4+F1nXMsMeunn4drzOwHbWsQzT71+OvWi+0w95k/546yrJfyBCu7egd8f38epHIbApfXxNjFleqy98i+3P7Mz6WAPacYXCWF5YOnsMQzRyCe2+/8G+kdXlxWW17fK/a3fAzRxEtoWQsuw/a0HDwJONlsDwe8XOxnSft3U97CHu4NLYvo4QWMBJD0TJGBeNZvDwd48wSWVFwahWVZp2O1ZaGypMpvE/ZwG14W5wPYkQH8Gve8xDr4W8ZRFm2aHMdeKssquOkGiXUQk/fi1ZcnyTbeLmAPbON1+1fG3GOEcQTjgbqyPk2kq6A9q1BxL0CN2S24xFg0lAw5PjbbOBWTHebtbOObhZdu2/hwDhupoIzJGbDHF15SpQmIaYLvLO1fuQCZNrjU5wZu/gz2uizK+34Q+n6oEqYQ/KGehjG8rwGPvg/womEbyrGtprroS9cHbLEVcoQ1BEA8BzjjNd0Gx6/HhGsEonZZtofrKFeVWA+BgXQZlwKPUM/VJtauamwcC+eFfrCeeu1132gLfbEf5Owb91zt4XrI89H94XkiwAzmrK/rY64TytjPn2uFMeg6PHbd1/Ovag9z1mvkmjf70HnM+unxoC29nrptHPN5cL6cnx6vXi9dB9fZHmE558X2cD9kPGwv5dV/52lt6tfG9/fnQSq3EXCZj69LNrpawEuz12VhGQe8fP/oirz5S7+aAGYCmEl9ecLfAQDLN7/8JXn/tf05tOzBIj7f25Jqy+kCXD5RF5QnbE/LlejhZl/LJnu4D8QsAvBsxB7+MT+lJaDmybaHNygrCSqZn0F7+KrqkiBzXwb3RpJjX8lGeFlYyH0B5ry9cl3j4eVx2Mar+zSKzg2qLmFPH7SMNh4DJ5vq0A5eDy0BNRW41MdRystw+LiJaOMh0JJlk228VGqG7nOpy8fuebkUtKcbcAnYSXhJKOmTG3BZYxvXoNJ1XMDL9YJLwDIALUAVG2wRhgGSEPaw3O/+7jfn9QhkkP+Df/B+szdlXV0o4ngfMO+tt352DuE0QNDAB2ND9GfCPcIhtKOBoB4n7uHcLotzzplldL/6mNBIAyXex7pwHq7I1CzH3DU23mM/bA9t854r123xGeIay9rtcd0IAXU/ui2+A2yHuZ4r63Ld7fXFc9NtYq9SJNSrmpdug+3rsvo+5gKQqu9znOhXrwOv27ken8/66b503ar10uPl/NmGvsc1xPh0u1gDnNvPEdfQDtcIYwdU5znGwz1M+cztuafzekiX1md1fR4kIOk7182Ay8l1ycfXJMNel/NAPQt4ufXhPUGavvwpeefd35Rvv/ee/OX3/1p++IO/TTDrhMOspLo8m6pL/O0BVH77T/+LvPPb78r07ddka3ZBtg4uSg/paFcILY1F/Aag5VTyxxS0dKktnyzt4U+GQct5IJ6PIghPdSCeQm1JWMm8Sm1ZWLq3n17ds3L52sIePoC68qkiAXRWW8K1XRzlCou4j8rS2MjvbNoe3u2eltsElsjnysrulZbaOj5w7mkJZaFWX5bnd20beNU57OEEkuG5mbuBlw0Q06yXv/oyh+KyrBMNL4Nt49MCxpZ7Xq5DeWn2CN0wwGyCiXX3YRnv2jaO/mgFrwOYLDPPo6ClAqBz27iyfVdEGy9Umhp44lifqzZc7TZeG0v22ril+tI3WI+yjTPiOPOg6ONldPAOlJc57OdMUZbxdgAzfs9L2MZhE9+V/G1EH0cqztvte0nbeGjAnt3CHm4rL41tvLCPu8AlrhXw8qL4fkz5fnQTYBGm+NZL5VY/6s/6muBdARxDrueKcx1QSd9re4z3MubdrAvK03ZMqf6D9+6nZ148c9/fnwep3GbA5d4NKVSXJbyEZXxJeTmVrUf2Dbzc+vBEth4ey9aHx7L18KiTdO7DI9l6ZNyQUAZp2F16dCRb52PTULbOd5d6F0aCtHVhJOdi08WhnItNO0M5F5t2d+VcRdoa7srWcMdKu9Ib+qQd6Q0vLqWt4QVzvjW6KOc809b4oninyQW/sii310HaPy9bHqk3PS9MW9PzYhJAJdPBxQJaHu44oCUt4vuS30ZQnua9LbcDwKW/PbwJVC4DTMDJKJUlwKU3tKQ93F9puX1nJtsn1h4O+FgCSA0n644JLlGGx5553T6WvFdYmG1AqWEljxdlqvextAFmEXSnWl1ZDzMRtCfDXH2Ul7G28VaWcVjJsS7Vasi6e3Hwks/B3ecmg/UY5SVAacto43VwM+ZeiG3cgMu20JL1G4GiA0iuLdp4W3C5AJIbizbeAbS0g/60s40fV7RxgMtRkfTek2+12/vSR21pl2lrG/f9IPT90D4L4JLKNajQfOfdZTmuYZXqrsu+jrMtrK9LvbcuSMh1DQWXUCfaWw4c57qlvhPoPCvvgO/vz4NUbkPg8qbkNrwslZcm0vj5mYk2jqA9sI8biPnIRAzEBMBskx4ZyzmVth6dSHUayxZgY4ep9+hYts7HpgI0Aja2Tb2LY2HaujiWc1FpFA0ftwAtd0dxaTiUc660W1zfGg6lAJiAmLuyNdqV3mjYkFBmx5nOjXfEN21NdsQ77V0sYaRHnf2LstU2EUA25bML0psuEpWVUFcahSX2siSwvFRGEL8ylkJpuV5oWSgtASQXe1tCVelKxb6WKNsUiOeoAI+Aj08XNvFlhWW1AjMseng4tEQAHkQAjwWX640eHmgPJ6g0+TQMWnoG4QG8XFZUElJW581BeAgv66GkD8wc3BsL9rzMnm1QXCqwGW4bL0BytPISNv5AcMnAPnHgEv3Vw9LTBi9j4GRTHdrB61SXxlqurOLmnBAyIu+/HKGaBLicw0sH2IyBoaoObeChebHnZYo2nmkbeOhxrG3cKC0d4PLtHcne2pGY/S6LOoXy0oaTdecAl9gjU9u/uX8l8irFJa/7fhD6fCgTDNFeGgqIfPpIZc4OtLHfF7436wDGdl9N76Yuf9YBcvqbOjt/U6ftWfr+/qRy/5+XO6L/a/9KfNJDg/1bku/dlHyyrLwsAvYcSf/iocwBJiHmo1Ppnd+XrUf3pOdjMbEAACAASURBVIf0SEfp/J70GtOkLIPcShdR37rmc4560WkivYsdpp096e3syVZs2h3LVmwaTmQLaTQqcp435aOR9Mbjoh7qlqk3npjrvfFQepNd6U1GNYn3WRbnZRrvmOOtvV3xTb29XWlOO0WZ/TJvqjPdkV7bNLsovbqE9nmf1m/kBJSAlAZUlupKwMojAsuR9K+OJUMgnhv7ZTAeKC1rLOKlPTxEZYmyc3u42cuyiCJuA8vtJ8so4k8tqylrg/N8rBpMLgDmwh6+HW0P91dZFvbweGC5mUA89eDSaQ+nEtNTYUlFJtWUrhyQjdfd0JKKPgteetvDAS7joaUJzvPixADLAlwCXo794SVAYoD60kQcL8tHw0sDgEsreHnsCzMBL+MBJp6RC5zONh5t3MDSFkF3ELBnLbbxEkA2Acy20JLBfubw0oaRtbZxDSxHHdvGJxu0jS/s5Rnt4syDbeNl1PEuVZilbbz/RmjU8fiAPfG2cW0Zr4CYAJnBqYCXAIt1wHL1Xhk53LaNq3PCSp37fhCetg/iNN4EY9I7kN6B9A6c7HfA9/cnlVsDuJzDy1J5afa8ZMAeqC9L+3j/AiHmgfQAMc9PZesCIGY3ybR1cSa92jSV3sX9btPuVHrRaV96u92l/nAqSL3hVLZi02hPtmLTeF+2otKebE0mS6m3tydM/f2J9PZGgrw64f5y6u0NzbXedCRbnqk3G4l/GkpvhtRUZ1d6B8P26XBXeh7JwEgASexXiXRJpcvDYg9LBN+5PDIBeAAsjcrSRA/nnpaWPdy1r6UJ0BO2p2URiEerLAEu65SWfuAyxh4+B5cf0/tWNh3PZBAQiKeNPRwqy/UrLQtV34AgsiknqDRqy/0gtSWhZF1ewK4KQOna0/KFPQmyh8M6/GIbeAlwWQBL5mhvsBblpYo23tY2/ny9EtINGQvwiAA7dfer77nhZX53XzatvOwCXjYpKUPvE1j6RBsnfOwkV6rH1cjjGlRu5jhUccnyRcCeZBvP3gyHl/mnSqt5tPISwXWwz2WX4DIuYA9AZj8i2rjvB2ECACcbAKTnk55PegfSO3Da3gHf359UrmNwme/fEoDLJXhpAvYg2vi1IuL48EoRdVxDzItQYx5Jb+dA+hfbJ9MO2to5KNrcPZR+ZTqQ/u6s2zQ8kP4oNs2kP+4mZeMDYeqPD6QXlWbSm0zj095MelFpKr39/XnqT6fChOvZDGmvzHnOHNcnztQ7mIhv6h9OxDsdjaVvkkedS2Ppt02AjF5pLP3LY8nKhGNEB58nQEqma5NSYQlbeKmyvDUrAvHoPS07gpaF0hIgUoPLJmjpYQ//WLGn5aAxGI+tyIzY0zIQWp5ce3ggsCSo5D6YBJg+OZR+nhbxwmpsKSqXgOXyvRB7OBWTseBycG8VWhbwEvtlTvyVl89C4docsMcoLmk1L9c9WnnZwjYeDy6rgWf+wjHByxZ7XoaCSZ/y3rZxZQ/vRIHpgpd1yssYq7mrj4prhJGheWEbD4WXhc08C1JajmS5/K7Ye1a2On+jDAAUG7An1Cquy0fCy1pwGbXnJffJDLONF5Zx2MYRsKeIGK4t41W2cd8PwtP2QZzGmyBOegfSO5DegZP9Dvj+/qRy6wCX08cseFlax5cA5pUFxCxBJuzkxlI+uiT94ZFkSLsdpdElyWrTkWSjQ8lGzHGs0rjiui7jOp4cSRab9g4l6zDl+0eS7R9JPzodSH8/Mk0PpT89kP5sJn1zjHOPNJtJdlDWQ915wrUDyQ+nKu1Lfjgrz3G8SNlBcdw/2hfflF3aF+90ec+v7OV9ya50kK5OJKtKaL+8l1/bE6QMCerJumTs4AWszG5OJTfA8mBuDZ8H4rGhZdvo4V3bwwP3soQyMy56uL893EQYb7Gf5frt4YHQEtALgJJqTB9Yqco0KSx5P8ge/gL3q2zKochso7AsFJqAnlRYVuYv7kn+7FQywsa6PNg2voCd9fByKpX3y2jj3MeyWim5DBwBLuNt41TPLreJvrdfmJ1K5eVZsI0b5SYgYivbeMeKzMho44XyMnTPy8I6vgwjbTjZdA7YuD7beBYDMTWQDDhuZxuHUrJUXiLXQXuC7eK0mK/fNu77QZgAwMkGAOn5pOeT3oH0Dpy2d8D39yeVWwO4NKrL6S0ZuAAm7OMlwET0cdjICys51JhMVyQfX5b++LJko25Sf3JFssZ0WbLJpW7T3mXJ9mPTJcmm3aV8dlmQ+tHpkvQPjqJSZuqhfkQ6PJT+4ZH0TY5jnY4kv3RQpkN1zGsHkh3NzPXs8oH0PVN25UC809WZZFenzeWvTSW7NmuXrk8lu77vlfIbU2HKbkzNHpUAkq6U3wKoJKyEwhLA8tBEDa8ElsYWfiiDaHv4QmkJu3h7e3ihngxXWZbg0tsefmCs4WavymcOxEDJhhyBeGKD8KwfWtbvZzmHk3NIyeA7yHnsbxEnlKzLC4BGwLWsqHTDTF97eAEtBwCKHdvDq+ElIo0XFu+8DlyW93yUlyjDtszxhm3judobM059yWe7Ci+NbXzD1vHBi1PxUUNWlcGel1X3Yq8HRRtX6svW1vEKBWSVhby/1oA9cdHGs1dHkmzj5d6YAbCSwX1y1olUXmZvqUjjnYFLAMww5SWBqa9t3PeD8LR9EKfxJoiT3oH0DqR34GS/A76/P6ncmsAl4GUBMBfqy4V9HJHHy+jjCOJj0vUCaAJqmnRNsv1rkk+utk7ZHtu4JuYY7Vamq5Lvd5sG06uSz1qkg6uSd5AGh1eFKT+8KllsOroiWWy6dFWyqHRFssuXHemK5FeuyODqJRlcPapM+dUjyTxTfu1IvNP1Q8mvH0h23aPOjUPJ26abM8l90q0DAx8Htw4EKS/PDZAElLTTbYBKwkoAywJaDqCuZFoClQSWyEP3tIQtHAF5NLjswB7+dGEPz2MVl97gMnxPyzb2cIDLwcdn/gm242enfokwMiQ3yslSoalUlAy2U5UDVBpVnYdFPM4e7gMvYeHeILQ0VvIieA9Bo0/uAy+X2nmuRlVZAzUBpY0as1Reeisun98XqjTjwOUqsNR9J9t4AUJPg208f2UimbGNR0Qp94SkoXZxlM9eg108RnV5Am3jnzyNtvEaxWWLaOOEkb45oCXL2nZxnjNAj+8HYQIAJxsApOeTnk96B9I7cNreAd/fn1RuE+ASykulvlzeA5MQ051n+9cFKd/rKKGt6Y2GhDJI17pNB9clj0rXJD/sLg2OrgtSfnRdstgUBR9LaHn5mmRXACKvSoZj34Q6V64Wdc0xzouUX70s+dVLRbp2SQbXimPk2XX/lN+4JN7p5pFf2ZuHkt86ap9s2KjP0X55Prh9KEwFgCSI9MsHjx8tYKVtCye8pD08AFoOnoSqcrGXJfa3dCktBzHRw586kEWUcHvfSvc57eEmD4CWPgrLeZkWSksoNNcfiCdEbWnbw8PUlrUKSwUzqxSVVddDAvHEqiy5F6aXPVwF6tm+P5F5ugvYeyC5UksuwUetxlybbbwElS6Y+fxMoKQkkNQgse6YtvF4gOkO2DNItvG5ipMqSgbvqctZtk1eGW3cEzQaxaN3WT97eQy8RJ0CXsYATFi+m6zhNfe5R2WXkcbf2JUou7ixmIcH7KECM2uhvEQk8a5t43mpvOw62rjvB+Fp+yA+reP90pd+XR566CG5cGEo7733F3Ja57HucX/ta78v73//j8oHPvCT8p3vvJfW6c8TtFv3O3dS2z/N/2b4/v6kcmsGl0vKSwJMB8QkzHTmJWgc7N+Q1oltzW7KoDbdkMHserfp4IYMDmNTARsJHdvk25duCFN+6YbEpeuSX74WlQZXrksem65elcG1a5JfvbqSBteuyPb1yzJAunbJHOc3LotvGty8LN7p1pEMkJrqPHZJBm3T7aM5iCSQrMq3P3IkOhUQEiAyJB2U9m+tqnQdhyotGQ28hJcd2cMBHs0+lYGBeMKAZWkPDwjEM7hzIFBLxlrE1wstY/e0DIOVUF/WAUt9r4BjfrZwQkw/aNluT0vCzlBoicA9c2h5fyL5/bEA7lXCSg0uW9jGBy4o6X2tXgnpApgEnfHgEn26I5xnd6GO3WzQnsG9k2Ubx/6Zc9v4SxOpg5adBOnRtvNA+Ghs44F1qizorusx8HJhGz8GeNkltERbhKExe12iDi3gEXmbPS+7BpeAoeuwjft+EJ7Uj/azOq7Pfvbzpx5cPvbYkwYuAjKu6zl94Qu/lMBlgpZre7/W9d6uo9133/2dU/dvhu/vTyq3IXA5t42X8PLw7Z+Tz3/1d+WP/+t/k7/6m7+RH/7gb+XvfviDlNIapHdgw+8A/vb+6n99X/74f/xX+fz/+1U5fOczHuAyFFoW9nDsYzmPIF4BLo2NHFbypzyihz91KIMygniU4jJAaTkIgJZQXBrw2EJxGWYP97SGw0LOKODB9vAyGE+IPRxlEXRFKSqrjsPt4QjCM5FmeHk89nCAyoFSXBrwCYAJm7UDUjqveUQa1/tdmjZibeMl3Bw8f2CemQtSuq6Z+WBOL4RDT1d79rXjsI2bPS9PYrTxQHDZCch0gciKaOOwjZ/UPS/DbeMLq3kr5WWH8DJH4J9jhJcxyksAz1pw2SLaOC3gvnmTbdz3g3AdH9qpTbdKDgoqpNO8PlBB3r//+lrnACAKwHua1ymN3f03kNYlbF1O69+C7+9PKrdBcPljV5+St37tKwZUJkiZIG16B07uOwCQ+dZvfll+7M51BTGPogLxwBI+h5XzCOLLe1rCHj4wUJOqTJ8cKki3DbwKYhYwFEC0qIv6zSkwejgC9UQqLdcfiCdQaQm4CfhIyBkYjKcKUvL6APtemr0v16G0LMAmFZPhOaOHY4/KsXfSKsuq4/wTVF4yn1XAzKnkZu0PjM3cd+9LlquMJt6kwCwt41RT2jCx6twoSqEqjYKY1QF70N/GlZdQeraAlwjY03W08eyliTA1KS87gZZUXwJe2tHGXUBTX5uX737vyxjl5cI2DiBZRBAPyVvBS1i8kTqEmP1WtvEW6ss12MahnixUlIwgHpJ3F23c94MwgYQwkPCgrxfAZbK6p3fmLP4dnERr9mn9e/P9/UnlNgEu927K4z/3iwlYblhJl8DgyQWDp+XZAGA+8cV3ij0vI6KHFwF4lMrSgMtlaAkVZqHE9IGVLFPYw0MD8YQBy5jo4Zu2h8cE4vGEl4SUhJchSksPhSXgZQHA1gEtY+3h46Vo46H2cIBKrbLU4BLX5+mlseRQRvoqLxFwKVB9WZSv2dOyCV7i+QcCSILOLLCeTz9GebnxaOP7830mY6KDdw4uAUNfGht4uUlwOd/zUoPJhuP1Ki8nAhCJADyhELOINh5qGy9gZyt42SG0NAD0GJWXXdvG24HLNrbxHcE+mQzS4/tB2CWA4P6E2MvRld5882eOXUUH6IZ9Jl1jIbhw3XOtk6strMGP//g/E+S6DtrEmvi2reuGHAN0YH9IrezkONvuG8l2sAelPb+6MbKennvVOvEZwI5e12YX90Is75xDF+Pqsq2269DVenNO+hm3HVtMfTyfts9o3dZsrJHP3yLKbeLfjJh1bqrj+/uTyq0bXO7dNJbw0wJq0jgT7EvvwOo7AAv54PFD2X7S3yJeBOJBQB6oKS/NE0Glzv3t4YCgRx728CNnsJ4wcBkYPfyZAloONmYPD4CWxiIO+OUJLVGOoDICXEJFSVVlXb4ue/jgbow93IaWIUrLYj9LAyZfWt7bkvAS4Av7XuYAmC+NZdvAyyql5er1UHAZZhtfjko+3ydTRRtH4J4mwKht41RfNtUJuZ8DXG4cXrbb8zIGeDbVgeqy2PeS+di596UO0MMI5fpa8PEKrNyTrMk2vlSnW/VlKLQ0sPPVkRTwMkR1CXDZFl4i2E93ystObONvbjZgT2Ebh3W8TIz43UpxWagzGbAnyjb+mR0DL30/CJs+QGPuu+ABruEj/CQHp8EYNfCrmztBjQ9YAExE2wAiH/zgT69t70ZCS4zJNY+Q+bnmjjYBU5DQlquMfS1knVAW7X79639g1ikEjtr9Np1jrfAuIm8qq+fgO++qNrtsq6oP3+tdrbeeE94N3/5PYjm+4+saG2FkE7jc1L8Z65qn7+9PKrcucLlXRAn/d7//rbRnYVJapnfgDLwDv/rtP5DtJw6L1AAwl6KHV9nDg63hUFuePXs49sJcbyCekMjhZVkDLUvISYDpmdeBSqOynNvDaQ32U1w272UJa3hbe/jEKC4BGEPs4ShLQFmVF2XGBloCXA5eGsk2AvYY5aWP+hLPw98yjrKAl6wTbRuHMhN7WHqASw0hCS7j1Zd4L9ywdOO2cQTsOWG2cYLLAmK6waVWZQZDStrE7XwJRCIi+J64Aum4r3ULLtFHDLxEnWLPy2OyjXesvjx1tnETXEdHGx8KgWO8ZRztFbbx7NM78/bYbl2efXrXKC99PwjX8eEKuOMCPIACPqBvHWNqahPwxXdfRQA1qA4xF6Y6IKsDzQBI4LxpPLH30b6tuGRbbfq21wcQtgkshq6TbtPuj3OIzTF3vTcnxob+fNsjnHO9175tsFyXbbHNmLxpvfH30PUzjhnnWasDeNkELjf5b8Y61tf39yeVWwe4LKHlz//W1xOwOgPAKikQVxWID+qaQHnZBC/PhD08IBAPoocDPMbua7leaEmFJfMGiLkJe7gBYH6w8rRED0cgnipgyesFrNTgslRe3h9LFmAZ1zCSULIq11Z07FMaDy/dALEKLOL62m3jm442/uLJUl4W0cYjbOPYJ9OGkaHnK/ASALM6FdHGu4eW7DMWXibb+FCyExFtvBtwGRtt3IDLT++I7wfhOj5aq8AlgU3TR/s6xrSONjmfk6QyqwOX61gDnzZPwjpVvZM+40cZzuEsgcu6uQNYurY8qKrD9TlJfwtVYz3u6z7g8rjH2LZ/39+fVK5jcDnYuyX53i2zp+WDCnfSvBPoO8vvAPa8rIKX80A8Hz0qreHIC7t4zr0smSMiuIkezpz7V9r5oQyePpRtBNJ5utjb0h18R9vDUa5I2AezOQAPgvQcyAB2bwTX8Uim3J2ZIKBOjD28qDeV9UcPr4aW2wy6Y+zgtIeX5T0VlnNLeY09XFvH/ezhVGNSRYk9K3nsyvdkcHdPBi8WisnwQDzhSksCSeRV+1qyzCq01ACziD6uIWP+bIMC0zy3ZvVlDtXlPAFcHsTDyyXbeBEtvglcQqVJ5WVcwB4AU3df2PNycHezQXsGgKX396ITYON69r0sgvZohaV9zKA+8zwUVtrl56BSAcljs41jv8txsPoSe2SiHm3gfsF6FirN+D0v12MbNwGAACJj06cireOxAXveHkqxv+Xu3D7O8zbKS9SFwtJXeQlwifK+H4RtP1B1fSoqqUJkrmEPPtr1HokEHrosr9G2CdAJ+zBylNPt6f55jPtsjzlhqQvs2eXRL9uyc9ZHu4eHV1b2y0Rd9sW6mDPHoZWZKIu1gPIN11GG9zkmV1t6/dgHc45Pz4FtcQz6Husx51hRRyvu+EzYhj0u1mfOcaC87zphXK722RbGxvFxDXQd17xYl+0iRznOB+1hzDzHvF1tNt3nvHXOOuwbbfv0pcuwbt16sx/X2LXqlXPlGPU80Q/vc43ZN99J1mOu19b1jDkutoPx8Rr6Rqp6/9kHcz1WroXuH/fZNufBujrn3DAW/X7zOseq28Ax+vT9NwhjQXnOD23y2WMsTe3pZ4a6ev2r6nLudnk9900e+/7+pHIdg8t87zH53y8/lQLxJKVlUtue0XcAAXsQbdyGlz72cMDLwRxY2oCy4vzpQ8k/VgcsVyOLG0s5bOXe0BLgcuYNLQE2Y2AlVZnrjx4OZWU1sJxHCV8Cl/uLCOKB0LLJHm4s4sb2Cwjlr7ash5UaYGJPy81BS9rICSZrc2MLt0CldS1/aWSs6cvwcnWfy8V9PNtmcKnLoC7O41WXVGy6QWIdxOS9M2Ebh/KypW28Dfx01S1s42OjpLSBpX1uwKUNIWPP5/CSaksP2/jaoo2Hg0sqNY/NNt6xZRx7aLazjUeCSwDPaHjJPSpHkr+NVEBEAx7fCokubpddtFNnE9f3fD8I1/Exi490/aGu+8CHNz6uXaCBH9+oi3K7u+MVkEUYUGVh5Yc9oAbb44e/DTowLkIG3MM5+mZ5PW4csz7qsC7mgj71OcEKruEe7+Oca4M2UBeJEE4DC9zn+HV9tFGXXGPU46mbH/oHgEK/6J/jssfBc92uHpNrDE3rhP4wNraDOeM5fPOb350Da7bB/nHOOiyPe2yDOcuzLM9d7ek29VrpOmxH32dfzFmez47PWz/Xpr5Yl2251pv30JbdHs75LqNfXd91jvLsE/f5/DknnTc9Y46L7fEca4ZrN27crnz/0bfui8foE3vE6r/9P/zD7wgS29dzYD3mVe83rmt1KcbHtcIx2kTitbq10eX12utxsYyrPc4DZTBujA3PAX2ynj0WnPNZ2c+Fc9907vv7k8p1DC6zyS351K/+RoJWZxRanWUlYZqbv1L2rd/8sok0Dng5eBKKykslkEReJEBKV1qoLJuUlkdzheV6o4eX0PJE28MDAvFoGOl7DFCJsrSKe4JLH2DJMiHAEmVDoGWswpL1wqKHl/tfetnDCzt4o+LSgEzA1/2gSOOEkRpQVh3PoWf5TsQDzJNlGze29I3bxvdbwUsXfGx7jcF3bFBpn2twyTqx1vHoaOMrwJPgs31OGBmaF/AyRRvPYlWXbeDlWwjW4wCX5V6YsepLDUE1oKw69v0gXMcHLeAE4Y7dPj6++ZGNj3F+vLMcP9RZBuV1GRsysB5zu2+7ftWHPYEBIACBA9tkjrb0PdbBdZbRc2JfaFMnzscGICyP62iP7VetJfvUud0G77Gtuvlx7dk/6+o58VpVWdwPXSc9Nr1OfAc4J73OTc+Z40TO9vU68hrb5Lkuo+fRdF/3h2OsmX5X9P2mtkLXu6k9jofryfKcO8eGuXPMGAPL877O9drgut1m3RzYrt0HnzOu6770MfrV44ZaGX27xqDr4bjunWVZrAHeQf6N4jr60+dN/wbZ5dGGXlv7flV7WAf+PXBNmupyDVGOczqO3Pf3J5XrGFwOxjeT2jJBywSuz/g7ANXl4CMHBl4We1oSVgJiLlvDAS+3nywg5iJ6eIW60ljHcQ8wcVVJuWoRX9jDjboSKsunDiTIHh4CLFG25X6W693TsmEPy+dmsmwPVypLAy7L8w7AJYBSPbS01ZfFuT+whFU4XmUJWAlwGQIta5WV9xfRxI0i01JV+sFLKC/3ZPDxQ8mfRYJlHHmN+hKwOUB9aazjzxZqzWh4qQL1hAbtgepyHcrLTdvGTYCgFrbx/hps44CfhJA2sHSda4jJeqH5Al4qyzjAZIVtnPtSLnLUs+q2BZsRtnGCzgJghkQcL8pmr8P+HRt5HErJ0j7epQqztIybtoPs4/HKS0QOj1VfAjRmJuJ4CTEZdRy270iISXjZ/8zFxoA9vh+Evh+1+iMaH9Ma8Nht4J7rPuEGIYD9EY52+OHt+6Fu921DAHssdvuojzKEKRgT4Y3dtt0W56MhAcbN+aEvWyGm20RZ9ovr9tjYvmstdTv62G4D93znx7KEJey37jnpuXMcoevEefKZsx3mnJPuy+7DNUbWZ/ucD67zGtvkuS6De3wXmu6zL+a6Lq8xb2rLNRfXGvi2h3L6XatqS/ery7MfndvrzzmhDZTTbbEe++Vztvuw77OezvH3jb8plEXSga7sMeh6PMa47fcb9zBeXMeYkPg3zHv63P43hm0zd80d1/gu2fft9nCOfxcwVntNmuqyPMpxPMeR+/7+pHIdg8vDNz+boNUZh1ZJmeivTDzLa3X4uU9LBsWl2c8SsPGSE1oCXA4CI4gDUAarLGELL6OO++1pGa603L4TDy7Xbw8HwEJqhpfzMgSUHUPLBbDkHoVN9vAFxPQHlwV0pGoyJl9H9HADN6Og5cJOngPI1sFKxz1feFmAyy5s41PJ8f5URP5uut41vDR7aW5YeWngZbKNF7A0CjYSWDJvr7gsgGiyjbe3jQ8lVH2ZU60ZCy8NnFTqSw0u34qHl9g3s0plqa/7fhCu46PWhhrsA0AAcIAf1TxHzjL2h3fThzrr6VzDCcIC3mf77BPt6zL2OeshR7u6rAuUoF1CDrsv3RaOUXbd4NKej31uj4nnKIdnhTljnIQ6vF83t9B1cq0j+0HOvjAmXkcfSDzHPa47rzFn+7o8r7FNnusyuMfn3XSffTHX7wGvMW9qK3S9m9pDv/pdY3nOjePS89XleV/nWCddn21yPevmoMvUvf+6Px7rfnTkbdzX91i+KscY9Put3x2MXZ+jrD63QaPdh10e97FefLfs+7o9vusYA+rZ53V1dXmUs8e1yXPf359UrmNw+fnfTJHEzzKsSnNL0JLvwOf/w1clf2Iq+ZMlvDTgsskeDrjYoLYEgCzTqsKyWoXJOuuCltjT8uRHDw+EloScBJg+OdR2NYF4CC2R+wXiWUDN7bu+FnHYqgvFZAywLJSWpeX73tjsL8l9K105YCSu+0QPN2VbgsvByyNB8Jl1wEuCS9N2CbqjlZdQewaCy/bRxqthqVmzUwYv21rEXfVpAXepLPU1rbjE9VC15Up5J7ys2ffy5bFk8z0vu4KWi3aoogzN4/a8jFVbjoxSswj0sysAjp2lN1rueUkQGZNHw8sKcAmouWZ46ftBuI6PWf2RzvZxDaDABTs0FLCBSdOHOttnjvJ1H+0EASyj2yf40GNku8gJY1iXyigCEJbRMAZl9TnKICgI+rLnyrERWnA8BB56LFXHbINjDJkf5nPnzvNz4IG66Jvj0M8J97pcJ64t5475EUzZc8I9+x3T83StDctjjrQXY/xcW86R52hDz7Hpvt0nx6zbQ9989rrvqr5819tnbPa7xvXGpKdd3QAAIABJREFUHNE/x8v1x1i57yPHrOdo10d5vOf8W+CY9BxcY9B/G/YYdH/6mO3cu/fa/F3Fffap11zXwxhd7zfbw32UR309bvvd0muj2+cxymMd0C6u2eXr2uMa8LmgDd1WXV30ZdfnmDad+/7+pHIdg8s//pP/tqS4/E//8b/LhZ94Wd730EwO/+Xb8v2//Jul+4QgOv+pH3vOlEc91Pnlz/2eVz3dRjpOgC29A+t9B/74f/xXyR8/kOyJAwMv8ycPlva0DLeHL/a0rAeWC3s4yjEQz9rs4Ygw3sIevn6lZQCs1MrKGGj5if25/VsDSh6H28NLaFkbMVwH4QHY3Kw9HKpMH4t4YQ8P2dNyobC0beTbL08kf3ks+ScW0cUzh8pyBWyG2sbLgD1Qa9bDS6grGZzHysto4wSSviATCsl42zgVui5wOpP87r4YNeQmIeZpt43HBuhR9ea2cRtGetvGRyfGNl5EGw/d87K0jX+yhJGlfTws+vh6bePhEcePwzZeqCsX+16OlhSTsbZxKi+rbOO+H4RdftDiA53wAh/bduKHvO6TsIFlbWCgrxMw8JqrPX7oswxzfPDzo15f02PG2BGcBvf1OPR4dfuwrCIRlOh7GsjgPvtEjnJ2WZyjT5YDlAHc4jn7wDx023psbeeHtdB96jWwnxPK4ZruXx/r+fmuE+bG+SKvemZ6PTEOrBXr6THr8bBtlP/ud/9kaZ7Xr99eOkf7LI92/+k//Qn50Icemfdh36/q034eKIdgQ3qNq9ryXW+7nKs9gEeuj3539DPCfZxzzfTY9XXeR67r288Y9+2x6XXSdTEmnOM+x4n1133pY45Nj8vuC+ug6+C46v1me+wbdXGMcT399LPzMWF86BPXWVaPgf1h7CirnzPL6feqqj32jz7QBtfFDlZmjwXPmWVRF31xbq714HjXkfv+/qRyHYPLv/r+AkwCWv6Tv3/dQMjzH3jF5P/iH32iEUK+eedXBOVZB9AT6c07/66xboJV64VVaX3T+vIdwD6X+Udmkhl4ORMbXBqLeJO6cn6/UFJCNVkPLVcVl2H28IMienjIvpYn2h4eCi2nReRwo6zUx357WxJQ1uUFuCJYWqgp64LzBNnDN6i0pPrSB1xuv9QdtAS4HLw8lsEroyV4uQIqK2Cmt228rN8MLi1Y6YKYz1crIV0wU++NCYjpKtN8De/Xal0DLk8hvHSpJ9tcC4o2rgDkipIy9J5TeblQQi72tyyvGdDZtV180V+o4pLls9cBLgslZf/1sH0vw2ClVl3iuEPVZdnWpqONd2Eb7x5cIvJ4tW3c94NwHR+tx9kmPt4BKOwxUL1nX0/n9VHK0/qk9UnvQNg7QHAJaPigrp3v708q1zG4/OEP/tYoKqGsBKQEcPzI7s+Za7/0c7/nDS8JR9AO6hFiAoT+wVf/c6Nqk/VTnkBbegfW8w7gbz27PZXsI1PJnlgFlwtLuIc9/GPFnpbrB5czAy63oaL0SS3t4VBbDj4+80/PTmXgm6iYDMkJLLXy0sMeDlC5Pnv4xDOC+Gb3tNy8PXwsAJZMg1cKeJkDGj23UF52CS+X2oJt3AUkG67N65TKSxdIdF0DuOQemfHgchVasq9js423UF62gZRVdb1t4wpOrs02XqW8fGUiGWzjocAzoDxhZGgeF6ynUGqeKXgZYxdnnUjbeC24fAsQMjSVSk61d+ZJ2ePyuD7WASxpb9VjwHUATX0tHYfBmLReZ3O98LcBBSFg22l/xlRdQnV4nNAwgcv/KQlI+gFJ33Xq/9q/Ep/0ECERIeU//nuF4hLnuMfrdcrL56/9ojw+/JxRWP7hby8g5Ve+9Edit8f+Ur4eOJXWNa1r3TvQf2xPso/sz8HlNmzjgYF4oJiMUlmWEcT99rQslJZesJJAs4U9HNby9UYPDw3CU6orCTlhKfYAlixTq7BU+13WqSpd9/yUlsdhDx8fiz2c0NLOYSUHZATULvKaKONUYR6DbXxwLLZxwEu38nL7hdnmLeOwp7eAlyci2riCmK3UlwYsWkCyCl6uQEjYxheqyS6OQ6ElyxfKy5a2cdrHQ3KzR2XH0cbf2JVwu/hwUYcwMjSPhJfc17IWYgYDzIXyUtvGfT+ITjussMcPaEAbJ3PYLQE17LLp/GzCuPRc03M9rndA//tz3AD1uNYA/fr+/qRyfoDTB1qizBxcUiEJxST3rPSFlyxPi/hP9J80+1wCoMB+zvtJeZmgWh1US/fW/370b00ku70v2eOzObxcKC0bgvA8hf0pV63fPhBz/fbw+H0t17+nZSS0DISVgJbbDXtaEmgWKrd12MMLaDl4MX5fyyIQz15jAB7awovcc1/Lju3hNrAszsfGNp7DNk4oGZAfj228WglJRaTOuT+miQzusH7rsu5jvHtuq3p2F0GcNrvn5eDFaWt42QZ+uurObeMvTUQH6HEdt4KVNvQMhI992MbtPTID26iGnHHRxrNXR3JmbOPHGLAnbwEvuweXC3hJ1aXvB+FxftymvhNgSu9AegfSO3D23gHf359Ubk3gEspIwEvAoxh4iXp//qffE+x3SZUlVJi8jmuwjaNMAlTrB1RpjdMau96BBbgs7OKDudrSwx7+9KHkpUXcB1bqMmHgciaDZ2Z+1nATiOegVfTw9drDA6GltoTrYw+1pbGHvzCtDcazAJeh0BJAEkkH3nEdbzZ6+GDj0cOX7eEucIm9LrfNfpdFHg4vD8QHXi61C2t6g0XcdT/eNr4vgJfx4LIelB6HbdzAy3t7rQCmC0C2uWZs44HgctO28fyViZggPycQXp4F23gOxeUnT1+08Vpw2SLaOKElct8PwgQNzh40SM80PdP0DqR34DjfAd/fn1RuTeASakmCSwCPOnj5c699ZQk+QkkJizihJOpin0y0SXiJMnr/TBdUSdcSbEvvwHrfgf7NieSPQXE5NcF5FuCySW0J63aY2tLAyiB7+GHYfpbGIj6LjiC+fqVlYCAegso12cOx56VJxqbrF4QHlt5mWEmAGa+yHAAYvYg9MZHG3sknCI+JMr4BpaUJzgNgCXD5ysgkBOsZoO9nD8LUl2uzjdcE7cEeloCRoUF7Xpi2BJhu2ziUmptWXpr+WsDLddjGs/t7kr00MYkqTJfqkte6UF9WRhtvVFLSZn5ybOMFvDwe23hWQsfOgve0so3HRxvPWigvsa9lLcRsYRv3/SA8zo/b1HeCK+kdSO9AegfO3jvg+/uTym0IXLrgJWzfgI9QVWrARIUl7l34iZfnkcQJLwk6aUcn4NRt2Mfffm4m73vuW0v9/N0PvyX3fmQm73OmO/LFP1uFPt/7hTtWeV3uL+SLD9vtlfe/8ZlFvYe/LN/7sy/LvrNf1tftYhzWWFfmgjJW/w9/Wb6KeVf28xn59g9X52ivXTpPa1T1DvRvjgX7XOaPF8F5/MBlsadlaCCeMJVlTPTwAwF8xP6UMSl8T8tiz0KvYDyEjwigMj+uA5lqT0sPdSX3sjT2cLVnJRWVrryw7PoDy/VDy7GBlQCWMfZwE4znfrNF3IDDl8aCfSfbJJe6Ul+j0pLQErkBl6+MJb+PPS8BL8MApo/y0kQYV9HG8b651JV+1+qVkC7bN0Fnu4A9FbbxF/bERBzfoHV8cK+dbRygsY3K0q6L9gglNwUuAT/n8LIRVi72tTS28YDy1RbxRZu6DPawzF4bCfey9MkXtvFjgJddRxtPtvF5gJ/87aS4TDDk7MGQ9EzTM03vwOl4BxKQ9AOSvusUvMcloKNWXBJ8aOUlrN4oB4DJ+8gBIrEf5sEH3zL3aQlH3Q/0njAWcRwTfBJk6jaWjueQ0A3qDNT8kZns/8JfmHEs4KSGhwsoyHIaFC6u/UDm9QEol8Dgt+QegSPGpI8NXFz0971f+IwTnHKs7/uRRdn5XOfzXMzF3CM0XRoP5uNej3l7S2NP8C6ty+o7AHCJPS4LcDkVL3DZaA8/cgbrCQOXgdHDnyns4YM7LRSXa4se7gsrFcgkrKTqkuc++drs4VBS+kQQ32z0cKPIvD8xMBBQskl12QZWmrrG+r2IHq5hpT42issSVmp4afa6RMTxe/thqksE93lug7bxEngOnj8QF6CsukaVZjtwWQ1Mj8U2DnjZQnlpw8cuzgt4GbbfJeq0VmCugMg9ySoC9hjb+Nos4wXM9IGVdhnAy3DbOOogIdjOKDJ1G6gnf2MoUHH22ygvQ4P06PIRykvsk1mruGwRbdz3gyiBgNMBAtJzSs8pvQPpHTgt74Dv708q5wc4g8EloCWC6rhgD8AkgCUSA/a4yuEao5BDeanPWQ/qTEQor6qP63OQ+CMzufeNVfhCGLiAjwt1I8vP21iCfz+Qv5vDwgVIrCz7w2/JF0s4ujReRxtL9xVA/PYvfFm+WKooF+Mt5vS9b3xZ7pWKz6V7TnC5ug5Vfabraa2q3oGsDM7jp7g8qfbwMxSIh6CSqkwfUKnKuJSV+trCHh66pyXt3015vD18obQMs4cb63eD0rIo005hSeCp4aR97LKHa2ipjwevwAIP27hHhPF5mank5t3wA5hUXxJ4+qksHQrNuW28Gii6QCb3vMyiA/acHNv4ACrPFvByLbbx0jIO6/hChTmuPG4NLRm4B/AyGEjSNs7craLUikrfYxtM+p4X8LKAkQCSISkeXo4MbOzaNt4KXr45lEwDyZDjCHhprOalJdwFMWEnj0m+H4Sn5UM4jTNBm/QOpHcgvQOn4x3w/f1J5dYELmnrhjLShh6EkVVKSQbeIZxkW1BYoj0AT6gx0S7t4nYfi/O/kC/+wreEcHLVLv6D+T3CvlXwuACZLLPUvgULV+sTfHUDLr/nBJFo+1tzq/rSOK3y334uKS0Xz4/PJuUxa5LdLKKKN4PLwh6eP13kOtBO3XGYyrK0hwcE4hncaReIJ9wePhUva/izUFlSaclcKSoJJnXOqOG4pmCkz7GGk3XH69vTsogeTvjon7e3h8N2vXaVJWzlHkpLUwZAstzTUoNK+zh/ZSj5q0PJXghXXiIQD2FkUz4P2mPUmg4o6R3EJwxaAmTSNh4HLtGf2zJu2sa6bdAyjr4MvGxh/V6HbTyDinLT4BIAc0V5WX9tvdHGJ8YuHmobB+Asoo2H2sbbKi+h2CyC7HSWH6Pysuto49nbuwlc/vn/lMcee1IeeughefPNn5EEL04HvDjJz+mkv09f+tKvm/f9woWhvPfeX5z5d/6kP4+T/C6fxLElIOkHJH3XKVhxCSgJwPiVL/3RCrgkiHRBTcATAEtYwlEfZRiIh3th4h5t6LiGcpXQ5c++LF+EyrJG1TiHmmovyCXwN6/rUmwuLOSEomsHl2q/SypC/+4b35Jvqz0ul8ZPcDmfXwKXle+LUremMs0wN7s5UlbxA4dV/FAGTyNIDvI6aFlhD3+6UGma+mijMh3I4Bkkv+jhKLv9zMzsaRljDzeRw+9MZRBkDw/Y09KAS8ClQGgJYBkBLgEk64Al7xUgyH9fyyIQT1NAnj0Z3N2TwYtFQJ14aBmgtCwVliaKeJM9vItAPA3Q0lZaVoHL5etDGbyKNDJBkrK5qtJPgVnsldqsvFzspXlg1Jp+qsuKqOTPz+a2cUJJl9KS17RtnOpL3gvL3QAT+10O7m42aE9beAmbeOcAc0l5Wa2+ZFCfeU4FZWw+h5dUUYbaxlmvHnr6QlJfpaUut9jzMkR5uSgbr7wsbeMdBeyhbdwoOaGgjEqbDdhjgOfbQ8nKhH0qkRK4XEC673znPfnCF37pzEOckwgizuKYTsP79NnPfv6BAJd4v07D8ziLfwfrmJMvkEvl/ABnMLikHRyQ0gZAhI11QXWoyqTKEipMKjShtiS4ZLmqthbqwgVgXIJ6P1xVXC5AJu3fC8XlHBTOAdei3c2By8WY2ee3v4HAQ4uxLM2R4LK0uS/WpBlM2c8unac10+9As+KyhT3cG1oW0cMLGAkg6Zkig/BsJnq4J7Ck4tIoLMs6HastC5Ul1Wuh0LLJGl7se+kPK91WcmOZDogejn0tG1WWgJstA/B42cNfGkthGV9ED7fVlfq82ONyJINXxyoNDVTMsK+kN8DE+9IMLnUZKjXz5w5aBOyBatMNEn1gZLz68iTZxtsF7IFtvIt9LnUbDNRjAum8VG0X596YndrG5wATAHIvQI3ZLbgE4NRQMuT42GzjXSsvP9lyz8s3Nwsv3bbxoeSf3jUpxDLu+0G4jo/WdbV5//7rBm6sq/3U7gISPwhrcdLfJ6gukR6EZ4E5nvTn8aA8hy7m6fv7k8qtCVwCbvzUjz1nAulo0IFjKigP/+XbK1BTl9UwUh9DhanVmvpY11+JxE3FobVPJUHlAkouAGABBhfnS0DQwMvVe+tXXGoFKdST35Jvm707V8di1sMCl8trlEBcWo/4d6AeXG7QHv4xP6UloObJtoc32MEJKpk/kPbwZXg5uLcnJsBOALg8UfZwgEtPezgAJsClUVkugctRER3ZG1ouA04NJ+uO51C0fP/81Jcue/lx2Mar+zRqzk3bxltGG9fQsatjBt9p3u9ysgjSA7VmrOLS1AuHj5uINh4CLVk22cZLpWbIHpd22dg9L5eC9iRw2cWH9FloA5ZhWIdhmX+QgNZZeHZpDg8WFH/Qn3cCkn5A0nedghWXgEFUQyK34dDz137RWLwfH35u5Z5dNvr8G19ejsw9t3xTSVkAm2ZwqQL8WNDTaUGvAoV/9mW510FwniJS+QJSvu9HaP1eXFsCrFXjgdrUKDXjwVX0s5krVlPfp3kN3eCysHTX7V1Z3FvYw2EjN/tZPnUg2Aez2hKu7eIo56mupI38zqbt4d3uablNYIl8rqzsXmmpreODF1wqSzs4T3l+10dhiTKwhy8DyBDVJW3lIdCySWHJ+4V9vINAPN728JEASC7bwItr9vVllaVWXOK4VGE+F7HnpXmv/NWXRnFZ7pMZDS+DbePY83IqgIxQXa5Deblp27jZY7OFehKW8a5t44CgtILXAUyWmeet4GWF1bsi2nhh/dbAE8f6vKK9JWVnXZmxZK+NW6ovfYP1KNs4I44zD4o+XiolO1Bg5rCfM0VZxtsBzPg9L2EbL6zi+duIPo5E63jzvpe+H0Tr/MDGfpSAbK70/vf/qHzta7+/oibDXndIelwEdlV1dFnfY9hSP/CBn1wamw0Dca7HjvmgHpRhHJO+bx/77k9ot4V+0Lc9Hs4NY/j61/9gaY14ryrnfKvarKq3zut4/nim9vOu6hNj7+Id4Hp30VbVWF3X2a/epxVr8OM//s9W/hb4t6PLuto8Tddc88f4ed31PKrW5zTN+0Ecq+/vTyrnBzijwCWUkLB4V0UX516X64GX35J7NmRUtvD3qXsr4JKgbykK+QIKupSZi2sAcS5rOeovA9M5sKoAqvP7CvJpm/dc2fkcbOLodzFGL3D5jc/IUjnVj6vvdC1BVvsdcIFLQMmoIDxPHZh9MP2gJe3h/krL7Tsz2T6x9nDAxxJAajhZd0xwuQQx9xXQrD7mnpV1eWHbtQFlPcQs9rT0gZeTiD0tl0HnOuzhBl5u0h7+Sht7uA0ui/P8taHZ53SujvRWYfqDS6gy57Zx7+A8LuXlcdjG+U67FZibDthj+msZbbwrxSXbCbGNG3DZFlqyvjdYVNBxHp28S3CJ9tuCywWQ3Fi08Q6gpR3s53RGG8del6MilZZxWMezt+rhpe8HYcxHNUDDvXuvee295wJmvAbQ5wNmAKxQDskXcvnOC20CYGJMrFMFUlAWY8YYUB5gkvUwRt0OgMvh4RWvNUJ7GnKyHxdkxNjYP8fblOv1drXZVH9d9zFPJJ/2MW6svQtu+dTXZdAW++76fdL96GO+Uz7vPJ4XxvXuu78jH/zgT8/fMd3eaTuum/9xPI/Ttn6nbby+vz+p3BrBJSAH97N0qS5x3wdeAoB+7vXfNKnaFq6h0gIcLtSIal/IuWX838ozPF7J3ZBxDgvn5d3lFkrMmbzPlHWXW21vVgET9ZzKtkrgWUBTfb/s8+Evy1efY//ufBm46jVMxzakS+er78QKuHxqVsDH2kA8h2KrMcOih4dDSwTgQQTwWHC53ujhgfZwgkqTT71A5Vyd6RmEB0DTrbR0gcviGlSUfuByGUCGKC1ZNgha3i+D9nhED9/eQCAe7GeJvS+3X/aLHl5tD3eDy21jIR8G7HXZ1jZeAPdo5SW2O3ghLDGwT7zqEvCyus9Nw0sTsKcFvCRw7DIHvPTZ71KDS1rNY63j/Zcj4CPA5RxeKqAZA0EddWgDD82LPS9TtPHMtoKHnMfaxo3S0gEu396R7K2dyojjvh+EMR/EgBBtwCX7BJxpAlHoCwFKWAcwB1CQ521zACwNDdEerlWNC5CF4FAHCsJ1DS7Rjk9gFUJF1Ndzwbl9Td8PPa7qJ7SdNuWxHvrZ+ayP7g/rUfVcdDl9bPe57vdJ981jzBnjBrRkst85lkWO9wrPC8fI9Xumy52W47r5H8fzOC3rdprH6fv7k8qtGVwCNCIK+D/5+9eX9qXUEKgOXqL+v/hHnzC2ckQPRzsI2KPrp+NVoJTWJK3JJt6BJXD51Ey2n6qLHA5gubCHb0fbw/1VliZgTwtguZlAPPXg0mkPpxKTqkvPvElhyftuaEmlmgUvve3h7QLxwBYOcLkWezj2x9wAtJwH63llYQUHmHQlbR2vt4iXSkuz9+VYBlBclimDMvLjgdZxgMSAoD0m6nhZPhpeGlBeWsHL4zqwqO+txzY+23i08ba2cQTsWYttvFRD1tnGeS8WWOp6c3hpw8ha27gGlqOObeOTDdrGF/byjHZx5sG28TLqeJcqzNI23n8jNOp4fMCeeNu4toxXQEyATJV8PwhjPo67ApcEGptSvbnmaoNLAr6qMVXNHVDNBpeu/uxraA8Qqw5k2XVizjmvLmFoyDjwrF2W6JA2QsFlF32GjK+pLJ813rmmsmfx/oM+/7P4TKvm5Pv7k8qtGVwCnnzlS39kwGNdMB7CS5ShqhKAktASEcWRErxMQG4TQC714feeEVwOnphK9tGpB7jUastyX8uP6X0rm45nMggIxNPGHg6V5fqVliH2cKWuhK3cE1ayHKFkXV4AoQpAubTX5aKMn8qygJaEj1ROhuZBSssyWA/3rqzNT6A9HODSHYjHrbQcvDaaA0uCy8HLIwFYHHx8WVXpYyP3hZcGXLbd75J28+frlZAaWNrH2PvSvuZ3DhC/Wje/uy+bVl52AS+7VF2irSDbOC3fXeQO9WOxt6WGlJs7DlVcsnwRsCfZxrOIaOP5p4ZiFJvRysudcp/L0wMuAf+oMNM54RlBBqEdzzXY4TXW1/dwDFiI/R6Rowz61HXYdtUHNtrQZTA2tKP7qaqrr6OeC1wSGFaBULTBPl396rmwDYwNZTFuKF95XY/HbhfKQ4wPfbE/qhc5RrSJe6yL+1C4oh/2h/GwH44D95jYJssgt8txvdGXXjOc1/XZdN+nT72eGLPun/ewnuiLc8Ix29ZrxfvIq56BLo+tAzB3/W6hbT0Ge724VrheN3/0b8+HY7ZzlkV5vBc4/+53/2T+nDkXPjeM4Zvf/K4ZJ+fMNdFl9LvBPpvmzzVnu/ZauNaHbaf85AY8SkDSD0j6rlPUHpca/hBMwjqur+tjBuwBnLQTreYM+JOUl35gSa9vOk5r1vU7YMDl43uSPbEv+Ud9FJcWuPQOxFPawwOh5cm1h4cAy1KRCVDJfTBDoCUUbJ4W8cELCyDpVl0uqy2370687eGbhJaAlIg07hM93JRtCy4bAvHM7eEB0cMBLucBd5YiiDvApQtavjaUbSgvXxpL/uw0yjruAy8JLg0MLd/PaOVlC9t4PLhchZYEmfkLxwQvT6ttXAHLtrZxo8J0wcs65WWM1dzVR8U1wsjQvLCNh8LLwmaeBSktR7JcflfsPStbnb9RBgCKDdgTYhO3y0bCyyJATwW4tPa89P0g8v3417CDkEHnhB12ewQXBB36PqEFYAXACAAJ2iTYwX3AHijnUE+3RWCC8oQd6APnhGe6vO5XH6MdGw7pMeiydcdtAQvVp+gbSa8X10mvMccNsOjaS9NWGwJwYl3YLnKuE+al1wr3OA6W4fiq6mNsfA6udbL7Yx+sw3P0W9dn3X27X7tPrqN+v/Ds7fcPfXCtkfP9YH3e45qwPbt/vaa4xzmyPM+5BiiDe7yPc/SFxLKu+eMa7nN8ur4eE+9z/Dyvmh/Hw/t6PGwXc0SwKp7rvGn+7J/j5TnXg3PmuW47HZ9caIln4/v7k8r5Ac7W4BIqyp/6secMkCSEdEGUP/jqfxYAzPMfeMXkUF3a9RK8TADO9e6ka5t/L7JbI8k/sidQXA48wWVc9HB/e/j2MwfRe1liD8z128MDoSVgjoGWCmAGgMsmhSXvu0FlFcj0CcCDMtj3Mn5PS8LOEHs4VJm16sr7xX2AzU7s4Wa/yokATrrSpu3hhdpSqy93Jb8/kSxCdZkH28bxjhZBfurh5VQq75fRxrmPJSFiU94u2jjf81WIuf3C7FQqL8+CbXwOL1vZxjtWZUZGGy+Ul6F7XhbW8WUYacPJpnPAxvXZxrMYiGlDSc/zdrZxqC9LgIlcB+0p7eK+H4QxAACAoYs9LgkqCEZ4TpBBcAEwoxPBC8ppqGHDOoITtueaK+6xf9xnn3V1XO2gnh6Lq4zPNfaP+XIMXBfOG+3gHteE5XT7KKuvE7KhfZRDTkCIc66V7320ba+bbk+PxdUfr+k1azumpj7Rvu4P5fW6VK0z52mvkau8HoO9Riyvn4seE9vnc2XOMTetD9vX74kej+6L1/UYXfX1fa6XtvyjTSS2p3O7Ltvn/F3j0c8DbbnK6D7S8ckEmL6/P6nchsAloJKGlwi24wuadD1CzwQvNw+pfJ9XKvfgPJvs1jgOXHrbww+MNXzwjD+4HNyJB5frh5b1+1kOuHclc0ISGnI1AAAgAElEQVRLkx+3PXyhtvSzhxfQcvBisTdlqC2c5ddlD98ItJwrMf2ih4fYw/NXochc3tNybhFX+1wa1eVruwV8844wvmwtJ4xsymlBR7lKMElbeFMeaBvP1d6YcerLanhpbOMbto4PXpxKG9s39rxsU99V97TYxvtrDdgTF208e3UkyTZe7o3pCSp1YJ+cdSKVl4gofhbAJSEFQYsLbBAauQAFAAihDu6jPQ1VCIIISqra0H3YY3LVcV2LBSyYM+y6uk2uA+fGc64TytpQSNd3zZvXCJmQa9AYet8uXzcejM3uj9c4R563GZNeA1d79vuCMpwH7vmss54n63JN7f7xvPQzY/tog2VRl2uA9hBFHO8g7+vcXkO7f7av+9T1XfPX83HV1/fRli6D47r/wGiav2s8nBPuoT+9Pnou6fhkAks+lwQk/YCk7zq1VlwSZmkI+fjwc/P9LHm/Ktf1bHiJfTCr6qXrDw5ES89688+6H6u49AaX4XtatrGHA1xiP0DvhL39np36JcLIkNwoK0uFZqDKEgo1qinr8nB7OICkTwTxiWwSWp5Ie7gBl2OzV6UrAI99rQt7uAtemmuvj8RYn9cILwkuaRuPgZeA96ZeqbxsUlryPhSaVGnGgctVtSXbRp5s4wUI9Y42foy28fwVRERHhPKIKOUVNnF7f81QuzjKZ6/BLh6jujyBtvFPnkbbeI3i8q0db6sePzRD8iZgodsiiHDBHYANDaoIRXyhhQ0+ugCXGLs9Lj0fjBH3MS99PRaw+LTHdUG/7BNz18CV15G7ytvPoQmCNd1HPxiDrQrU49DHdnu4Z6+ZXSZ0zLo/tq/fL7SP8SJnWd2Ha93sdWZ5zhv32Zad43npZ8T2dR29Bmxbj0+3iet6PnZ5tq/fE7s+ISmv6/m56uv7rMNxALjb0J1lkDfNH+3UPQ+0gTL2mHUf6fhkAkxfIJfK+QFOb3D5wx/8bSNEBIQ8+OBbxjb+E/0nBfZwH+jkgpfcF/PP//R7Xm349JPKbB6ApTU/fWuOv/XcU3FJe7jJA6ClsX3D+u2T7sxaWcTXH4gnRG1p28PD1Ja1oFLtd+m2hy+UlfZ9P6Xl5qOHw/btZw+fbNQejuA4Npy0zxGAh9d8oofP971UqspVe/gisrgNMqFMLAAj82V15RJ81JBzbbbxElS6FJjPz8SMN1R9+cJUEG08HmC6A/YMkm18ruJkJHBGFK/LWbZNXhlt3BM0GsWjd1k/e3kMvESdAl7GAExYvpus4TX3uUdll5HG39iVKLu4sZjHRxvPWigvEUncpb70/SCM+fAH4KhTWuk2bbiCe7wGaKEhjg1OeK7hD+p+4Qu/ZGAR6mqo0RW45Pg0JMK4MR6956aeJ2FOlVpOl9XHnKOeB69pAKUhEMeH9dNro9vF2mgoxHNewzgxP4wb9ez79nzYJ8sj1+PTfbuO9bMB7MIc7T7sc1ef+pnY9+1+7T4ZgEavNebNNXStu32/6vnbfeMc89HvONcc17h29pzRn54j2qlaL3v+rvHrcbE8+8Y9PT+c+7xn7Eevo+6Hx03zd7Vjj8deH7ad8pMJLPlcfH9/UrmOweVffv/73gARUcL/8d+7bgDmhZ942QtgangJuznAJ9pI4Ov0ga/0zE73M/ur//XXYeDSG1iW9vCAQDywh0MtiT0qY9J6oWXsnpZhsBL7YNYBS32vUJJVA0obWOLcD1oW9nDavGPzsD0txzIo961sgpebsIfP97l8xc8eDmjpHz28yh6u97Ssgpa786jj+XNTyWHn1mDS87jJLs77bNucu6Ck97V6JaRWRfK4G+UlrOOrfWd3sfXBZoP2DO6dLNs49s8kqMxemsyPec3O2wDLlbqB8NHYxgPr2OrKuvMYeLmwjR8DvOwSWqItwtCYvS5RhxbwiLzNnpebBpf8OG3KASEAaVzJhh6EGCxLuELYwuusp9vGNQIOlgPswXWeo7wer90uyqENXQZjYH3kNlBCWXvcKKf7Yj+cj26f9TFWlmN/dnlCINzHvO7ceX4O3Ow2ea7Hj/Jcp6b7ui/CTXstNYTjmJHb42Zfen5o3+7jrbd+dr7Wrj5v3Lhde1+veVWfuG4/Lxtaci6Yh/2OYQ56TVnW9V5wDHqesIEjcY30Pd2G3YdrvXBNPxP8RwLmwjGxD46Dueu5cQ1QRt+ve8/Qf1Uf7Au5nqM9f9yveh52Xb0+uv10fDIBZgKSfkDSd528FZd//N6fBkFEgEhGHEckcdi+ASTrFJQaXqIOreMJhJ1uEJae3+l6fn/8399bE7gMtIc/cyAGPLZQXHpbw2Ej97WGoxyjgAfbwxFBfFYE5fG0iG+j3Nrs4YWKshleIpr3Jve0RH8TEz3cB14yUE50Pt+z0h2IZw4tX56IsX0rNSVVla58rqKMjB5uqypd57lRaO7K4PVdyWEbj4w0DuBJOFmXE1yaHKDUG1QuFJiDss7g+QMnRHSBRVyjbTxecbkKLHVfx2EbN3tensRo44HgElBzBUYqW7nXPReIrIg2Dtv4Sd3zMtw2vrCat1JedggvcwT+OUZ4GaO8BPA8qeAyQYWTCRW6eC6EaXZbiHIO+GVfPwvngGwupTGuAz6fxjkCzmpw6TuHqufvWz+VO7v/NuDZ+gK5VM4PcHqDy5//jd8JApeEVQCVsH1TgQkgCTUllJhv3vl38/TC9V80cBP3UTZBy9MFu/i8U376n9vP/+5XJH+sOjjPRuzhLSKIrz8QT6DSkqCSkHMemGffC2BqRaXreIDgJSaAyTqUlu3s4XkZwCc0EE+TwrLY93Ii2y/BIo4o4u2SBpP28eDlsTC54KS+RqhZ7Gk5LoLsREFLH6WlpcB8fSTbr+PaSPKPQ3WJFGIbh1pzET28Dl7yHuDl/DgCYBZ7Xi6ApIaITceAl0xNZVfvVwfsQdmNKy+h9GwBLxGwp+to41BcMtlKS9e5F5j0AZmAl3a0cRfQ1Nfm5bvf+zJGebmwjQNIFhHEQ/JW8BIWb6QOIWa/lW28hfqyI9u47wdhAghnGyDUPV+q3aCsg5qwrqy+R/Uk4JV9/f7915eu6fun/bgK8gFanlZYC9VkKLisArin/fmm8Xf3b6Hv708q1zG4nL36s1HgUoOsr3zpjwzEPP+BV4yNHJBSpw/0njAqzTpVpm4vHZ9+SJae4cl7hgeffaMZXIbawwOjh2/WHh6gtiR89FVcElISXnqqLE+3PXws2koeag83UNLDIt6JPdxDaQlouQ146amy9LeHl2Azck/LJfXl6yMZfHIoRaTxAmgWysgN2sYZfCcKYNYrIVfBYwE7cR17Xrrut7lmlJcbjza+P99n0hX5u+la5+ASMBQqSg/lZSdqyxJqzve81GCy4Xi9ysuJAEQiAE8oxCyijYfaxgvY2QpedggtDQA9RuVlF7Zx3w/C9LHe3cf6g7SW2gJMe3IoAD1t60XQy/kyd9nUT8PctCXdB16yfLJtp38zmt5v39+fVK5jcNk/f0lC9rn0BVL/6T/+d0HyLZ/KnTzQlZ7J2Xkmf/m//lqyG8MSXO7L4ImpDD46k+2nDmT76UOTQgPxDAL2tESwHhMBfGP28ABoaSziUJj5Ki7VXpYR4BIqSpfC0r4WHj3czx4+uBsTPdyGlrB8jz3TxATigTUcULJJddlWZVkASQ9reAktfcGltz381QhV5QrkHMqghJaFVbw4z1/flcGrQ7P9wZK1e037XYbZxpft5bSN5yraOAL3NIFHbRuPV15W95MDXG4cXrbb8xJws3OAacAl9rtkGjv3vtSKS0Yo19eCj1dg5Z5kTbbxpTrdqi9DoaWBna+OpICXIapLgMu28BLBfrpTXnZiG39zswF7Cts4rONDb6te0wdoup8gRXoH0juQ3oH0DoS8AwlI+gFJ33XytooDXL75y7+eAOMPzw6kSsAxPUv7HfjUu/9PCS4nkj++L4MnC3AJeDm3iHurLWd+UcN1ZPEWQXjWG4gnJHJ4WdaoK0vIGaC09FFbLuzhtLz62cSb97IE1GxrD58YxWWoPdwngnhRpp0tnMDTtoTrc5SZn3soLaGyLJSWbezhlvXbBSnta4CWrvRJ7HmJqOZDGRjbuGeE8TnYxHvrt+cly3ViG4da8/l9E3G8CVzq+wSX8erLqmjjx2AbR8CeE2YbpzV80+rL1eA5e7J6rSpSeLfgEv3GwEvUKfa8PCbbeMfqy1NnG397J4HLP0+gIQQ0pLLpfUnvQHoHunoHfIFcKucHOAPA5WX50fGNtagubXiSzhNQS+/A5t+Bv/ybv5YffWIm2c2R5Lcd4NIbWMZFDwd4jIkcjjrrhZZUWDJvgJibsIevbU/LY4oeXgbiWbvKEnth+tjDAS5f2aQ9PBJafrJUXFrwctuc497Q2Nyzj4eCy0V5gsmmXCs7EYAqJmhPUadaBalhpT5mtPF4cFnd57EF7Lm/18o63mQtD7nPaOPB4BL7ZPrsa1lXZklFWQUpF9eLaOPdQ0sC01h4mWzjQ8laRhuPCdiDOr4fhF19qKZ2EvRI70B6B9I7kN4BvAO+vz+pXNfg8sJl6T9yJLc/805SXSbVZXoHzuA78JH/699Idn0o2a0CXA4e3ysVl1PJn0JE8EOPdCAD2L21irLm2JS7M4u2hxe28qmsP3p4NbTcnu97iWjhtIeX5QOVlnX2cH3Pzx5ONSZVlICSPHblezK4uyeDFwvFpN6nMuQ4RGmpQWVT9HAqJVvlDdCSQXgGL0OtOKrc11Lbxgtr+MgjEE9ZxlZNxpzPQaUbXOYI0vP6UIxl/I1dY71H1HANF72PzfvdrL407aMPkwAuD+Lh5ZJtHO9xNVjEPao0qbxE3lTHfd/dl2nv7mbVlwME7GkBLwEbO7eNm30vi6A9VGG6cgb1med1YNLn3hxeKiBZYRvPGG18XgdQU9Vbur4AngSTzTn2uxwHqy+xRybq0QbuF6xnodKM3/NyPbZxEwAIIDI2fSrOOh6z56XvB2ECDQk0pHcgvQPpHUjvQJfvgO/vTyrXMbjMLlyR/qOXpPfhA3nn3381gaszCK6SynHzKseTsuY//7V3pX9tp7CJ3yoiiueP70kOqzig5dNQUfqAy5k3tCz2s5xFqyzXHz08ZD9LbQ/fFyjOYPkOSfbela7zArYQSHZvD98ktOTelxpeVh63jBpO2Dm3f7+8urflwh4OtWUBLuvyE2cPn8PMIlDPAHZxk4YmcI8JkmSs4KEAExC+GVzqMrSNx6suqdh0g0Q3dFyGlfHqyxNkG3+xvW28Dfx01S32uhwbJaULWuprBlz6gEmfMivA0cM2vrZo4+HgkkrNY7ONd2wZxx6a7WzjceAyA/AMjDbu+0HY5cdqaivBj/QOpHcgvQPpHfD9/UnlugaXF69K/zxUl4fS+/BMfuV3fz/BywQv0ztwBt6BX/nm70n/6kXpX98pbOKPTST/yJ7Z49IoLUOgZUAgnsGdA2Px3pw9PCAQj1ZR+h4DVBpgSdWlH7h0Acqqa4MX/GAly9UrLLXqsp3KEorMsOjhZdCe+2OPIDwI1tNyX8sGpSWAZgEuT689fGmvyzm0BLwswOX2J8eS3d2T/NlpnPLyWcB5P4A5V3OWfzvxAHMZRvoAy3XaxtF/DiXkBpNRXrbY89IFH9teY/AdDSldxxpcsk6sdTw62vgK8IxRWbrrEEaG5gW8TNHGDYSMVF6GwEvfD8IEGRJkSO9AegfSO5DegS7fAd/fn1Sua3C5c036sIs/emRUl72HZ/LOv/+tBK7OALg6Kaq/NI7NKz7fgdLyysVSbbkr/VtDyR4rFJfZk6VFvBFcFntaQkHpk0yU8Zb7Wa53T8uGPSyfm8myPbwElAScHSotAUoIMQkjl3NbfVmc+wPLfUH08BAruC4LWBkKLStVlfeXI4kbRWZbYOmxpyWhaJ260r7nGzl8HrBnxQ4eEVFcKyorjo1FfAlaUnVZ5Pkbu2Ls1PMgPIu9LOewse4etkLwhJcoV9jTC9gZDS9VhHGfaOMabkJ1uQ7l5WDDtnEDSlvYxvtrsI0DfhJCuqClfU1DTNYLzRfw0rJ+V9nGV6Al6ll1V8q4IWWlhTzCNk7QWQDMkIjjRdnsddi/EbG8zHHsnaCULO3jXaowS8u4aTvIPh6vvPS1jft+EHb5sbrOth577El56KGH5M03f0bW2U9qOwGcB+EdOOl/T1/72u/L+9//o/KBD/ykfOc776W/+VMWbMz39yeV6xxcXpfs4pUl1WXvQ1O5/enPpYA9CV4mgH3K3gEE4rn9+Z+V3uULS2rL7LGRZAjMo6FlI7jE/pcBEcTvnGR7OMBMuT8lQWRTTlCJcjz2zAkl6/ICxNiA0qW8XJTxB5eFUlLDyNDjkD0tT6w9/JVQe7jPnpZjGbwWAShXIKd7H8slhSVAplFWLoPKhV28uL6N/S4/uSP5J7TqUh/7gUxfeMl9NQ3ERMTw6DSVHH9TkXtXdg0vDfzdoOpyrvBsobwEvGyrtLTrnxzbuA9sJLBk7lPHp0yyjbe3jQ8lVH2ZU6npYRv3/SA8TZAGAOMLX/ilBDFOGcQ4Te/YgzTW0/D3hL/3BC5P338m+P7+pHIdg8t897pkO9dkvtdlaRkHvHz/zlV58//+1QQwTxm8SgrHzSscj3vNASzf/PVfln94a7KAlmpvy+z2WMzelh/1VVuGQcvBndmG7eFTGTzrmUKBJUElwaYnrDRwEyqy5xdqynpwuQCSy2pLF7xEAJ6mIDy0iE9k8GKhmAyFlSwfAi2htAS4zD3s4aZsW7Wlrz18XdHDu4SWFdHDl+ClD7hUaszsuf2128YJLo2as/z7agMvQ8Fle9t4NSw9jmjjBmC2gJc2eOzinBZwW2Fpn2vFJe6Fqi1XyjuVkjX7Xr48lmy+56UPkAwrQxVlaB6352URtMdfZelSZO4KgGNn6Y2We14SRMbkDfDS94PwNIGa+/dfTxAjQcsErjt6B0763xNUl5/97OfT8+7oeW/y33rf359UrmtwObwhBl5ir0tjGb8kPQUvtz60L1v/el+mL71lLOTf/i9/In/519+XH/7gb5MaLwHN9A4cwzuAvz2Aym//6X+Rd37nXZn+zKvSu/So9C6dl97li4XSsoSW/ZuFRTwrA/LM97asVFsG2sNhI29hD99MIJ5mi7jZw5LAEqAyBlp+Yn9u/3YBS8AZXneDygqQWRsxnLASOcDmZu3hAJw+FvHCHt7BnpYvjaUpEI/Z09IjCM9yBPFxY/TwzdvDobasV1rq+9ufHEr+5lAGbwxLcFkqLp9DHhC4J9Q2rvbIrIeXUFdWqDPLaOMEkr4gEwrJeNs4/95c+23OJL+72T0vz4Rt3CcYT2OZUjlpw0hv2/joxNjGi2jjoXtelrZxWsRPoG08POL4emzjvh+Em/yYTX21V05BfQb7LGy0ADtpTduvaVrDtIbpHej2HfD9/UnlugaXo5uSD29ItgPLeBmoB1HGCS8fnsnWh6ZCgLn1r/ekTer96z2JSVsf2pNz8zSRcx8ae6WthycSn8bS+/BIzn14JFsPd5POPTKWrcY0kq1Hht2m8yPZik5D2TrfXepdGAnSueg0lHMX49IW6u1Ept2hbA2Hcg759LxszR6V3uz8Ujp3cF62DhcJ5+cOHnUmXa7++FHpHT0qW0ePmBzH8zQHluelf6W0h5fQMrs5kuzWWApouS/5R2cyB5fOSOIFtAyxh0NpGQsuTx601MF39HF3wXgKIENg4lZW2lAzyB6+QaVlmD18A9ByrsT0s4cDXBYw0sceXpZx2b1Dr1XsY7mksjQWcX9oCTs57OL5m7smL+Cltoev0TZe7p3Z3jY+k2BwqffJjLSbF39vq/DSgMtTCC+7UFvqNoJs441QcuKvyHQqL2vUkgZ0dm0XX/QXqrhEeYDL7HWAy0JJ2X89bN/LE6W8PIZo4022cd8PwnV+sGM/SuxL6UpV4A177yHpcb333l/IhQvDTmHdl77060vj4l563FuPY+ZYqubCehivXQZjxtj1XKqOCSTZL8YHtVkVnPzDP/yOIFW157qOtn78x/9ZZZuuOuu+xufgu3cpyuk1jxkf+nS1wefnO5bQvpvGzvfcNTb0xXcE49dz4HW+O66c7zHaYT9Vf4Oh8/Itz371+la9k3wv9Lh9+2lbjuOseg4+7Tc9a7aBcnheek14ryrXzx7rcxxrVDU2Xvf9/UnlOgeXtyS34WWpvCwijR+YaOMI2gP7+BxilkpMqDH9EoDnvgGgvQ/tS0w69/C+FGlPzj08CUpbH96TuDQRAxs/PJatlkm3Y44fnchWZRrL1qOjTlPv0bFsnY9NI9m60E3qXRwL09bFsZyLTbEAEvV2R5FpKOeGQ/nfhkPZOrggvYPzJm0BUB5ekK0jQEvkRTp3+Ki4kimHsgZIIq9Jlx+Vc5celS0DKUtlpVFXQmF5YQlYmgjiN4aS3RpJ/tik3NfSB1oemv0sQ6Dldkt7OMDl4OMz/+RrDUc5KiZDcmMJL+sG2MOholyfPXwifuBys3tankh7uAGXYwMj7aA7rnOAS99gPJ3uaQkVpQ+8DFBbAlgSWpr9Lt8EyITyEkrLcGjJgD4+e16y7Nw2XqWqrLk+4L1SeemtuHx+sUcm1Je+9XzLHZttfA37VmoYGXrsbRtX4HJttvEq5eUrgKLrA5cI4hMDL1EnLlhPodQ8U/Ayxi7OOg7buO8HIT80Q3J82N+795oXlCNUwcc2++A13w921MWHPVKXH+kEFHabVTCF4+ZceK4BB6+FgAjXODCmKrCEPnAf9bimTTnmhPaq2myqv677mAfXs6kPrCneGb3eTXV873NN3333d+SDH/zpzrck8Bk7ntHh4ZXK54oxYmwohzXjOtj10JeG5iir33GcowySvu67VjHl+I77/M2jLMb19a//wXy+MX3G1rHXM7Qdn2eNNmPfOTw/Pl+s06aeYcg6+P7+PKjlfvqnf1qqkmtN+r/2r8QnPTQYPyb56Jbkw2Xlpdnz8nwRbXwBMBXEBMhk+tDUQE2ATb+0L72Hp1Fp68P7UqSpbH0YyQ9I9h7ZlzZp69E9Qeo90lFCW+d900R65x3pguOaq5x97eKe9KLSRHoXO047e9Lb2ZOt2LQ7lq3YNJzI1mhcJBz7JlNnJL3xULaOLkqP6dJF6V26aK7hOuEl814JM1HGPxVwcg4ooapkurqwhRfAcleMyhJKy8fGClqqfS2dFvEwe7iJMN7CHg6F5nqjhweCS1hjl+zhYWpL2r9duQaatpKy6dwPWB6HPXx8Iu3hg5dH4gKU+hoUljwfvNpsD5+DzRVVZURwHh9YGaG0zN8o1JYAlivp9aEM6qKJN907Btv44Fhs44CeUECvws/tF2YyD6KzycA9LeDliYg2riDmyj6WIfeM8tICklXwckWlCdv4QjXZxXEsvCyUly1t47SPh+Rmj8qOo42/sSvhdvHhog5hZGhuwUvXx4/rWsjHKMsCLLQBl2wHH9xNIA196X3uAJYAFthGm5wwBaCB7RCaACrwGnNcAywCOOA1HGsY4yrDslU55uNSQtYpLqvaqrte1U9dna7v6X0V7Wfr0xeeFYGdT3mU0X1W1dFBYPAM1xEEqmnsTe+2fjc1XMMx6nJu6IdgC9f0Outj3Gvqk222yTE+/J3j74RJj89uW4/JHq9ddh3nuv/Y9pueNdqNfeewnnfuPG+eN/pBih3nuuq5fmvStWV1pQtcVq2RD7REGQMu5/CyVF7OA/Yg2jjUlwZgXpL+I0diICZs5MZKDpAZmmZlnZn0HzkITr1HDgRp61GmmWw96pd6j86kdz4+9S9MZevCVHrnO0hs6+JMerVpKr2L+92mnan0dmPTvvR2u0v94VSQtqLTvmyN9qJSb7QvW+PINJnI1mRftvYn0ruyK/0ru9K7WqStK7uydWXHmVimOd+R3tUd6V+rSdd3JLu+KxkUlsYWDpXl2EDL/Il9yZ+0lJY10DJEaTm4E7+v5frt4ZHQkvAyRGnZsKclQWYBQ9ZhDy+g5eDF+H0tEYxncG/PBNeh9bs599zX8qUN2sM9o4cDWvraw6v3tBzKYAVkNlxbA7TEnpZGVVnaw1egJSKNv7Fj9u7MP34gWROkrLnvo7w0VvGyjW5s46sQ0QUWeY0283jlJf5GkVb7ze4i2NVm97wcvDhtFS18rdHGX5qIHaTHPm8FK22wGQgf+7CN23tkBrZRDTnjoo1nr47Ojm38GAP25ApeVn0A2ddjPlwBE7oAlwQax6UYwjwAUPjhj3Mo3jAu17q4oKQ9B1cZV1v6Guusex0wVhcg1WNZ5zEgbyh0tMfjA4R0nS761O21OQ4du92X/rvDOwMga5fBOfqpA4OuOpu4Zv+9baLP4+qj7bOuGzf+jvmfOXi/kerKH8c9+3cmnS9DS66Hhpe85sr9weXktgBcuuEl9r28Zva+NApMQszzl6SP9GhsOjJ1s/OXJCb1zx9J78KlMh1K70JY6l88krh0KP3dQ+lfPGidejts41DMMdqtTDPp73achgfSH8WmmfTH3aRsfCBM/fGB9LzSzCo3k95kGpf2ptLbm8Wl/X3p70+ldziR/rWR9K+PTepdG0nv2nAl9a+jDNJumfPckd8YSu/mUHo3SjAJOGknwspbY2MLz29PJP/IXpGenC7vaemElqU9/JmZGBUlAu00pTsHraKHr9ceHggt7WA8IdCy3FuPcLIuL2CI336WUH0VQXaQ68A7ruPNRg8fnMTo4coeroPtUFXpyucqyibFZafRw9dvD3eBy22ASwDMl8etLOOwnPvAS9s2XhmMh9ZwRx5vG983e2TGg8tVYKkh5nHYxg28PInRxgPB5aZt4/krE+mvNdp4PLw8C7bxHIrLtntehqotdfkSXro+flzXYj5qNUCpqw8QR4WVzvmhTZBByMJzfPSzXV5jfX2PcACWUgAxlEGfug7bZns6Z54Un5gAABRaSURBVDm0AxBEG64uo48JGDl+3MMx+uW4XGUIN1lGt8lj3OMcdfu4zzZ1P1xb5EhVbbNdKN4AOwgueZ0gkWPUCliUwX17fTlm5BwHx46cbdaVQz3cRx/6GTX12XQ/pk+Og3PgeNCXno9rjXR/PGY9XZd91K0nn7P9/Nmub47+OQe7Dt95zlU/K97Ds+F7jXJ6PBwj6zPn87T70+XxnwIYF8bHcmhbjwHXdd/6HttCfa4x31ddR4+X/TDnHF3j5vPlvao1RFvov+5ZNt2v6wvjx7yg/MQYMJ66sXBuJyl3/daka9Xwsmlter/6L6X/q8128YcGAJcr8HJhHS/Ul9cl27lWpItXC5B58YpkTBeuCMBmXLos+cUrUam/c0n6O5elv3OlTDhvTtnuZWmT+sMjQcqQdjtIaGd0qSGhDNJht2lyJFlUOpRsr7uU7x8JUrZ/JP3odCD9/cg0PZT+7ED6yEPSbCb92aFkl/YluzmR/OZY+iplN8aS3USaBKTC6p0DSOr0GAAl00QMqCxhZUZo+ThUloU1fB6IpwZaNoLKJZB5hgLxEFpyD8xAxWUtqCz3vIRNvMkObt9vhpUEmPEqSygsC6Ul1JZj7+QXPXwi2xtSWgLGIbngpL5m9rLEfpZmT0sfezjKuKzgrmsdKC0/GRY93EQSr7OHuyzjCNxzbz8suritwFybbbwi0jigJvawfL4AkhoiNh0DXjI1lXXfd9vGUXbTykvTXwt4uQ7beHZ/T7KXJiYxeI+tuNTnXagvDYiEajJYSUmb+cmxjRfw8nhs41kJHQEeO0mtbOPx0cazt4bS9CHE+74fuy5AxQ985E3gwgUTCBEAAL75ze/OP9Lx0Y9x4b5WQBJcoC2CC/RNuIHrOCfM0OVd82T/6AN1XGPU9ez2eM7+UJbXmtrS7fKY49dz4D22y7XBdaw5Euq51h/XuTaYK8oQXKI+4QraxjlgCu9Xra+eq67PtawDLLo8+8dcWce3T9ThvDBHPSa0q1NTnxwHyrEe15X32BfO9RqxvM7RDufDZ8Znw/mxPT12lsXccF23GXqsx6Dr8hlxrjzHePTfH8bAMSPnfFie9wjf2J7uC8ecE+eDHG2zPM+5HqiDa2wf55wLxodyqM82OB49XpbHPXs8LG/3jz7te5wb7tntoD7HwbGjnH4PWcZ1v64vtMO22V7dWOyxnZRz/r6k3A0rQ9clTHFJeOkCmLSPD28IICaTiUKOSOQmlVCTcNM7v1oC0auS716LStnwmvTn6Yr0h34pG16RbHS1Rbos/fFlyUYdpHHZ1uSKZLXpsmSTS52mfO+yZPux6ZJk025SPrssTP3ZZYlLl6R/cBSVsgPUjUyHR9I/PJLs2lT6j+1L9tie9FXKbu+LfypUk9lHlHqSKkqdA1A+vi8DJNjCDbAsooY3A8uY6OEHArVkbATx8D0tZzLwDcZD+Picr+JS7WkZoLLEPph1wFLfK2CIv8qyUFoSSjblMdBybGAlgGWMPdwE47nfbBEfbABabr88KYClB7QkwPS1h8/VmCtW8DVBy8A9LWENRxrU2MNdykuoLnE9h+XZBOzREcfDjn2Ul7ZtHMGyYtSXRZ16JaQLPLa3jaPPCtv4C3tiIo5v0Do+uNfONg7QGBqQp6482luAyc3ZxufwMsD2bWzjAeWrLeLuvTKL6OGjoMA9C9v4McDLroAl2zlG27jvh1HMhy4+vLuwivMD3gYjNljghzxzgg2UIxjAPGyoRHDC9uy5sn8oLZHQPtu2y+Kc7XEcyAkXWJ5lXMCDZZpyQg+0z3bYrp4LxsqxsBzb5tz0dRzr8TatX9N99K/Xyy7PsTB33cc1Pn+Us8vYz7TpPvtibpdnH+yT68p1ZM73yq5vj4f9IEdbdardprY4Fv3MdPu+x+iH89N10C7nxesaivGdsZ8p27LH5yrPdpHb42B5XGc5PSbe5zNgzneW/ev6Ie8g+uJc2L8rRzn2jWNXGYxBr6X9XjTdZ5uuvnCNc0Y5zrtqLGzrJOW+vz+pnB/YjAeXCl4u7OOIPH5LBiaAD4L4FIF8csDM1um6aWMwuiExKRvdkGzMdE2ycVjKJ9clLl2TfP+a5JOr7dMe27gmGY7RbmXC/Y7T9Krksxbp4KrkLdPg8KrolB9elcwrXVktd3RFsph06apkgal/6XJR5/IVya9ckezWoWQfmc5T/vhMigS4yOOa/MmpZE8ARk4r0qy4/uRUBibNZPDRmeSwhj81kwHUlUwfgxXclWYmgniI2tKAxzstFJdrix7uCytni0jjhJVUXfLcJ39h6gUvw+3hgJU+EcQ3Gz3cKDLvTyS/PxZAySbV5eAllGuRjPV7IoCTdcmoLUsVJeFkXT4Hkhu3hw+bI4gHRA8HsET0cIJIF6R0XZuX/9SwUDHaasqA81BwyWjjMeCSwHPw/IFz70kXtDSqyE+cQds44GUL5WUdiIy9V8DLMHCJOq0VmCsgck+yioA9xjYerNJ0Q8oqqBkTsAfwMtw2jjpICLYzikzdBupBcDCoOPttlJfaBh5w7PtBGPOxC8DQBbgkNCEoIbggmMCHeh1oaIID/OBne/Zc7f5QDsCiqk+2VwcQfMrY40AdOxgM2+FYeK7nYkMb3S7XVo81FK40ra/dXt14MDa7PV7jHHneBRDiWjT1iXVtAxvZD3J7PfQ9HNtjscvzGetnZrfhc45+9Jqyjt0/rrNP3OPfA/8ecd9uS5+zbtV47feB7aMNjgl1+bx5v6o99qfr233gHttjH8z12HlN53geAIZok31VjcXux36WTffr+kKfCVz6AT3f37nTXo7gEpbxOtv4Q9vj24I0GJWWcYf6cnkPzAJimkjkiEbeabopg/GtqJRNbkg2uaUSzptTvndTWqX965Iz7V2XvGXK0Nb0RkNCGaRr3aaD65JHpWuSH3aXBkfXBSk/ui5ZbAoEkHNgefmaZCZdLXOeN+f51auSXbki+e1DAxIHTxxI/qRvKsHjR///9s5mOY7biON+DlGidrD6cI62KCWvIOtgWblSlExyl7IkckkqlTJVSVU+rFSqFKeUJ/DNd7+CLj76keD6A/PbbUIzO5gPMqtkD6gG0I3uBuZjOX92AxGIFBjZVAJYKfBSsoCVtWnhAJgt9rMkTbxjpOXKHcQDUEmEZg5QaWRsRGVVPaSGh/RwRWrlR1teRnr4ItKyXXq4+0cGWBlkeoCVBuhsBCsvMj18yD0tmw7j+feODynfLUDLKkAyt0/ApQDPAHq+2/bFX/f8qHPk5b4vwjOUt+8l0ZcAnl0ATCIvY9p4uwhMUsZHFYfu1AGf5/tXJ23cKcqzB3h5IWnjZcq4UscXUZhPa+u9QUsO7umVNk76eDuAsg64VH8X8FJjIngZwUgBkm1Kd/DySQAbh04b7wVevtvxoxagpWRzP9Tsh3tuXQDDEMClAAL7gQ5woY9++WJBjSrfmsABwAf0pTpSe+IDKFi/GIe+OjBDcjky6INqjNZC/tAnKr8BoNBr55KCNnZslXxbcKVpfWVPPhCdhq/WD1tP9Yln50jbAk9tfbb2qvTRh6+sU901TX1O/bH2+upqGm9tLauna4qs5qhrZedqbfI86JoyJtWFPNdcfGRTKj2ss3jot2PkC9e7im91YtuOT58B8dBnx6pubaU8dLM2aTuVT+2k98Uyfqo7bcsH+/5J+akvq9jO/f1Zy+UBtACX0M2a/S7nwGUALy1omdbLA3wAMYenAix1SNCJH3992qkUu6d+UfIBSbd77N3eSY8y825/5t1e/xJAy8nMF5Nj75aWmXeTo2HLdObdQdcSwUZAxz50/M3MU9w3M190Kke+eH7YqbjnR7540a6MXhzGMS8PvQBM98cD776devetaFOZ+PHZNERMiuaWc4BlZWQlYKVomR7e4iAenR6uSMvLSw/fb5EeTqQl1ERUAkxayh6W6jNgZE69CqSs6ru4PS3j6eGAj11p29PDFV2pSMsLj7IUcJkRaRn3s3wa9qpcFl0JLz89vNz3cqj0cIGSjcDl4xbAZUwPzwUpUzkAS2hIMxeIqfTtFpGWVbKAkU10PvYvAjv/O2nj3YHL6pTxENn598s9aVz7XQbwskfq90WkjY8URXnZwKUAzA8iL5f3Xexp4xG8HP2rXdp4SDX/HgCzDXDZN/JSEZsD7XOJnkuOvMz9IOzy0SuAoQ9wyYe4wA8LQgBcAJzQtuCHxhKduAwc0LywY23Y+aIfe/AEQgg4qAN56vRZmwAg6FxG8TOdpwAYbKW+Wh9T/7GlfguAqK050ZcCJCm/aX3Fxz9sLqOypzn9/PMv81ORUxtpuw0gVGU71yZrgg4dZKQ1b1oj5KFaQwucSQfPStPcuA/arCl2LU3twOMesv5JlvsOvubAmJRv95xFpo5q7ewzXnXPpuvLGFH06nnX2lStj3xN/bXzQ4co4628fNK1hsfaV/lhdaVr3OY+bbKVrgnydk2sL6tYz/39WcsNDFy6J3/w46cqOl3clBS4NO2CKE3TNz/kp1ffqQ96dl/5ccvidk+9233l3d4rX+yderd3Gqjqxd5JVnH7p75bOfFuolKCjfvH3nUpGs+4yYkvpifeLS3H3glsnEJVN+Wgpt/KpPVnx951LjMvoHHIMn5+7N3zY19klVkip3Y7AHIOWL488sXLWVlsnb4K+uLQj14e+dHhkS8OjyJgeXbgx2cH3p09qygH3r0uwcXXUz9+fVBTnpl+ycUSoiwbAcsStPzT1LtM0NKFSMtJ2NPSdUgPDyeH/3nfu1bp4S32tNTelwGUhGaClgIsOwCXAiSrgMq0r1t6eNPp4bvefbfr3Zt4oE4+aJnuadki0rLcyzKcIt6UHj7EnpYNoGVICzeRlnWnh6f92enhSh//ALRsOHSnSj7sV/nEF98vAS5DpGWbaMudeCp4h/RwAZhEWpJiDnhZvJPe7QGASz17zZGXcV/NadxfMxu43K/eF/Nvk3naOHtZno+QPB+RyeE+RF6KLpOv51UDmNrv0n13uYf2DAFeDg5gnou8rI++5FCfOSWCsiudg5dEUbZNG2fcctAzFyTtEnm52POyTeTlQrZ75GWZNj7QgT2kjYdITkVQdir5B/bkfhBe5EevPu4FXFSVFFwANEEWcIGPdvoZZ3Wrj4995ARGqJ82gATzBZiAj97UnvgCdt6+/c9cF33yGX2i1icrA2CT+sBY2RQ4gxw+pfJWv3wSiMQ6ocvSdE0FoHH4juSW8a2tqvXV+qVrWOc3PjE/QMLUxps3b+drXGVzNnu1lC9/sAVtsqm1l6zWEf9F0bVsjbCR0ipd6VylX+uAzR9++HHp/ZraqGpX3bvMA/l0PiloiT+aQ+qz9KdzkzzXExuWyj462UtWOiRjeVaHtauxaqdzU5/1RfPQ/Y0tnmfri+qpHiuX6hMP+1aP9a/rfVpny97jWhOtEX5U+WL9WqV67u/PWi4XuHzoibaEKuqSQt8nAi5DmngJRtamjfcCJCvS0Jv0tQQuLdAZgUoBmJSLBi4FeJ4Y0NEAkACRHWgRAMkc8LIDQJkClml7RcBLAZeUPPCyAuRsGT25AC8rwMk5mNnAOzz0o6OZd2fac1Kg5bQCuFQUZB1YWd0f9ZT7WGaBlgIuJz6CkVOfva9lx0jLi08PF1CSCVgScRkiLMsxA0dbxihLDvL4X0kPb46yDFGYJsW7z76WS9PD//m03Ouy+fRwRVoqyjJGWmaeHn6p6eHtTw8HfEyjKHPbC6BykSpu+wRe6h8M84jI1hGYeq6agUsrI1tqFyo6ObxzqQYS64HHBWDZPfpyldLG++15qbTxrntb1o3jhHGlgzenjX/df69LwM45eAn4uNsiGnNY4PKjTBsnYnJA2i9tPA+8zP0gXKWP3bUv50/EXvX1EDgsYDD1kwi5tH/d/riub3q9BHoSPWp56te9YPvW9Y/7Wve9frm/P2u5XODyS3/9pw/BSwGWYc/Ln8T/0n+yMf7Mb97a8ldvfO5Vh1K/dvNO6FM/RTwVy1NdeugTpc44UWzBp21lVMe+6tdu3Qll48ZnfvP2VihXb8b+9+/f+3VZr8H6HljfA+t7YPh7YPP2Xa937UZ4D+vdq7bex1uhUBdfdeRUp42MHQsfPaLogCd59YvCQ//1T+8F/ZKFj/60z+qxMpJDr+pVPqjf8pCXrPrlBzrxFXlR/BVFjn50IW/50mX1Xf/0t8He/a+2/YNHj/0XXz32qqdF/ZT7pv7g0U4c81BjjMzDbf/g9zuh737JC9TISf5cEe/hdulD5H3x6HHQIxr0y8eybsdu6rppbrq2t+/6Tc3r1t0PysbNrXnftdv3vIr6JM8Y+tSPvHjUr9y4E3RYOdVlDx62GSM+8vBEU/713/wuyKFPMtShjJdPqb0oo3WI9uKa3CvntuiPfNnXXOK6iV7R8xjWL64nPK2v+jdu6H6O9OpN3Ut6bhd0U+ugNS771E7l1UYOfbTFszrFly7k0E2/1cU4bKMLWcbikyg89MfnIfoPH9803vapjn0rIzn04ott44flwWcO8gOd2EBeFH/j8794Z6nd7vlfjNV7gveP3h228N6AT5sx2KQ/+hXf6fBEqaPH2oBveapjg/eZ5TOed5x4jIFnKfatLvVpvNWBL8iLR/2KvmfMe139+AQPm4zBL9p1fL33kUUG3VD65VNqDxmrQ3U7N3ii+KO69EqflVcfbeSh8CzFDn1qp/Lok0xcu8X7gGeWe53ngvtd/dz/yNjnBD56RNEheyr4JMr8ox9b4XfXyqnfzokxoirMxcowL/TY+dMHhYcfaot3eb//6+efa8w1tNeE6yIedZ45K8d1g8f1ZYz4yMMTTfn/n8+/fT+tf//1Dsv//df7bPE3l951i/dd/LvM8nkv0pf+vSM+71BLGQeftvSojk361cYGPFHq6LE24Fue6tiQLPrtONWxBZ/2ebnF86ZnD1k9g5JX+RXX5eQcba46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BS4AAAJrCAYAAADu5A2DAAAgAElEQVR4Aey9CbAexZmuKTou5sbtmLkzMTM3JvrG6K+q49v7jYmJ6Z5eZqK7o/t29/SdvhhJgCS0S+dol9iENiQWbawSIMkYLSxCZhMChI3BS9vGK2DcdhvcBoMNSBgEZl/FJn0Tb2Z9VVlVWVWZWVXnP5LSHdlZS1b959T5FOfUw/t+76hw/SzSjWj9IIWXzHQevQbXln1u79IZ1Lt0OgXxjO2yEVw2g6rHTOpdPl2siVbOoYGVcyg6f4iiFbPlOB/7ZWO2WDuwajZVjWj1IA0YjHD1IEUXDJWPCwcpqhsXDVFUNi4epOiiQYounmU0BtYMkm5EawYpWosxMx6zlG15bGDdLBpYN5MG1s0guY399Fi0fgaFNQPXyjUzKdowvXIMXDKDykZ06QyKLp1uPi6bTgOXzSgfl0+j6PJpNKAM7Ic4fgXG9MKQ56ZTdOVUu7FxGkVlY9MUijZNofCaKdTbMpmCrVMotBy9rVOo99lJFFw7WTtwLj+Cz06W1xSuO4OCa81H73NnUHDdJMeBa9sf4bZJZDrw+Vjb244x0WkE2ydSsOMM59HbOYHUEeyYQE0G7hVcP9Ft3DCeAucxgYKbTncc4x2vw+edprlW3i/cdToFu04nzDajd/PpFOweTwHP2DYep1Gwu3z0Pn8a5cfo3acWjuXXNNkPbjmVbEfvllNp9K3uo3fbadS7bZzTGH37OLIfY6l3x7iOxljq7RlDvTssBtbfOdZ97D2FehYjuGuMWI+57dG7awyNxrj7M9S75xS7cbfl+vz9942hHo97P0O9ZJyibKfHR+9Lt9O1/ph/Fr4GfA34GvA14GvA14CvgZFSA6N00JKPCXi5wR1elgHIJscBL23BpYCdJSAzOn+2hJYAlwwteS4FlwCa5fBSAFABNYeMwCXgZhW8FOcuHKqGl2XQko8DWqrbNRBTBy75mISXDC15Zpg5kyIBKvPgUsJLE3AJaCnBJwDmNA24nEHRBgk1S6HlhukCaFqBy0vLwSXuI6CmAi0BMFWQqQOXOFaEl9PqIWYJtAw3TqGBK6cJaBlsmSzB5ZbJVuAS0JJBpw24VEFm9jpzaAnA6QIuxTWfA+xsH1oyiDQFl+G29GtoBC93uMPL3s4zSsAl7ukGMRvBy+snuMPLG+3hZZhc0wRe6oApgOZpTuASkDOBl8bAcrxyTQW43F0El4CSIxFeAnbawsveraeJa3q3nloCLQE0y87FoNMJXI6j3u1dgUvcF2DUBlyOo9HHILy0ApcMLXnOQ0mTfYaWmBNoGb94aI4BXI7edzL1PMAsPq/88/P7/hn5GvA14GvA14CvAV8DfaiBSnDJADNsAC+hvAxaVl/ifoCXEmBKFWaZ8rIMWkJtGa6eTeFKCS6huMwPATIFvASkLFNfDgnVZVSlvozBpIn6Uqe8TKBmjeoyhKqS4WTZzACzBlwKdSYUlmXqSyPlZQogU/WlVGPWqS75fLSOIaW7+tIWXkaXTSeMUvVlrLIEkFTVl1XKSwk1DYBlXpm5cSqFG6cK9WWIcwCaV00hQMvskDAScJGhpNkcqyhLlJcAlCqwVLehwJRKS1W1aQgxBYS0VF0m16TgsFWQuU0qKc0B5iQKtp1Bve0YjsrLRqrLiRl4yQpMV3CJ65rBy4kN4aULhHS5Rgcss8fCXeMFvITy0lZ9Ka6B6rJl5WVGPVkCMjNrNCpNl/O2qktebwsv1fV65WUNuIyVmqNvHzvClJcxjLQBmFjbRHl55xgK9ko1pbUCswP1Zd+Ul/ijugpi5v/o9uDSv4jla8Lv+5rwNeBrwNeArwFfAyOiBozAZVPbeBfgMgWVluASNnMo5S5gYDmXBs4vQkthHTdSXgJoSnhZZRs3gpawjHdtG2egaQIuL56ltYxDeSls48I6zkrLKuWlTn3JdvDqGeAygZha2zjAprSTl6kvcdwFXpaCS0DNnNoS+wCXibpSYxt3hpebplIkxpQEWgJKZsHlZAq3pEpKM2gZw86t1fBShZW8ndrGVWjJINMMXkJF6aK+TG3m7QNMqCltwSXWBw3gJaCnu228CC+bgMvm8NLdNh7eYK+8DG5qA1zqbOOpTbwRuLSFl2J9hfKyJRhpBzDtLeMML6GgVIGkzbYeXkJdWQ8w7S3jsJl3aRuH+tJCeclrm8BLC8s44GaXtnHcu2/w0oPLEfGyUVC++pdA/3PxNeBrwNeArwFfA74GLGrACFxCeRltaNbzsok9vOxaCS8tweUl00koEwWsnCeUlHmlJe9nrOOlisvYNl6iuEygpkGvS4abicIy1/cSx0e2bVztf6n2vHQHl/W2cSgxJbwsA5cAmy7wsgxc6mzjJpZxrW0cgDOvssztS3v4VAo3SVgJQJmHlkF8zAZYYm0T23gCLzNqTTNoyZZxa3D5uUkK7BwZ4JJVn81s4036XZbZxnHPY9w2fuN4Ou5s4yXwciTaxl3AJYAlAGcT27gbuOzaNm4LLo8t2zjDSxfbuFOfTLaUV4FLrW38ZG8bt3iJ8EDS9z7zNeBrwNeArwFfA74GhqMGjMGlgJcI8hlptvHYMl7d93IGwbIuAoPWzKJoBfpZzpUDVvESxSUDzER9WWkbL+95qSoxoagEfGRIWTbXKy/rel7W2cbjsB4oME3Ul8a2cVZgprO0ibNtHFZxDuyRx1hRWTejP6bsbdnENm6pvjS0javgktWXZYE9UnlZDyxVoBleqYOVebs470slZbDVrvdlWKO8ZFDJqkt1DkRgD6ClqsA0g5i9xAJuaR0XAT/tw0sGkTbKS6nUdLeMN1NdAlwWlZfC9u0ILpsrL5vaxrPWbbMAnzbUl8XPbWQbZ8u4rfJS9MgcacrL06zDelh5aaO0zK/VKyzrVZcI+XEGmJ0F9owb/sCeY8U2ziDSdQaMq4KYOVjnA3v8S9hwvIT5z/B15mvA14CvAV8DvgbMasAKXCbwskHPyi5s40FN0nhw6UyZRr5uZgwt4+TwGF6qgLJsO1Ffrqzqd9m2bbwiaRxqzLrAHvTEZGt41WwCLuts45melym0TBPIASx5MLhM08broCXOq8E+bA/Pzqa2cXt4Waa+HBgO2/jGaRqFJUPK8tlWfSkVmBW28ThVXAWW2Aa05NkFXDqrLwEuE+jZPsB0AZfBMWYbD0TauGviuHtgj5Nt/MZuwKWEpqeJhHGE79gkjTfqd1lnGx/GPpeptdzdNp4Hkqb7UnlZljZeDzDd4OUIs403Dey5067fpbeNI6zH7I9o/7Lhn5OvAV8DvgZ8Dfga8DXga6D7GrAGl23By9YBpkZ5yUAzuHQWBRtm0ECitJxDA6y4FHPc47JSeYmemHJECbzUQczZVBbUE62Ke2GulmnjQlVZo76sUl6a2cZr4KWAllBfxgrMGojJ/S05YVydRd/LtQwtiz0vU3CZB5gzBZSUYHJm0tMyDzOF4hJhPevR9xJ9LQEqU1gp1Zhyv9Q2fskMJ9s4h/XwzCBT7suel9z3UlVfJupKbc/LaSTOJ9ZwTXjPFVMp2DxZjN6WSZYA0055Gahp4yJ4R1VPTiYRxqOAShVgshpTrLl2EgWFUa2+7CFt/FrAR3PVJZSanaaNIz1cjElGfS/FWqSe45rtk/oS2BPk08YBHjEaKC8lvJxIwfUuA9DTEWAmyeFFFaRWgQlwKeAlAGbbEDPugxmH9Vj3vWTFJc8mqePJ2grlZR5exvsj0jZ+y6nUs0wcZ6u5hJd5SIl9HnGyeBzQA7VlMpzTxruEl2Ok8hJAkvtZls1izdjmaeOW8LKXhPuMkf0vWwzt6d01hsRwSQ7HNS7XQakpFJfxfO8p1EsG/tjGfvaPbpk27iFm/rn4/Wyd+Ofhn4evAV8DvgZ8Dfga6L4GnMClhJeDjW3jZb0rXY/3ELwD9eVlSByfSSH2Rar5DIqWwxquWMQz4DK2ja/gwB59WA+rMdO08aGStPF2beMCUOb6XWbSx+uUl3Vp4wm0NIOXZUnjAmrWKS8T1WW+76WdbVwoMDek/S2zyksZ1sPHSiHmpdPtQnsqbeMSXopwHk3aeG1oTwIvp2Z6Xoabp0hwWUgRL1daZvtf2sFLVmkCYgoVZcb6nYJMFVrmt5vZxu3gZaq4BPBsX3XJ97RRXwJcYr1r0nhz23i256WwjDeElz3ARydwGcPOGxxDewS8bBtCGoLQm/LrxhNs46y4tFVfYn2wezzxjG3zUQEv1Z6XeZCpnmt5m23gtrOp0lK3rmgbz8NMBViq8NLZNt4lvBxrbRsfPczKyzSRXIJGKDHbGgCXzoE9rnZxvg5qSq1tvAgv8SIyet/JBajpX1C6f0Hxz9g/Y18DvgZ8Dfga8DXga4BrwBlcCng5QgN7JLicLqElAOaKQQqXzxEj6W2pBZdzieFk1ZzYxpE6Xhna007aOPpg1sJLYR0fpAj2cN2og5ei16UhuKywjRvBy7VQXObBJdvH0xTxvOJSv5+FlAwrVSVmKbhEGrkDvGS1pTonSswctOR+l7XgUhPSE14z1VJhqYeZLmnjAlxW9LzMw8r8voSXKeiEHdx0jMy0cTPVJYClBJeAl82Ul80AZrbnZWPVJRSbOyeQgKCuANMRXrrYxtPAnjx8bGPfzTYO4CmgZaKkNASXWC+uMYSXLQPK1CZ+GmW3h982Dph5fKeNA6SOoV6TtHFH5WVbwDJ/H8BLZwUlg0iXWQsu9S8HHlzqnwu/SPjZPx9fA74GfA34GvA14Gug6xpoBC4BL8Vo2POyLdt4cMkgyXvNEDPUl0JluXxeGsazbA5Fy6uUlziHXpXVqksGm9I2DoBZAjFje3hiE9elj68eJBPbOAAmlJbhBXJWVZdGtvHanpfm4BKBPgJSrhkUs2oZ5221v2V+Wwb0sGUcM4PLWRTFdnBYv/WwMoWb3PdS2sRViKlayGN7ONoFxFZxdXaFl0m6+GUzKIWYUnkJuzgPwEse4RWxPVxrHefAnukUXj2Vwi08ppCAj9o0cT2szKousYaVl5OIVZWmcxFCsm1cznloyfvyOraNM8TEviHEtLCNw2LeqW2c1ZzbTQFmDC5xXWPb+EQKdriljgM05kf/bOMN1ZcFBWQFhEz6XY6nMLGNuyg3Y4t44bPHU7BrvASKln0vATCtlZcJ7KyAlzm1ZZDbz0LHPIR037dVXPJ6W9s4KzAzPS9vZYUlW8brFZiy5+VYy+CebpWXwZ7YCl5mF+fjbC1vQXkZJFbwUyhVVtZtxxbvlpWXQn1592fIKnEcsLKJbRzXs1W8ADH1ysvePm8b7/qlxN/fv/j6GvA14GvA14CvAV8DuhpoB1y2kDbuag9Xr2MAKuzhl86gEGrIBFpKeJkoLyvh5VwCkGQ4WTWntvEScCmAZr3y0hRcsvKSZxVeiu0a23hYp7xMbOOzjNPGGVTm58jZNi4VmQCYteAyXlMElyrEjLc10JIBZnSpfWBPorLMgEtAzNQ2zsCSZygvq9WXMyjchARxQMtpcqi9J2Edb2gbNwWWvK7XJ9u4DO0x73k5Im3j17Ft3D1x3BVa8nWtgssdE6hftvFmKkoXaFkBRm8ambbxDKxUwaW63YEik2GkzewKLhOAKfpbMrjEXA8tue+lbWBP7/ZTBejsdZY27m3j/bKNixCeArjEC4MeXnr1pX+Z0r1M+WO+LnwN+BrwNeBrwNdAtzXQGriMGsJLFUA22Zbwcpa0cKOvpehtiR6WOXBZq7y0tI0ngT1SrVm0kJfDyyTMpyaoB4rLOtt4AjR1dnE+VpUwzucEwDRTYOaBpbpfDy+htNTZxiW8rAWXcdp4GtijAZZKgA+DyvwcXWIJLqHmBaAsQMsZ4rg4pygtAS5ZgSnmEsVluHEq9aCOLAOXgJbDDC9hGw+2xipLTc9LVliWzTKwhxWXmA0Vlwjs+ZwcNqE9AmCOkLRxEdQTh/z0GigvG9nGd+Zs402CeuJrG1nGYTV3tY079LxMgWfb8BJgs6Ft3KrPZdwfs8423jGk1Cs3h982nlFe5vpZmkBMW3jJSs3u4OW4+qAeVl5i3jNO9shsYhvfW6ew1J1HQnl7vS5V67iwjbvYvll96XqtFlzij+8ivPSBPd2+lPiXPv98fQ34GvA14GvA14CvAV0NtAYu27CNyyCdmeQKLoNLYBGfReGFgzSwbG4yoLqE0jJrEZ9DEeBlbWCPqW18tlBpRueXBfbgPhJe8jxQYhsX8NEAYgrbeGwfLyovS3pdMrystY0PmSku4xRywEpAShVaqtupVVyXNs7wUgb0qLZxQE3ASxPbuLo27XVZBJmAljifh5fiuGPPyzKIycASKktWXfKcKi9hH59K0RXTKNyMFHEeUl1ZCTGd1JfSNg7QyKpKs3lyZWBPcK08rwOYEl4CWMIqzhDTzDZumzae2MaF1by7wB5YwK1Ce66D6rKp8hIJ4Q628Ry8ZBVmX23jNzimjQN6FqzbVepI9Rxfy7N6rm5bbxuXgT0SKtoG9jjZxhPYWWEbV1WVu+U6PXB0t4jr7mejuFTXcno4qyltZn3Py9OMFJgMI+0gZpe28XFkbBtXIWYTeHnnKTI13BJiAjgK0NiibZzvOdrVNu4KLnGdSBTn5PExWmiZ/yPaqy/9i1W+Jvy+rwlfA74GfA34GvA10E0NtA8uobxs0PMS8NL1eqgtgzWzKFKgJQPMBF4K5SXUlzKsRwDNWnhpYhufTaltvEx1CTt5ufKSQeaw2cbr4KWlbVwFlfntOuWlhJV6cCkVmfW2cVNwWQYtGWS69rzUqS/FsdgezsCS59Q2DnA5TVrAE2gZw8stk6vVl07gEveU8NIMWKZrm9vG7cElKzRFD0vLvpdSqdkdvLQFlzJt3D1x3AlaKqCTgSXPjcAlbONIK3cN60FSuavyEtCzMbysA5Xm59W08WDX6UnyOMBk3eCUcZ7Nk8YR7lMOLzO2cQVkjt59ai5kp//wUqgnbz2VbIClutZEYck28fxsBy3H0ehhsI0DXooQHhVOVmz3K21cVUu2uT0ibOOq2hKKTAE2s3+Ie3CZfR66Z+SP+Wfka8DXgK8BXwO+BnwNtFED3YDLftnG0VNx6TwtuATATPtdSut40u+yFdt4DC5rk8ar4WUCNg0Ul8NiGwe8FH0xu7eNp/AyDepJj9WDS6HMRLCPUGkWlZZShTlTqC3L4CXSyJsoL/PwUgb4yJ6XDCwxqwrM6Mpp1MsDS2W/UnG52TScR13HfTJTIGkCMGEZ53WpapLVk3LWqS3VY9mgHzPFpQoue4kF3Kz3ZQo7u4GXNuBSpIzHIT/9so33dp6RCetpCi5xfb/gZSBs4+ZwEaBzOGzjtuASYNMFWqbXlMNLnSoSx0YivIQCU4WRNtvSNq7rccmhPWovzOK2PbwEwIS1u8sxxgJejqPG8NJWcRmH+yDkp01oyffqu21cBZeAlqXw0gf2tPEy4u/hX2p9Dfga8DXga8DXgK+BqhroDly2oLzksJ0qBaZQWUKluQ7QMrWHs9IyP4c62/hyqb7MWskBN/PDzDYulJcrpTW82OuS1ZjmtnHubVk1D49t3BxeltnGI2Epn0nSOg57OW/LWQWVUmmpQswZhF6W5rZxQMoUVEpwmQOalYE908lKfRn3vDSxjQubeNz3Egniom+lAitTu3jeNh4H9iC4RwWJjspLThsfXts4A0sVehr2vbQEl8e2bdwtbbzXgW28GbxEz0t39WVz5WW7tnGkjQMqYtSpLfPnrdPGTWzjas9LdVtRYZYBzibHVSu4zbYNsMyvLbeNF2FlUXmJpPGRlDYue1gKIFmhtiwoM5vYxvc2s40zdGxrdlVeOlnNVZs5g0rufalRW+b/sBYhPwbr8tf5ff+S5mvA14CvAV8DvgZ8DfgaqK+BTsFltH7Q2fYNWGliGxd9MRG+snQuRUvnGMLLubLnZS6wR9rG87Ayvz+nNm1cgMuGykvVNl4FLPkch/Lw3HrPS4uwnujiWeW9LuNemCmwLOt5KcN5JMhkeGmeNp7YxtfXgMuSXpdd2sYRziPB5XSS0JLhZN2M0J62wSWUmKmSUoWhddsutnEoLgFJs8pLAExDcBmvS5WUZsrLNNynG+VlEKeHmyowsT7YBst4E9u4G7hkuznbxXluqr5sBC8dLeOwmocjyjYOCIrEcQktbdWXrKLk+bi0jTdQXgJkDq9tHMrLLntejqVgj43ycsywKy8R1NOLgWdbwJLv04v7aDqByLtPoZ4KI22396n9LpU/pnFcAyg9uFSekeb56J6ZP+afma8BXwO+BnwN+BrwNWBaA52CyySwZ4N738oqtSXOBVDULZ1LIaAl7ODxnFdaqvtiXQwt1bRxobgUgT15WJndH1hZDS8TcNkAXkarhqj1tPELhyhSw3ny25woXjYjiIfPxaE8gJRlI9/nUt2XPS+L0DIBmus4sIehJc8zYyt4vXU87Y05LbGHZ1WXEmoypMzPbCe3Ul1WpY1fGqeQx0E9wVUmSssszKwEl062cWkhr4OU+fOAlnzM3TbuoLhUwaWl+lLATnFNN/DSFFryOgEvRWBPf+BluW0cQBQhQPajEbxs0PNS2sbtlJNsGw9vsrvOTOEp08ZtwWWntvESteWxYhvngB9pG9cpLG0Ce6QV3NRC3usYXhZUlZUKzD7Yxu/qHl5aQUiGljzbQkusZ7WlziKuPQbL+Mk0+p6TtWDT9I9yv86/wPka8DXga8DXgK8BXwO+Boo1MDzgsgPbeGIjX85KS6gt1VFtG4+WIWk8Vl7iHrEtfGBZbBuvC+xZiV6V1QATgDMN7DFIG19VEdyzepCgpmSFZdUsbOMXDJKqugx5Pw8rc/tIZE/gJEPK/MwAswJaMswErIQ9XIWWvJ21jRchZp1tHD0tw/UzReq43NbDTABMaRl3V1+6wMu8ZRz70eUzKLxsKkWbplEA0FhpD89Cy3Qtp423q77kwJ5j2zbOCs1u4GWwTSopGU6azACYzdPGHZLGd6Df5cRMz8s21JfN4CVs4+Pdhuh56QIhXa5Re2uWp40DXAr1pEFID6s0ee7ENq7aw0tAZhN7eNm1NlZxdW3eCm6z39w2bgcvu1VexjDSUn3Za2obj9WUUFSaDqglYfFm1WRbs6ttvNcEXgJgQj1YBTF16sJ9xT+2/QuIfya+BnwN+BrwNeBrwNeArwH3Ghg2cBltaNc2Hlw6k6JSaMkAsxpeQoUJeImEcVV5mYT2FHpcpoAzAZ2m6svzubdl2VwBLVfNJmEdNwSXpXbxC4YkzMzBSq0KMw8rM/sx3DQAl+3YxnVp41KRiZ6XVdAS59g2ju2s4jLX77Jj23h42TQauHQmhRunUu+aKRRgOIFLqdSsVF869rxkeMlqStPZzTY+uc+2cUDMDgDmtjPIBFjyGnwN2G5kG9/exDZehJcuakv1mkbw0hVcNraNqzDSdlsPL1lxyTNDSZM5sYvffDrZWcar08bL4GKvU5B5KqlA0mbbBlbm1+rhpU6NWTxmqrbMruvWNt6zBZdY3xBemgJLtovz3BawVO/jCi+drOaqSrMUXOpt4z0PLr3qVAe0/TFfF74GfA34GvA14GvAuQaGDVzCNi56XrZgGxdqy1WzKTpvXpIinva4jKFlbBtXLeK67RDrdLZxWMaH2zZeorhMk8aHjBSXUGOWwUsoL8W5EWsbLyovo1LbuAzrqQOXDC8lwNTZxlmROV0kiuct49h3tY2rKePRZTMovCKGjtdMobABvAw3T63ud7mZk8PVNPG67VjJqdjATcBlE9t40vPy2oa28etYSWk2d2obtwSXbaWNc+9Kl/nYs41bgMcbx3eYNg6geRq5gEvAzQReJiE8gJLVI72mIm28BFKORNt4z6HnJYAlIGYT23gWSJqrL3udpo3b9btE6vmwp43f5W3j6HcJ27gHmO6qCq9I8c/O14CvAV8DvgZ8DfgaUGtgWMGlhJezKHSElyKIB30tLxikgaULJLQU8LLMLm6mvIxE0ng2sEcoKtk2vhyKzKLaMjlmbRuXNvNi4jiOx2njrLLUzJGhbTxaHSssWWkZz6ltvLrnZXhRu7ZxYQ0vs42vLSaMJ/0u1yKUh3teQkHJ+zgmA3tM4KVQXPbBNs7wMrxiGoVXx0pLhpY8N1BeBlsmayEmQndwznUAWrZuG/+sVFnivvkhA3sQ0mMPMXuW/S7TsJ6OVJexkpNVleazt40H10+kZLiqL4Vt3AJe3sRrm9rG+T7ZOdw1XsBLAExbiBlAccmjBloWoWYFvDzubeMI8ikqLfPHnAHmHeMI4LCLYZ003lR5eae0ftuoL1l5iYAdVTXZxrar8nK4beM+sMe/cKkvXH7b14OvAV8DvgZ8DfgacK+BUeHaWRSum0VJkA76UXY8IteelxtmUAjL8nnzKVoCKDmfwqWx6jJJFWdYmZ9NbeOpApMt45gTSFkCMAdWGPa7RGBPDDqL4JJt5O3YxgE4xciBS7X3pdYmnreSZ2ziQ/oemMNgG4/WMqhUwSUfq7eMM7hkyKm3jad2cp3yko/Z9rwMLp8qreGq0pKhZTxDRelmHdenjTcFl+5p47EFPAMgYxhZAi6D+DhmF3CJVHKoKJ3SxhPo2b5tHGpKc2g5iYT6ctskCrYDYE50Hi6qS3GNpuelagF32t45IQWRKpQ02p7g1u/S1TZ+YzfgUgT67HIL7BGw0xVcCpt5BbwsUV6W2slV2Om87W4b5wCevCW8bl8qLxHOowOV9QDTDV52aRsHELVVXza0jd8plZSm8BKAkuFlG7Ayf4++wctS23jxD3EPLovPxL+w+Wfia8DXgK8BXwO+BnwNuNTAKKQ7C3A5UuElqzORHg5VHhSW580V8wDmpfOl8lIAzBLlpWna+PJ5sW18DkGFCVgpoOXyOYTQHtkLs0x5aQEuTdLGNUpL9LlE2rjsdylt4wwnK8N6ADA18NLcNl6jvBTQcpCiizHKU8b5HIfz6Ob6wB5Ayzy4lFehu2wAACAASURBVPCSgWTVjJ6YEVSX6wA60eMSoDKFlTLEJ7WGM6hUZ6zHfhm8DJEsngz0tZxOgaK0TCziOXDp2vNS2sZhHY9HbPVuDi6h5EzTw01s44FiMy9CyMnEgDKvtsQ+n8teN4mCa3lAjVk+nMDl5yYpsLMrcGkOL0W4D9SaCPnZ3iRt3C2sB/CyYBsHeMTY0ce0cdfEcVvlJcClgJcAmG1DzNQ27qy8hOLy5mqruKq6NLKNlwDIEWkbj+3fdaBSPd+7VbWN6yBlfdq4G7gcR53bxqGkNOl7KdaMbW4bv9M8pEcCzhhe7o0Vmy2rL6HmtFJRxkE9ouela2hPBlyixyWPOMQn17tK2sZxzr+kuLyk+Gt83fga8DXga8DXgK8BXwOoAQEuBRAEwOxYaZm/v1FgD3pjAl5uYGgJcMkqS92cV1rm96uVlzJpvGgbZ/VlVKu+nE1IE68b9WnjqW1cgMoykGlsG9fDywRo1va8rIOXMbSEOtMAXqLmdOASx2Q9AlTrR7ltPBvEUwUw+ZwKKvUKTBngo4JLdTsFlCmsBKjk41irQksBJ3XAUj3mqryMbeFpaM9UYtjoaheXNnQJL4Otk5P78X2rZkBMASR1yksc09jFGWg2s40DQJr1uhTrEsXlSLKNc2BPH1SXGngpwnYEvATAdBuNAnugzhx223jW7i1Uk4ml3P0cbOPoX4kBsMjbJrMAka7qy90VyssSeNmt8vK0PgX26OClTolZPOYMMDuyjPfugKrTTnnZuOelUF7aqS9ZeTmibONq+I7LNgBlBmJWv1R49WX18/Evpf75+BrwNeBrwNeArwFfA1U1kAWXsI2PMHiJIJ4Airgl81NgWQkuGWbmgaW6Xw0v07Txom28HlzOrYWWgJoCXI402zhUmXmbuLpf2/Myhpsm4PLiWaXg0gReAmoibEevvjSzjTO8xKyHlulxFVaq20KtqYBKBpaYpdJSWsQrVZYqtORtV3i5WbWNtwMuJfS0U14CaApwubXKNl7sc8ngUiowobRUrePlasu8EtNJfQnYmUDMLtSXsIKbjlSl2Tfb+I5s2rhUXbpBywR27pxAjQCmI7wMb5hAtuAxtFVrWkFNaRu3BZfOtvEEdlbAy6PMNq6qKm22vW18rFRpNkkbt7WN7+3eNm6lvHQBlbprPLh0TgatejHx5/yLq68BXwO+BnwN+BrwNZCvgQy4hNIthB173fCrL8NLZlIyNswkAEuptJxJ0ZJ58ZhLobCKx6pL3k76XAJasnW8xDae9MKshpfRMmkbh9IyWs4AE9tx2nil8jK2lZ9fpbyEMlMO2fMSCktdaE9qD49yqst038Y2rg/sgfLSKG0cILOq56WhXZxVmQJSlgT2SIDJqsti2riElmwdV+3jM6UdXADJmaQCSnVb2MaxZr0EnUX1ZQouo0tie3g8q/AS29GlinX8Eqm4DDdOo+DqtLelkdqSwSV6YbrCyy1TSdrEATGlfZz3mygvueelqfIyaxvPQ0hpGxe2cE3fS1ZjSuUlW8XV2RBiWiovRY9MAS/bB5dBHNgTWMHLtmzjsHm72ccBGnkIeJlYxx0hJq436m+phPQk63Gta99LS3jZqW08VmwqoT0mikteIwCmsI2fXpsynljHRb9L2MzN4SXWCtUlzx0pM4Nb7PteIm3cNnGce2RKeJlXXmKfR1FtqfbHlMrLsWSlwBTqyG7CeqC8DPaMkVbwOgUmW8sxN4aX9srLHiDmXXLk+1a67vP9nOAlLOOutvF7xlBvX2wVL0BMHM++dAjVpUgczx7Pr/P7/vn4GvA14GvA14CvAV8DvgayNVAAl32zja8fTNLGA/SzBLzEvGwuhUvmUpQMCS0HzptHGNW28TJ4yerLOngJy3gD27gAk1XwUp5LbeM6cInAnnZt4wJQMqjU9L6MamzjtWnjCbw063mJvpaAlLpRZxuPRL9LVl+i1yUPeYyhpAos89u8pggupU08q8aUADMPLiW8TC3i0RXoazk1HiVJ4gqkLIWazvASaeKq+jJVTAab3ZPGGV5WWcR15+ps46rSMr/dyDYuQnvMbePZdPLu4KW58jK2r29z73eJkB9XaCkDe9D3MoWXQjHZ1DYO+JjASB2grDnmqLwMhIrStXel63VltnJYxhvaxnePF3bzBE4ap44bwsuOgaVqRXeBl7jGRm2ZXytBpQop8zBTPZfdtoKWt4+j0befSqNv7zKwJ1ZS1oFL5Xw7tnGXvpftgksAT8BL58AenZrS4pgEkoCY8UiAZRFe4iVk9L6TC1DTv5xkX0788/DPw9eArwFfA74GfA34GlBroBRcCvXlcNvG8XkxsAxhD0eozpJ5NACbuBhQXsbHjMBlx7bx2sCe4bONJ+rL1YNUFdTD5xheJj0uFYCJ0B5xXLWJ57erVJd8LgGYDQN7oAIu6XfJx6VtnKElzxJe5kFlfp/BpTyug5Uc4lPT75IDey6fRr0EWsbw0gRSlq1xhpdQW06LhwIu416Y7urL9F46SKk7BnAJpaaEkKr9W27nYWV+PxvYg2sMFZdN0sYTtWb7ANMKXIpkcljHkTTeJ4CZSxtvzTbeBGA6wktpG7eDkCPRNg71ZRq+Yx7YE5jYxjtSVqqgsrhtr7pk2JkHkqb73jYep5M3Ul7agkteLwN7XFWWZdcBXjorKJ2Vl6ek0BLwMgGXeOEowktWXvrAHv9Clq0V/zz88/A14GvA14CvAV8DZTUQg8s4sVsAIg5HiedhtY3D1jtL9LSE0jFVWZZsL5Wqy0R9mbGMz6NoGdvGATBZZambq5WX6HkZrZiXJIxjG4njYhjAS7Gu0jaeqjKl+nKoxDYO9aVMFedZG9wTB/YgcZxBZdmcWMQVcJkcq1Fein6YDCnLZsN+l7COS2u4XnmZtY2zfTyds4E96H3J8BJzagXPQ8v8vkwbh0Ucqt8yiDldpopvkDOrL9HvMrx8JgXXsNIyP7srL51t46Ln5RQKhGU8hphq8rcjxOS0cQBGHagsP1bR8zLuZ5mHlryfKi8BLRl+wj5eDzF7WJOASDMFprCNi2vaB5eJbXy7ac9LuU5c1wBeSuUlLN4utvFsz0tWYSb9K11CexrZxhHY0yC0x6onZaqahEpS9svkOT1X30cTyeLF9eFNUn0JEGnb9xIAE4pLJ4hZZRtX4WW8rggbYyu5urbhNsNI29nWNq7Czd5tSBYfR71bVVVlfdo4rnGyjXeqvBxHwZ44QVxRV9aG+DSCl3Fq+F6GkmYzKyXbDu0R6su7P0M9C9WkWNsEXOKzGFiy8rIAMYsvI159WXwmyXPk5+nntLb8s/DPwteArwFfA74GjtMaUBSXeniJnpfDHtizaogGzp1P4blQWpZAy/g4Q0thG8+Dy8y+Dliqx6rhpVB/Lo/hpYCWEl6iB6bsg4m+ljHM1M62aeOAlLphbhs3AZesvOS5oMCsgZfmtvF61SXDS51lnKEmKyx1cxZeZsEl4CVDyTysVPd5TR24BNRkYMkz+lym9vA8tFT2y5SVJceTYB9n5SWs4Yr6UgWXmwE1Xa3j9spLAM1eTdo4g0rdnMJLO3DJcDOFkWbwMoWd3cFLK/XldZw2DvWlW+K4G7RMQScDS54bgcsdDcN6nPtdjqdmKkoXaFkElinEHJm28aTHZQ5Gjt59qux9mTveFti0hZZY3wRcAmIOp228J2zjXfW7xH1lz8taWKmAzf7YxgE4u1NejnaBl7awM7e+1DZeAjE9uPTg0oNaXwO+BnwN+BrwNeBroL4GFHCJ8JOc2jLeD4cxbXzggrkUnDuXonMXUARwqYWXaViPObisso1zL8xqeCnTxmVoj4SUEmQKcAnlZWVgj61tXAct+Vg1vIwAfhHkY6C4xJpSaKn2wcxbxdX9MrWlelzYxs16XpaBSxN4GQmlZV5xCYhpbhsHvJQAs0xxmaoxGVoOJNBySj28LAGUpX0u1fXO8LIEXAJaDiO8lJZxto0zfMzOOmCpHsvazc0Ulyq4tIWXou/lCEobZ7Vmv2zjvbxt3EVpmbtG9M3sQ89LF3iZXtM2vATYdEsbd7WNpypNw56XKqjstP9lv2zjuh6XOqipKjPltn3PS6nW7N3RJcAcQ8bwcs+45mnjlopLEdQjrukOXlqrLhlENlFfliouFVUmqyXisB4BPPmYn72axteArwFfA74GfA34GvA1kKkBBVwCWnJycxFgDqwdonDdrHbVl7Djwhq+XlrEwzWDKaxkaMlzhfJyAKnjw2gbD1l5qYJKbPPQKi5ZjSnh48DK1B6u2xZJ4ysloNQrL3Efc9u4CcRMLOI527hQYaqgsmxbBZW6bWEbN4eXAOllEDNVXHLNmtvG0dMSikpVaanbVi3mpbZx9LW8xFBpmel72R/bONSVad/LaRmbd1PlJeBiuUVcp85swzYOcMngs94yzgAzVVKaKS9T2Nmd8jJwsI33tjdVXroF9+ThZRvqy+bw0jVtvAmA5Gt5rlJV5s+V2MZFYI+0fo8Y27gKKbGt7qsws+VtF+UlrlFt4LbbiW0c1vFkxFbyZF89l26PRNt4zzRtXFFfNkob33sKCQu4JcTENehPWda70vW4c2BPE3AJ+LkPygGl96Wm12VeXeHhZb3aIv/M/L5/Zr4GfA34GvA14Gvg+KiBHLhkYFliGwe4bBFeRhsGKeAAIEDTc+fSwDmxypKBpToDUJYCzJp+l8I2zj0vWWGpWsXV7XrlZcTwMul3KS3jQn25os42Xg0tATIFuFwBcMkqS91crbzk/pcmlnFVeVmqwCwDlvHxELMOWPIxC9VlO7bxirTxuO+lDljyMSNwuWEGBVdpwngykFKxiWeO28PLxrbxzV2AyzjBXLGgmwLM5rZxR3AZh/bYAky5vjt4aWsbD0TauHtgT7DDDVyy3ZyBJc9HrW38hgna3pOplTsPHdV9F2ipXp/fxv3StPFg1+kERaXpYBUlz3aJ4+XKy6PKNg7r963uALNoG0/hZAoz9cfclJfdpo2j56Wx8vKOMdTYNm4JLVl56Qonq65rlDbeCF5+hnr7SsBlqW38+Hjx8C+Y/ufsa8DXgK8BXwO+BnwN2NZACbhkgFmc27SNC2i5bhZF66TSEn0to3MUi7gKLXm7AC7RB1MCzVZs4wjiQZDPsmp4KXpeJtBS2scBLTEGDAJ7dCpL9VgCLhvASySNt24br+l5WQkuATABLxOQWd/3skxx2cw2zlZwGdrDoFI3A15KgDlNG9YTXjmNgk0G9vAMsFRApmoDt912tI1XKi43u/S7lH0yTWElr4NtPNlOVJOsnpSzahHXbWfTxi0Ul0nauJnikgFn18pLG3CJtW3YxoPt7vCyt/MMYmgpFJM5C7gLyBT3cbaNN1Bd3gh4aQch2TaOcB0zyJmHlFX70jZuCy47tY2XKCpHYs9LF+WlCjv18NImsIeDe8zn7mzjduASX8dww0vAx16s1qwCka7nRNo428CHbR6Tpo3nFZel8PJk8n0v/cuc7cucX+9rxteArwFfA74GjvUaqAGXeuWlsI2zUtJyjtYrYT8iuXmQwqXoaVmhtMyfK8DLNMCHQ3qqISYrL5unjSP9HLAyQgo6W8SXmQf2QFGpAkvdtkwal9bwcgXmyLGN1yovBcCcRdFFzW3jEdoLrGWbuLotj2UDe/K9L2eQsI2LVgXVEBPwMlqP3pY8ZlB05QwJLQEur2oALwE1baElr3eEl9zXshJiOoX2SBjZH9u4Cj0NIWbSu9IcYHYNL4NtZ1B/bONpAA8rKk3mkWkbH0/BDS6jifKyCkLWnSu3jQNcCvXkzeaqS1Zndp42XgIy2wrpUe9z9NnGx8aJ4+bgcnTHaeMCRu6x6HsJ+3iTtPFjxDbeOOQHPapK+17qX7S8bVz/XI71lzL//fmfu68BXwO+BnwN+BrQ10ANuET/QH1oT7Au7ktpCS5VqzkgJoBlWGUPz0NL7C9JVZY667gKLRlkogdmdjC8bG4bB7yUwTzZpHEBNBlmls6G4LKB8pIt45htbeOFlHHuf1ljG49MbOOG4LLKNi7BpQosy3pe6mzjCO2R8FKntlSPSdUl4OZMGoA9/IrpwiIu1JYxuOw1gZcMIh3msAG8bB9cDq9tHIpLQNJsYA8ApiG4jNelMNIcYLIKk1WPbc826kt8NtY3CexporwE4FSVl22oLxspL52gJYPOJvCyifJSBy/l/QAiGykvbz6d7Czj4wnW8LJR1uNyJCovm6eNm/W31FnIR6JtHD0vbWzjYn1DeAklpenoUnnZP9u4YhkvKC01gT33foY8uNS/tPiXOf9cfA34GvA14GvA18DxWQM14LJoFVeTx51s4+sGRZ9MQEtAxfCceRSdDXg5z051KQBmqrQUAFM5psLLLLDMA0zsl8DL2DaONPGqUbSNxypMWMaFbVxRY2oApk5lqR4TikuAywbwEkE+sI4PIHG8rbTxxrZxqC6H5BDBPdXW8XrbOENLnlmJOZOq0sahulQhZdk24CVGcOk06l01lQIMQMtNUygEtLxqCvULXgaO8LISXDZIG2cLuOmMXpe8Ng3bURWUElDq7OJ8LHtd9+BSwE6h2Oym56UNuAyh0rxOjkbwskHPy3LbOKzoE5xGI3h5fVPbeJ1KMnuebeO2dvN6izmA5mlO4LJT23hJQM9IhJdutvHTRMgP7OM6KClDfMrOxf0vb7dRW6Zre7d3mTRuaRvfc2zZxhleWqWNc69Lnl2s5lWKywLMlOBSWMZFyM/x+YLiX0z9z93XgK8BXwO+BnwN+BrgGrAAl3rbOEBmaKm6BEQKV86l6OwFmdEKvFRs5EZp44kSswReot+lGHXwch6ltnGpvBTWcbaN1wX2iARxQ/WlCOypCu6JbeMCVAJWasbqQUIIjwnE1KkukwCfGuVlCFUlw8myGdCS7eN1ABPW8DX6tHEJ1RlWFuFluW1cqjHLgCWOS4v4DAovmU7hJoBLCSwZXGbmJsrLq+0DexKbuSO8PLZs46y2VKGnIcR0sI0HyTUpOGSA2Mq8TSopbSAmrObN08a9bTxw6HkpIWQT1WUWhqpQM9w1XsBLKC9t1ZfiGqgu21ZeqlbxEpCp2r3b2h45tvEacBmnkMMCbq++7DKwJ4aRapK4yXYT5eWdYyjYK/tYmqovueclYKNrb8uy6/qWNm5rG/fgkviFxc/+5dXXgK8BXwO+BnwNHL81YAEuob4EDCqqMIO1M83TxmExP382DeSgpYCY58QKTJ09vOpYRdq4qrwst42zCrMZvIQqU9jGhaqyn7Zx2Q9TCyxViGkALmEtF4Mt4rq5Bl7W2sYZaNZBy/h8mfJS2MYzPS+L8DJVXub7XUrbeCW8vGQGBVdPTaBlKbzso/JypNnGwy2pkpIVlSZzb2tsAbcI7Ult4yq0ZJBpBi+hohxptnGoKW3BJdYH2wEwJzoPk/6W+jUTR5Zt/Hq2gNvPoVPaeBvgUmcbT3tcNgKXtvBSrK+wjavwcti2TyVXeKkG8Iy2SB6Xyssy23g9wLQHl1BgdgsvrSzjDDYbwUtzy3gCLTsO7HHqX9lEeQm1ZpX6EmBTHR5cZp+H+mz8tn82vgZ8Dfga8DXga+C4qQFLcFmElgwy1d6VVQrM6ILZFJ29kESCuAovhWVcKjBbUV4628ZZYZmbDW3jElyy4jKFlyJpvNY2bqi4NLWNq5BS2YZtXEBNA3DJisxEYZkDlzguzo1Y2zhqllWYck6Vl4CV6qiyjM+U1vBYaQloGSpWcVVxKY73EV662MYBPKtt48OXNt7ENp7AywzwNIOW6IvpBC4/N0mBne0rL13AJas9m9nG3VSXst9ltudlahXHPY9x2/iN4+m4s42XAMuRaBt3AZewhQNyNrGNu4HLcdStbdyy36VPG6deDC2dgCdbzKvApdY2HieNe4h53LycZeC1fyn3P3dfA74GfA34GvA1QI7g0t42LuzhFw9lrOHobRkBWCKcR4WYZy9op+elYhsXPTCXzhN9NVmFWd77spnyMlqu2MZXMMSUAT4ygXxOmkCu6XkZrZxNA1Zp42W2cRyPIaUCLvNKTCgqAR8ZUpbN9crLIRLqyjIFZq1tPE4Zb902ngWXAJkpvITykvel6pKDeKL1s5IU8XAjelrG6eFxX0sVVpZtN+p52Y+08ThJXAcxA6eUcQaeUnkZbJ2c9LI0UV6GNcpLBpXc51KdZWAPoKWqwDSDmCNNdckg0kZ5KYFnv1SXAJdF5WXT0J5mPS8nOiaNjydpGy+3cauW7ux2G+rL4uc2so2zZdxWebm7JrCnBF62ZQ8vu4+r8tJGbZlf27tNp7DUHYt7XcaWcfTKdAaYd3TY93K4A3uOFds4g0jXGS8hVRAz95LiA3tyatTc8/Gwzz8fXwO+BnwN+BrwNXDs1oAjuNRbxkW/y7Wzij0v182iaN2gCOHJA0oBLTXgUgLNeRSeaxnaU2Ebj5aYgsuKwB7DnpdNbeNqOE/ZdhLaE/fHjETvS9jE86MeXpbBSvW4tI0Pka7nZXKsTnlZlzbepm1ctDUoQktVgSmhpQouAS9lz0uE9gBwBlfJMB4E8pTaw8tgZh+Vl23bxoMtU6gZvLSFlhJ2VtrG41RxFVhiG9CSZxdw6ay+vG4Sddn30gVcBseYbTzYOYF6CN65fqLDaBDY42Ibv7EbcCnh6GnE4TuYTUejfpd1tvFh7HOZgkx323geSJrue9v4GGqcNn6nXb/LLtPGcW/nnpeu0JKv8+DSq2g8gPU14GvA14CvAV8DvgZqa2BUiHAdTd9KtoBXz3qACds4QGViGUcYz1lQVRaVlbK3JZSX8TnMvN2a8nIeCcXlkrkkAnvOm0dRfiQhPYCW80mqMcuUl3y8JrBnOdSWGHMoWh4niy/HNqeNVykvY9t4pfJyNg1AnQlwmcBLnfpydpwoXgzpiZAyDjXmapk2LuFktfqySnlpZhuvCewRvSyhvowVmDW9L9HzsjSwp6bnZQouASvlgDo4WjeDonUzKdg4LbWIC5t4miReprJUj7NtXKg1oaB0GsMb2COA55apFIgxhcItsJFjH+CyKby0U14Gatr4Z1XlZLyNYwqoVAEmqzExB9dO0oxq9WUP1vFrYf2eZDx6bBvvKm0c6eFiTDLqeynWIm0c12yf1Id+l2dQsDNnG985gQAfXS3j4jpc7wQuATtxrSPAFIE9RQVkVmWpnAe4FPASALNtiBn3wYzDeqz7XrLikmehqISqsmIkayt6XubhZbw/Im3jt5xKvVtOFTZwG2iJtRJe5lWW2OdRVFsm6eTOaeNd9rwcK2GkifpSrBlLozE36nlpBy97SbiPDOtpM7QH9xLDpX8lrnG5DvBSgMt4vvcU6iUDignsZ5UTUF3yyJ873vbJ/88/Af8E/BPwT8A/Af8EjvonYPr3S6K4DJzhZZVtfCYJi/hZ82NwmU0RL6ov5xUs44CY1qpLpb8lA8vCfF6qvhQQMwMuOaynufIyjAN7hEVcsY1jXx6rgpeAnQCThr0vhdJySKO4hAKzXdu4AJS5fpeJ6hLH65SXdbbxBFqawcsycCmgZp3yMgaWsIgDXkbrUbczKbxiulBYhmVqSsvjzWzjwwsvRZ/Mgm18amLzbqa8tIOXbCkHxBQqyoz1O4WZKrTMbze2jSfp4fUQE/AyhZ3t97x0sY0DXEKt2Z+wHoDLLLwUlu+G8NJddRkrNW+wD+sJcI1z2rgCNG9qa3s8wTbOasvezebKS1yD9QCVPFdCywLQrICXqm08DzLVcy1vjwzbeB5mlgNMe9v4qR0H9sTwkoN4DObhh5cc8CNBY1lquMtxgMv+KS/LbONFeIk/8EfvO7kANU3/8D9W1h31b2r+G/BPwD8B/wT8E/BPwD8B479nRoVQs60dJHdwWR7YI1SXUFmetYAGzgS0LFFcqv0tlZCeVI2JPpgOieOVtvG5Sb/LanDJEDMX1pNYxnG8WnlZZRuPagN75pqDS6PQnnZs47CQ18JLATAHy/te1sFL0evSEFxePIvK0saN4KXoewlwGcPLy2YKaGltDa+CmX20jbsE9vA1ab/LtsDlZHJJGxfgsqLnZR5W5vclvExBJ+zgpsMptCej1GwfYNrYxiW4BLxsprwE+NQniZsE+WR7XjZWXSLkB7bxJupLR3jpkjaeBva0BS3V+7jZxhN4mSgpK9SWKrjEenGNIbxsGVCmNvHTKLs9/LZxob687XhOG4cKtD/KSxc4aXIN4KWzgpIt4C6zlW3cg0v/ruefgH8C/gn4J+CfgH8CR/8TMP0PqqPCNYMkRgwv3QFmrLxcMyQhKO4LcHjWAorOmkfhWQsoPGuhgfJyvgzmAcwsQEzLfpeGykuAy/LAHraNA2C6w8tombSNC5UlrOJsIYeNHPBSHIvt5LrAHhyrtI2nqkxpG4fCUmcbh/pSwsvEJq4L7lk9SCa2cQBMKC3DC+Ssqi6NbOO1PS/NwWUUw8tq9WV5z0sRygOL+KUzpD180zSC7bsteBlyuA9mJ8t4bDW/xk196d7zMrWJs21cgMctsJE3sY6z8nJSouRkdWXdXISQqnV8slBm5sEl9uV1bBtniIl9Q4iZgZGqslK/LUJ+urKNwwKOsd3MNs5hPXyNq/pSgkt3gAnQmB/9s403VF/aKCeTfpfjKUxs4y728dgiXvjs8RTsGi+BoqXyEgDTWnmZwM4KeJlTWwa5/Sx0zENI931X5aWtbZzt5Zmel7eywpIt4/UKTKm8HGsZ3NOtbTzYE1vB61SXbC1vwTYeJFZwVlWazLHF+y5pHzcBk3Vr2DbulBzexDYO2MlW8QLE1Csve7F13PSP/mNpnfqqduLsjeSHfwa+BnwN+BrwNeBr4OioAfV3uOnfJolVXO1l6QYvodycKSEo+lsun0sDZy6kCL0tBbQEuExHwSauqi510DI+1oVtnKEl5vKk8ea28ShjGweklInjiW28Dl6KfpYp19SMUgAAIABJREFUoCyzkIvQnkJAjxrYY24bB7xUA3p026y85FmFl2K7xjYe1ikvE9v4LAKcrB1rBkvVl7LOS+Dlmpk0sGEGIYQn2DSdAgEuJbxU+1a2sd3MNj6VAkt4GfL6zVOJlZRWs7CNA1ROk0PtPbm5ObysA5X5870+2cZlaI8eUqb2cOX8SLSNX8e2cffEcXfVpVRmtgoudzQJ62kGLpupKF2gpaqyzG+PTNt4Blaq4FLd7kCR6QIvXcFlAjALaeP10JL7Xtraxnu3wzbeYdL4Hd423i/buEgPL4BLfc9L/LF/vNrG1Zce/6J6dLyo+p+T/zn5GvA14GvA1wBqQP2fE7gM1zS1jc+iaM1MChEUA2u4UFumsBLgUj1mDS85uAe2ceu08blJQI/sd4nAHhnag8AehpfV4JLBpk55aRbYI23jElgWwKWB8rIMVqrH20gbj1iFaQAu62zjCdCEurJscJp41SwAppkC08U2Hq4DtJxGIYDlVQCW6pgi1JdtQEtxj6PRNi5CejTgElBzmOElbOPBVgTzsGoyO+vUluqx4nWGiksE9nxODi2oLFNkAmAmELP/tnER1rMN4LI/fS97O3O2cdi+G45GlnEE/bjaxh16XqbAs214CZjZ0DauWsINtkV/zDrbeMeQUq/cHH7beEZ5eRsrL3muh5i28JKVmr07ugSYY6QVvE55ifN7xjVPG99rorLMr0HIT3uKS1WRKWzjLrZvXOMa2INrteBSDy85rEcAz1yYj+nLwNG4Tn3p8S/C/kXY14CvAV8DvgZ8DRw9NaD+Djf9G0SruOSel6bKy3DtLJFMLtLJVw/RpwEteQhYOV/0uBR9LhXVpUwar+l9yXZxnlmZiX1YwW3Gkjy8VPcllGSAqVdftmMbB7yMls+T4TwZlaVJ2jiUmlI9qcJK/TanjZcF9ii28dg+LhLGGVryzP0sDSCmsI3H9vGi8rICXDLQrAKXouelgeIyVmVyb8syiBmtnUUD6wZpYC2A/SwBLbOwUgWXUnkp1ZgtQ8zYNi7ubWUhd7OMQ63pbhuX6kppGS+BmHGoj12Aj7SNAy7m1ZXV+9IWHpQE9uC4CizVbQkvASxhFWfwaWYbt00bB+QUtnEBNtsHlxzYY24bl/ZyXNfb3lR5Ceho0uMytyYHL1mF2QhgNul3KeClY9o4oGfBup1XRJbt87U8l63THdfbxmVgjwzdsQ3scbKNJ4Czwjauqip3y3V64OhuEdfdz0V5iWsAIVlJaTv3tD0v0QfTFF6OJNv4ODK2jatws0na+N5TCPCwZwkxcY0AjS3axvmezrZxV+iJ6wSEVCCmJmU8/8f+8aS+VF96/Mvq0fOy6n9W/mfla8DXgK8BXwPq7/D83zJl+6Xgkq3jAkbWJI6Ha4cI8DK4aCgFlDG4BKxUR6u28dbhZRrYoweXgJsML1lhqVNfmgX2JPBSWMahwpRJ4+2ljc8WqeTojVk+RphtvK7npaVtvAxa4ni4FpZxCS2DjUgQh0U8Dyvz+y1DS+6haQUs416X4hp7eNmGbbx9cOkW2AOo2dw2bg8uuSdmCiMVe3iZ6jJzvDt4aRXak9jG3ZWXTtBSAZ0MLHluBC5hG28EL93BpUtgTwo7XaClDmTyMdlHExBSgMh45v26mVPGeW4rbTxjG1dA5ujdp+ZCdvoPL4V6shG8rIeUbBPPz/bKy+7TxgEvRQiPCicrtvuVNq6qJdvcHhG2cRVcQpGpUVd6cOlfBj0Q8DXga8DXgK8BXwMjvQZaBZdsGzcBlwHgz8VDFC1eSANnLpK9LM+cJ1WXi6X6kuGlCi5xjPteWtnGYRmPlZdhK/BSsY1XBvWwVVydNeASikoR5FOfNg54GSVhPFKFKcBlK7bxGFwibdwRXsIyzmE+uv6WumOJNRyp4rmRnGOFpW6uVV0OUiT6YjazjaMna7RmFgVXyn6W4aYZBuBSKi9bs4wjhfwotI0nvS7R81Ltdyls45PJTm2J9dwnUyov1XtWbcMyzudT1SSrJ+Wsqix129mgHzPFpQoue4kF3AxeprCzG3hpAy5Fyngc8tM/2/gZmbCepuAS1/cLXgbCNs7w0GweDtt4YAkuATZdoGV6jaHycoTDSygvbdWWvF7axnXwEsd0x9lSLmd7eDmu456XsKNb2MbvGEeN4aWt4jIO90HIT5vQku/Vd9u4Ci4BLUvhJfpewlZ+bA/1pWekv6D5r89DBF8DvgZ8Dfga8DWQ1oD6O9z07xUjxSUs43nbOIBmuA5qtSERyBOdtZCiMyW4BLyUI6+2lEE9DDEZWsqZYSTPsJDnBtvFFXCJNe3Ay9Q2zmpLE9v4wFJAzLn0D5vWSFi5bLbYxzEesIZXjVBnG18u1ZcybRwp5HNpABbxFXPpd1ctoL+/6iKxHa6cI3qK6q3iaZCP6Hu5UlrDyyFmnDZuYBvXAcv8seGxjZvDS6iIpX18lpzXzKLwclNYWVRetm4bP+rSxtk2HlvGdRDzqLGNM7BUoadh30tLcHls28bd0sbzPS/bUF82g5foeemuvkyVlGbwMl3Pykueba4vt40jbRxQEaNObZk/b502bmIbV3teqtsKyNTZvpsec7WNM4x0mctt41lQmVddYn/07bCMjyzbeG/PGAkkbSBmH23jDB3bml2Vl05Wc9VmzqCSe18aQMljHV6qLz3+ZTB9GfTPwj8LXwO+BnwN+BoY6TWg/g5vD1yuGSQAHwEqFcs47OEDa2bL4wCMwhqeB5cAmFl4qe5nwaVUXxZgZRm8VI8jrMdWeblkfhLOI8N6UnCJfTWwh0FmPrhnYNl8Glg6lw599BF98PD3iY4QjfnsZQmwlODSzDaOFHZpEc8mjYtjgJhQTa6YS4tu3UmHP/qQPvzhD/BxNLBybjxSSKmDmElgj6PyUu19aZI0DojJ6kqe8+rL0qAeVYVZpb60COtBErmAlrCIxz0ww0tnUE9Yw9UE8TygrNpv2TbeB+VlY9v4ZiVpvDVwKRWYrKS0mV1s41BcQomZVV4CYBqCy3hdqqQ0U16m4T7dKC/Rv9JGfSn6ZG6DZbyJbdwNXLLdnIElz03Vl43gpWNYD0J+RpptHGCUgaSt+pJVlDwfl7bxBspLwE4ThaUOXEp4KZWUdgpM2Lq7CuwZS8EeG+VlDDobwkubfpdQXGJ9W7BSvU8v7qPpBCKbhPWIwB6136WqpuR+mOqxY191qb70jPQXNP/1eYjga8DXgK8BXwO+BtIaUH+HtwguZxFs43lwySrM8Oz5QmkZLV4k4GWqtgS0ZJC5gKLF8+VQQKYKLu1s44oqk1WYbSkvEfYTh/hUKy6lXXz+Ldvo0Fe/TPs/NYp+1ftfBUz8s3XLU3jJtvEa1WWEdaLXZTon0DIO8PmHqy8i+uQwHfjvTqLnThpFh995i/5x81rRx1IHK9VjCbhsZBsfotbTxlVIqduuApcc1sNrYiAJSFk6EMgDGL9hJgUbpxF6W9b3tRweeBnCNt605+U19j0vEdYjxuapFDiM9m3j0mpuAyyxFtCSr3G3jTsoLlVwaam+FLBTXNMNvLQBl1jLIT/9gpe9nWW2cQBRt+TxRvDy+gaqywZp4+FNLorLOnWmTBu3BZed2sZL1JYjseeli22cA36kbVynsLQJ7LEDmL3bu4WXI942flf38LKnKiLrthla8ly3Xnee1ZY6i7j2GODlyTT6npOPSdu4+tLjXwbTl0H/LPyz8DXga8DXgK+BkV4D6u/w1sAlh/SIWQSaSNu4AJnnzqOBRQtFb0sBLs9iUMlWcXWWyksoMyWkTJPGVWhpZBuHVVwASwBMBWK2BS+V9HFWW5ZBzPPvupUOffELAlw+d+Ioev4//i905Mhh+v2Vi4QaU/a65D6Y1ZbxaBl6XMbKy+Vxejig5bI59AerF4mf7wv/+XfpwKdOEJ93+M036f/bvE6mjKNP5krZy1IFlrptATGF8tIgbXyVtI+ristkO1ZV5i3iun1hG79gMNPzMuR9HbBUjoXYZjhZNgNWMsisApcXz6Jw/QwBLHsbpxKPRvCSlZIxeGyl/2Uj2/jww8tgcze28XBLP9PGHSCmJbiUtnFWaHYDL4NtZ1CwTaaIm4LMdtLGcyniSiAPKyx188i0jY8nKCmthwO8lLbxpuCyyjYe96906HsZ3Cwt53aqy/GEUJ6ykbF/l4DMzJqW7ORHp23cDl7CZt6d8jLuYWmpvuw1VF6ymtJKgRmrJFXlZBvbrrbxXhN4CaDpYBvvHYM9L9WXnpH+gua/Pg8RfA34GvA14GvA10BaA+rv8E7AZXjxIAVrAC6HKFw2j6LFgJAMLjGroFK3nQ3qqbaNZ4Fk0ULO8LLYB9PaNi5UlgjoydrFeV+Flgwy2Ta+cu8tKbj81An03Em/Qa9Mnkgff/JxHNDD0JLnaniJXpiAlwOix+Vckj0uZ9Mnhz+hX//Xv6MDJ0loCYVnAVzGIT86WKkeS9SXlbZx2Q8zgZSrZpN2e/Ug6UBl/lipXZzDexRQWWohL4OW4ngMN2ugJVLEe1A1XjktgZatwMs2oWWfA3tCB9UlKzUr1ZdO/S6HN208+OzkPtvGU9Ujqx9bmbfZ28YBORspL7c3sY1PzAT2CNWko+KSlZqNlJcu0DK+ppltvE5FWXVeDy9ZcckzW8hN5sQufvPp1Bm8VMFkpyDzVBo58FKnxiwes7OLM+TsEl6OJfS8tFJfYn1DeGkLLbuyjQN+usJLJ6u5qsIsVV/qbeMeXKYvS/7F0T8LXwO+BnwN+BrwNdDfGugcXIoEZqguERKzWALLAVjE421OFc/axfMAM7WNl4FLVYFZBJY5UKkqLvtgGwe4fP+L9woV5HOfGkXPnziKoLx8b/dueurlF7PwMraNVwX1CHCJdYCXQoE5m9567z16/exFtD9WWj5Xpri0BZcmtvESxWWaND5kBC4BMsvgJZSX4tyFQ1QKLW1UlxXKyxAJ4hunS3iZKC4BMSXIbKS8bBFehldNPerSxgE8K8FlrMq0SxyPlZyKDZzt4FVzE9t40vPyWgfFpWobv46VlGZzp7ZxS3DZVtq4TlFpeuzYs41XQcbcuRvHU3dp4wCap5ELuPS2cQk7ew49LxHSI/pdip6XRSgpQ3yq08bdwOU46t3eVb9L26RxQM4+pI1727hIGYdt/FgCmOpLj38B7e8LqH/+/vn7GvA14GvA14BNDai/w40VlyFAJHpYrkFCuAziycziPJLDZZ/LYNUcihJ7uKq2VLcXEVLGywFmbBtfLO3isIeXQUyck/CyRIEpbONQXxbPuykv9apLqb6UfS1VBeb5AJf3Sas4VJDq+ODb36av/etjNLB0Dg0sRdo4qy4xVysv0fMSEPNHB56lQ9/4Gu0/aRQdyN2/THGJEB9727i0mRcTx3E8ThsvU12umk0I7AF8zCst8/vR6qGMXZwDe1LbeDW8DC9ysI2vmUkR1MIalSWrLdW5EbyExRujRYjZa2Qbnyr7V3IfS5vZWXlZbhsPtshzdvBS9rzENaKX5WcnJb0sq+Blei5WUWZApAIlY5UlAnryQwb2IKRHWW8Y2tNzsI2PtMAeaS0/g3rbMSY6DVNQqVt37NnGc4DyJpP9prZx/WeEu8YLeAmAaQsxAygueSQp4rCEmwxvG5eBPehvmQeY1eCS1zsDzM4Ce2IYaZM03lR5eecYEb5jo75k5SUCdtqwiqv3cFVeDrdt/FhKGldfemxelvxa/3Lta8DXgK8BXwO+BvpbA+rvcHNwefEQwQKegZUKwJRgc5B6a4YovGC2gJZhLbg0tI3H4FKFlqraMg3vKULJjBKT4aWaNI5tl7TxOtv4knlUBy6hvGSA+ckLL9Dl999DInwnAy6r4SX6Xe763oP00S+ekveCklO5b5VVXIDLFUgbr04ax/nENh73xyyCS1jG27ONA3CKwRZx3dzYNj6U6XcJ6C6hZdEergJLuT2ylJcCgHIPzaunUuAybGBlbq27bVyfNt4UXOL6FEiab/e2VsDLEnCZ2sZVaIlt87RxqCid0sYT6Nl+30uoKU17XTK4RI/MoAG8BPTUgUmjYzvbt40HOydQcP1Ex+Ee2ONkG7+xG3ApemnuigN7bk5Tx00s4wJ2uoJLYTOvgJed2sNPI32/THfbOAfwAEbaDBnYo4OXgJn1ANMNXnZpG3dRXza0jd8pA3hM4SVAI8NLFTq2td03eFlqG8+mjOPFwIPL/r6o+Rdl//x9Dfga8DXga8DXwEaVWxoHCI6KBLiEonIogZeAlQwyGVwGUGQuWiTA5cCiBRQuguVbVVkWt1lxGZ2p2sVVJabsecmBPYCWERSW6jhzATHAzMDKAqRUVZfZ/pftKC/1aeM6xeWzJwFcniBA44F/9xtEn3xM47dtonDpXAoFvJybgkxN2jgg56q7b6XDb72dAFCkiO//1G8k+wwu/1EN54mt4gwuoxUW4NLINq7vcxmxnXy1tI0znMyrLdX9KnhpZhuvUV4mYT2DFFxhAiw5qAdrm8LLqVJx2ZLyshXb+NXDG9gjgOcWWMenUoA5tno3B5f2PS8DxWYOGJlVT04mBpR5tSX2+Vz2ukkUXMujGmI6gcvPTVJgZ1fg0hxeinCf6xDwcwYF29H3sh/Ky1zaOMAjxo4+po27Jo6LwB69ClIG8+TOAVwKeAmA2TbETG3jzspLqCwFjDRRW6rhPhXwUu1zqWyPxLRxASCtoaVqG89DSuzXp427gcthsI1DSWnS91KsGUujGysvTxEw0hRe9vbG8HJvrNhsUX0JJacYNuE78VrR89LmutJ+l+hxyeMz1NOkjQNeCoB5lAf2qG89/iXQgwBfA74GfA34GvA1cPTUgPo73FJxCdUlD8UyDoCJcfGQgJQDixaLFHGRJL6wHlwy2ESAD0PM4uxiG2f7uGZW+lymoHM+tQMvczbypfNIBy5ZbSnnE+jAf/8pOkJE/8+GZTRw3nySwT5F2zjbw//LpovpCB0RkFICy1TBqd4bVvH/tnkdDaDnaAFaIpWcx2xz9WVl2nhqG9cG9cRWckBJE9u4AJQ6xSUfq+15WQ4vw4tmyZq+jBPEbeAlQ0wAyGkNRruWcagvm9nGhxdeisCeOJAn7X2pQszUAm5rHee08WCrtI8zGK2bATEFkMxYvxWYqbGLM9BsZhsHgDTrdSnWJYrLjsJ6ACKvM4eXrLzE7AouG6kudwBcZuGlCNsR8BIA0200CuyBYtM1tMcWXhpZynPA0+Ia2MZZaYkAHt42mUVgj6v60jRtXIGXesVkmZLS/nh/Anvy8DJvIS/fdwaYndnGoeq0C+xpDi8BI+3Ul6y8HFG2cRVGumxbpo0f7epL9aXHv6wePS+r/mflf1a+BnwN+BrwNaD+Dm8ALlO1JVSXQnG5eCGFixaRBJcSXkYLF6QQs0Z5WZ42zkBTBvbkLeNOtnGE9RTgZXwM1vFz51EEO7jpWFKeNo6+l/XgchQdOPEEeqH3H+nwkSP0h6vPEj0vs/0u2TY+jz69Yj4dPkL04kCPqqBlori8Zi1Fy2crkJJhZXY+am3jgJhV1vGynpcXDlG4YYZQWyKQB6OHUJ4kkCeFk+XHmiovAT1bhpd9tI1zcrj9rNrG2wGXEnSaW8UZaApwWWkbL/a5ZHApFZhQWiqg86i3jU+ysI2noLNvtvEdWdu4VF26QcsEdu6cIBLMna3jjvDSxTaeBva4Q0qtqlNATmkbtwWXzrbxBHZWKC+PMtu4jVVcXett43E6eZO0cVvbOCsvW1RcqpZz2MYb9690gZfHkW1cfenxL8H+JdjXgK8BXwO+BnwNHD01oP4ObwAupW2cLeKwcUcLF9PAwoU0IKzii2O7OPbliAxs4xJeLqSsbVy1kKe2cfGZwi4+P2sbP8vcNh5yWE++/yWgpim0FP0uU4u4DOiB6jKFmUgVP/RFfTiPqo7E9q8nT6B3P/hABPMgnEcqLzHL8XvnLxY/w4N//ZcZS3j+PrwvwnkYXC6bQ9HyKuUlzsl+leUQE8pMOWS4DxSWutCe2cT28CgX2JPuD6NtPEkchwJzUPRsDdZPp96V0yiIoaVIExfw0kZ5ma51V152YxsXAUAu/S75mlwvy8Bw37nnpbCMI5gHEJMt5HLfVm2ZXS/hpanyMmsbz0NIaRsXtnBN38skbRwW8sQqrm5X28aT3piWystO08Zj5SUs4GZ9LwEv27KNu/e9hFKSh4CXiXXcEWLi+iY9L11t4zdMoHKQqIGTndrG489TQntMFJe8RgBMS9t4ajE3h5cBw0yeO1JjuigvkTZumzjOPTIlvMwrL7HPo1x1idAeqbwcG8+8XzPf0WXPy7EU7BkjreB1Cky2lje2jbspL4VaE6CxRYjpZBtnUAnLuKtt/J4x1NsXW8ULEBPHs30v2TJ+NKov1Zce/7J69Lys+p+V/1n5GvA14GvA14D6Ozz/t0nZ/qjUIs5W8XiGRRzQb+FiihYuSgZUl6GwjLvaxlVYmd/O2sbR61JVYXKvS55TK7jGMh6H8xTWnDPfXnUpAGbOJr5E7tuAy/0njqK3r7ycnn/tVYpEyjh6XkqA+enl8+ntQ4fojfOXFkJ4GFTmZ5kqLhWX4fI5hFENL2XaeDm4THtiitAeYRvXgUsA0G5s46X28RrbuEwbl+AyWifDeFRomVVdpkCyXG1ZVGS6w8sOlJdHrW1cVV+mislgc5O08fQ+rKw0mets46rSMr/dxDYOgGmTOJ5d237PS1jGbW3j4hphG+9P2njQhW0c8NEZXja1jbv2rnS9TgNFheoSlvGGtvHdah9Ls76XMo3cEF52DCxVK7oLvMQ1qprSdrsYzJOHmeUA09Y23rv9VBp9e7fw0qjfpQI227GNu/S9bBdciiCgu8aQc2APQ0zHWQJJQMx4JMCyCC/xgjB638kFqFn24jBSjqsvPf4l2L8E+xrwNeBrwNeAr4GjpwbU3+Gmf1eUgsvovPkU5qAlA8yBhTnbeKy8FL0v62zjmaAeFVwqtnGoPOOhA5cc3hOeVZM2roOXQoE5zy1xXFFasvrSBlw+K1LBT6D3H/wmPfrsLyg6T1rEo/Pm0dMHX6D37vuiCPV5/kR9T0stuLxmHUXLJLQEuByA8rKm56UxuERgT4O08UR9uXqQ1GCesu1SaHkBEu0HKaqxjQ/ANn7xoLCFs8Iy2Cht4gwuMUvLuLeNm6ostes2TyV7y3gc1LNlGsmelylwzKooXXpfpvcygZZYA3AJpaaEkKr9W27nYWV+PxvYg2sMFZcCXDqmjSdqzfYBppniUiozEdQj08kBLvvU9zKXNt6abbwJwGxkG7eDkCPRNg71peh5CeWlzTCxjXekrFRBZXHbPW3cFljyem8bj9PJG9nGbcElr5eBParlu43tRrZxZ+XlKSm0LAT0FOElKy97R1Fgj/rS419Wj56XVf+z8j8rXwO+BnwN+BpQf4c7gUtAn96a2RQCWCkqS922VF4uikN7FNu4UWjPImEBLwb1MMhMlZYAmFJhOT9RXwJcsuoyhZflEFME82ghpqVtXKO8tAGXKnik99+jHd/+qkgZ/+KPH6WPHn+MnhHJ4WbQEvcS4TzXbIhVlvPSPpcG8FIE95yfKiyrYKZUXw6V2MahvhwihPXwrA3uiQN7ENxTBi75OAClDmKKYznlZXjhTNEDM0RPywtnJdBSBZVl2/Y9L6UKM9gYh/bwbBXgg4Cd2D7eZv/L2AIu7s12cKPZPbDH2Ta+GapLKCxhGY8hppr8HQf62MJMDuwBYDSFl3Ld5OrAnmvl+Ty4xH6qvAS0ZPgJ+3g9xOxhTQIizYJ7hG1cXNM+uGTlpbltPIaYUGw2gJfBjjPicB3MtiPb8zKxjzuG9Yi+l41s41BeNlBfWgTqqBZzqCTlPs9likrdcSSLF4+HN0n1JUCkbd9LAEyASyeIaRrYE68rwkb7QJ66e7gqL21t4wwvMctk8by6sj5t3Nk23qnychwFe+IEcUVdWRvi0whexqnhexlKms2slGzTNo57Oisvm4BLqDVZacnKywLEzFrHsf5oUV+qLz3+Jdi/BPsa8DXga8DXgK+Bo6cG1N/hyd8q/DdLyZxRXAYXDxJUcgCV4YKFxvDSLW2cIWXZHNvGz0whJqsvs+BSQsyCJRygUh2FwJ4FUnVpG9aTg5eu4PL5f/tviD75hB5+5imiQ4do/0knCLWlCjfrtgEu//Ga9Yo9XMJLY9v4Ctu0cdkjMxIWcnW7BloqaeMm4JKhJc9CaclJ40J1mQb2hCK4Z5aEl7GasgxU5o9LcOlt4wEAp2GPS14X8npn5SVUlSXgcrOL4pKvsVdeAl72atLGddCSj6Xw0g5cMtxMYaQZvExhZ3fw0kp9GaeT97b3yTYuEsfTnpciKbwJuNzRMKzHud/leGqmonSBlkVgmULMkWkbT3pc5hSYo3efSnUAssl5F3jZBFxKeJm3ief382Az3XezjUPt2NWQPS9rYaUCNvtjGz+Fgr3dKS9H3/0Z6jnav12vK7WNl0BMDy6Pnhc//5Luf1a+BnwN+BrwNXA01kBjcBmtnk3hgsU0sGCxAJem8FJNGxd28UULRYBPVGMbL1dcVtvGVXDJQT5QYGZApQoteTsDL5E0LgcUmfZp4w49LoVVXCoqD5w4il6/YLn4mb22eJ4M43FQXP7j1etpQITysOJynuh1Kfpd1gb2zKUqpSWfE4pLYRtXYWV+uxpecpgPqyrr5lJoqaoxlbTx4IoZVmpLhphu8FLCzhHV8/JoTBsvA5dQXA5jz0tpGWfbOMPH7MyQsmzO2s3NFJcquLSFl6Lv5ecYdLYPMG3ApQjriftk9ss23svbxhuCSygvBQDtQ89LF3iZXtM2vATYdEsbd7WNpypNw56XKsDstP9lv2zjOliJY7rjKbhMlZc1AT23F893By9jG7gCJytB5p5xJHpkNlFeWiouRVCPuKY7eOkKIN0De+xs47DVNi7CAAAgAElEQVSLA3YK4FmiejBVR3S5Tn3pORpf2vzX7GGDrwFfA74GfA0crzWg/g43/VthVLhmFomAngvnULhwAYULFlG0QCouAS5N4WUIa/ni1DKeJI7XwEukjQNElkPMrOIyQl/Ls9xt4xHDS55VqAk1pc1YMpdW7v28cap4XkH55qqV4mf2+qL5Rini+evpzbfoH69eRwPL51K4XALLTDgPh/VUpo3PNUgbl5Zy0e9S9LyEbTwPLnnf3DZeBy9xvsw2Hl0wSFBbDlwwRMFlMwjgUhfGw4CyasZ1zrZxtomPQNu4UFIa2cWnklzbH9s4LOGJZRzW8RZs4yK9PFZRqver327DNg5wyeCz3jLOADNVUjKQrJ5T2Nk+uGxiG2+uvHRLG8/DyzZs483h5QQKHPtepsrHKlWk7hzDS551a8qOldjGRWCPtH6PGNu4Cimxre6rMLPlbRflZfPAHljEs1BSbyXPr2EoaZk23rFtHDBSqClNASbWNYSXwgJuCTHZ4o25zdE327joX6lAzHsVK3kJoBzJ8FJ96TleX/z89+2hh68BXwO+BnwNHI01oP4ONwaX0Zohii6eIwAllJYiRTwGlgwujeHlIg7tSQFmnepSni+zi/PxLLxkyzhmVX3JfS/tlJexUhOqS8BMG3B57nwauvFaev+LXzBOAlfhY1Nwefjtd+i/XS3DeQaWzaWI4eWKWH0ZJ40L9WVNYA8CfVhhWTYLcAnlZSm0BLysVl5y/0sTyzjAJSsveU5t47NFX83gkpkUXDFNgktH1WVw5TRCiE9vo7eNB1fbw8vGtvHNXYBLWMf7ZRt3BJdxaI8twJTru4OXNurLNG3cPbAn2OEGLrk/JgNLnkXfygYKzGbw0h1chjdM0PaeNAOaLtCyDGbiOO6Xpo0Hu04nKCpNB6soebYK7qnoeXlU2cbRt/JW98RxE4VlEW5KkGlrG5fru00bR8/LSrVlDmo2to1bQktWXrYJLPle6J/ZH3j5GertKwGXpbbxYg9M0xeMrtepLz1H40ub/5o9bPA14GvA14CvgeO1BtTf4aZ/L4yKLppN0aJUZTmQV1sqEFMX0qMeSy3jiylRXCKsxyCwp1xxmbONL54vEscZXqrgEsec4CUs47Hy0hpeLplPn7zxGh1QbOAqnKzabgoujxx6n/6vdUspXIY08bkUYTC0FHNqG28jbTwBlw3gpeihukqqMk0Ulyq8TKHlkFBiBuuhtAS05CGVl1XqyqpzbqpLmU4+omzjmxAANCVWUbKa0mLm/pUus2PPyy4Ul0LJqag369WWMmmc16WqSVZPyrnMLs7Hs2njForLJG28WmmZB5tdKy9twCXWslqziW082O4OL3s7zxA277bAZXPbuDu8DG4EvLSDkGwbR7iOGeSsApb5c9I2bgsuO7WNlygqR2LPSxflpQo79fDSJrCHFZjmc3e2cTtwia9juOElQGNv7ymtqi0ZXmIWaePD3O+yd8+YNG08r7gshZcnj8jAHvWl53h98fPft4cevgZ8Dfga8DVwNNaA+jvcHFyeCTu4BJfRwjOTQB5Vbaluq6BSt12WNi56X5rYxkUYDyst87NUXqKvpYSUsI2nakyGlnJmGMlzrgfmOXL/D1ecRZfddy9d9qV98cA2j3102X376JIv3kPjPnsFhSKYB6rMBTRw7jwaWLJAqDSP0OFMsI4pxHQDlyfQ/hNPoAP//jeJjhBF6GMp1JZQXM6hYPl8ATFPv24jXX7/3XTZA8Vx+QP30GVfvosu/fLd9DurFwqruOyTCfApFZUhLOErEd6j74PJ62SaONvE87PeNo5eqp9GYM/qIWUoaeNIKV89RJEY6XEVXAZrB2n0FVMTpaWwisMuHo8eVJRXTqfwimkktgE3r6zvgwnlJeAmksN7FiNJGt80jXrxGL0pTh9nO3nVzD0q20wabwIvHQJ7ENzTA+zcPJXyieOsyswfx9p0IGk8q76MtkwTx3qiH+ZkCjdPptGbp1Bv8yQR7hNsxczBPGWzVF4CLDKUNJvbsI2r0NMQYia9K80BZtfwMtgmk8NtICYAZnPbuG3KuFw/Mm3j4x1t402Ul3nwaLNfbhsHuBTqyZvNVZeszuw8bbwEZDYJ5im79uizjdtaxgE4u1RexjByzxgr9aW3jZ9CjUN+YA0HqORRYhVXXyZGmm1cfek5Gl/a/NfsYYOvAV8DvgZ8DRyvNaD+Dlf/1qjaHjUwH/0sEcYDmzjAJUYazqNCS97WAUv1GMNLqcBs3zbO4JJVlzxnwWV92vifXLQc7I/eu/kmem/3ruK4eRe9i3M376IPv/NNOozVR4j2v/IKnXPrLgEyB86dS99/+kl6/ewz6blPnUDPWygvncAloOWJJ9CbK5fSd3/xc4qWQ2k5j1be9Xk68Nqv6Yj4v8P0wde+Su/u3qUd7+y+SRx/e/dNRJ98RP9wzRoaSJSacc/LlbPp/75sOS3ZewMt2XujMm6iJXtvonPvvJEYbpZbx4u2cUBLwM5w1RCdse0KWnL3jbTk7htoyV3pOPfu62nJXTfK/pXoZXnBIC2563o6F2uw/p4b6ZwHdohx7v07qGyc8vm1FF4pVZmAl6GRlXwqLbxvK539wA4612psp7G3raWBq2dSCMt5FaQsPTeFgpbB5XArL+d/aTOd+9Xr6Nyvbadzv4ZZjvF3b6Dgmjh0JwMrVXCJ7SmZfpejtwJmTqHeFgkoAS57GFsmU88IWjLMHD7bOBSXgKTZwB4ATENwGa9LYaQ5wEzVmN1Yx23BJdb3S3kJ6zirLnnuq23ctdeluK4JvGyivNTBS3k/gMhGysubTyc7y/h4gjW8bJT1uDxWlJdIGedh2t9SZx0fibZxEcCTs4ZX2sgBOhv2vISS0nR0qbzsn21csYwXlJb63pceXPoX7OP1Bdt/3772fQ34GvA10G4NOIHLaP6ZNDB/sRgpuDwzSRVnWIkZcFLM8bYKK/Pbedu4sIsj/GfRAhHiU9X7stw2zgpM3GO+GAwtpQIztYqr+2wDz84L6eFfPk0v/8Wfm/WnPFGmgcP6/dJf/jl99N3vEdFhuvS+e+jPL15BRz78kPZ/6jdo/4m/YRy04wQuPzWKDvwPvyl+1r+zciFd87X7xPahB+6ng3/xpxnlZ7lN/YT4ez6B3t50Oe1+6JsyoGcFoKUcAytn0++sni8wqFpY6fYR+qMN50h4adHzUiTXr5pLSBl/54NDJEiwwMfpnbF7y6MPUghF5iooLmflvg4JkJUr9Jug0vEnPPfGSzS4b3Nt8nhwxVR6/f239ferORp/nPjEp199gSbtvZzsLeTtwcvwqqkUsJLTKqRHsZVb2sUPvvOKfOLpwxBP7Su/eJSCzQCXeVBZ3Fdt48GWqQJabv7BvfTIC0/Qgge20t1Pfoe+feAxAS+DGGjWqy4nW6otp1BPsZk728aTkJ7hAZcCdgrFZv/BZVtp4016XpbbxmFFn+A0+tXzUtrGbRSTpxPbxm3t5vUW89Pob+85ky77wY303f0P0f5Xn6b33n2ZPjn0OtEHb2bGkQ/eoPff/TW9+85LdPCNZ+nxg4/Rvp9/hdY8vJ3+9t6zjeFl2h/z+IWXvVtPE/AS9nEdlATQ/KsvLqBfvvpk5mfAP5Nfvf5LOuUrS8kFXvZuRyJ4V8NScbnn6LSNn/z1c2jXz++iH7/0z/TK2/vFvxn8++CfD88fH3qN3n33JXrznRfoqVf/lX5w8FG6+am7aOEjl9Dvf3ECiVTyu0/Jzi6Wc1ZbFsBlrMbMqTABLkfvO5mQOl6liBiuc+qfZMP+Qrn+63Tb02/SGx8pX8VHH9ATj/+QpqxSX+4epG+8B4XEflo6Wz3uvv2fdvyQvvHqi3RDS/dLn13xay1+VnFNer379+Ryj6VPfiAe/htPPkhW16+6k5Z+4xl66OC79MYHH9OheLzx6sv0jYceptnrh/f7sPraW/+Z++/VP39fA74G+lMDym9P478pRjG0xMyqS54ZRqrwUt3m82UzKy8LaeO1lvGFJNPGub8lA0t1LtrGyyBmiCRy0cOSZ2kTH7phG3188FcJaHzOWC15QnLNh//yI3r9vXfoCz9+lD58/HHaHwNO3KvufqbgEtbzZ08aRc+Je59AHz/zC9r76Pfp48Of0KGHv0f7//1J4nNNLeoAms+dJEHs4YMv0uzd11K0MoWWgJcDAJgr59A7H3wgsGKOQ4la+9aTP5XgMul5WRXcI23jUFoOnD+bfvei+Wq9Frb/+urzKbwAdnFpFS8scDzw5gfv0Z9ed7awjcM6HmyEhXxaBmi+cegdx7sXL3v93bfo97bMsQOYsHhjtKy+tE8ZZ4BpHtjz4juvFR8CEX1ZgEtpIzeBl1BeAkb2tk6mv7p5Cd35s2/Tg/t/Iu791ofv0eKvfJZWf+tG6m2R60zApVzTD9s4Q8vhsY0HidW8G3gJ27iN8hJrcY23jU+k4Pp4uKovHXpeSgjZRHWZwtI/uGUqXfrIDfTUyz/TQkoGL6YzoM0777xEjx38Cd3w+N30p3vnVILMs799lQCgpvfXrfvugYeozPqtOz7xq6vp4BvPFeCS7t5lx/CZZbZyVlG6zDrl5QWPXEvvvftr7dd76L1X6JJ/3imgJyzg9gBT2sav+clu+uj9V7WfUfYM+nEcX+M1j91coc4cQ8Fe2cfSVH3JPS+hlFT7VZZt/+mXZtLtT3+Bfv3WftJBStvngv84AOj5rV99hwa/f3EtvLz9F1/o/OeEugJo3f/G0/Tjl/+ZbvnFPpr78FrjF5E60Hn7L0u+B+WvjeF88fzje/fTwcP48I/p4Av76Z6HnqDbfrifnnjrY/kVvbOflibwsn3QJ4Hda8MCLouf1f734/qzsweXO2nK116Mf3ZEb7z+Gj30+BN0G35+j79IT7z6AR3Cz/XwB/TEQ1+n/+QhoR0Q9s/LPy9fA74GLGpA+RVu/PdCBlyq8DJRXwobOfpg6kcZtOTjgJcI/+m/bTwLLVl9+divnqP37r6TDnwqhZHlSkUJ+wSQVBSYr86YEj/7I/TunXcIyCjgYM09bcDl/k+dIAKA3n/gS3To44/o8OEj9OIf/+8CZuLrAbR8BnAzBpLV3wPs5qPokxdeoK/+9EcUAjyWpI7P2rVVKEvV4lK3hV1cXF8FLbn3ZRzKs2oOrf7CLeptMtuApFBkAlq2DS5hpcf//uHmC0XvS11YT1NweeSI/BQV9v7ZzrPt4GWb0BL3GiblZXvgUtrGe1un0qMHn6L/vG0OfXP/Y/QXN58rRLq/c+0M+uDjjyi0UFwy3Ayd08are15yOI86p7ZxFVoyyDSzjkNFOdJs41BT2sBLhp3BdgDMic6Dk8Pt54kjyzZ+vWu/y/HkljbeHFxe+sj19OpbBzqDIFBkAkxW2cebgksoP+956stW4PLk+8+jn730U2dQCyXqnT+/vxRcAmiqATw2AFMqLxHOI9PDMX/9uW9V/oy++uyDyXp7cCl7Xh474HIs9e40t4wn0NIgsOcP7p1INz25l95+52Dlz8MWXPJ6AWV/ukuCS6gtWYGZU14OB7jkryk/v/vuy/SdF75Hsx9eY/xSooOYIwpcbn2CngXc+ug1um3HztxL6k5a/KM3xd+Yhw78MAZf7YO+IkzsTi1T/Kz2v5/hApcnf+81gs/rjReeoMVlqspVX6JNT74p1z35oIeXFhDC9efor+vu369/tv7ZjuQaUOGP7ne/7lgBXEaK8lLAyxJwCTApbOMLFyWBPgwr8/OItI2LcJ6FNHD2Qvr1W2/Sm5sup/1G0G9URlV54MTfEMrKF37rPxD+lgGsemXs/5vAyyqAaAouWbn51mevSX7Gz/9baUlnaHkghpYHTqoHsFBvvnfH7fT2oQ9ja/hsGsiBy2DFkICZv7d6QYz6ko+ON8R/lqS/uHyVDPQxgpezSaSKrx6iT/K3U/Z3/+DBGFq2r7ikwxIn4v//110XyAAfhPgooym4VL6VZBOfZ2cbR7BPe6rL4bKNtwkuEeQzestk+sZzP6Y/umGBUFw++uJTtPH7dwg15muH3jYI5uEelzzHAUCKDdwkqKeJbTyBl462cSdw+blJCuxsX3npAi5bSRvf4RbWI/tdZnteplZx3PMYt43fON7ZNj71yxfT4y8+VqkW++C9V+iZV35OX3/m23T3zx8Qgy3knxx6zQjcmIBLQM2Tv7SM9jx5P7361vOVX5MKUQBcr/znXfT7d0wh156Xp9y/jB745TcI36t677Jt8Zk/uon+YM/kSmjpCi6htmTIyeBy4j+tooNvVqtDn33tKWEnxzVu4HIcXfMvx4riEuByrHGvS1Zl1vW8nPDgCvr5Kz8rrU/8mzj45rP03V99n+7+5f1ifPGZr9LjL/9EqCl1LRfydZYBlzG0LAvsWfzIZQIgvv+eXombv3fb+7C+/+jlH9L47yxzBpiLH720+D0kf2FRDiB297J6wdNSVfnjb+ShJX/mV+j+t4gOvbWfLhDQJwV9mx58kQ5Kd7NQ9T375A/p5AwYups2Pf5awX6urrvhoPJNY/Pg45rv/Uvia8jb06f85F1x8Rs/+7pyTbz21afo72anXyts7frPStfUfz/8THiOry18zZrjW2GHjxWQ+Ko/+oDwHFQb/t/9UEJiI6v4VU/Qs4CWhjBSQs6P6aF7N9KJ63fTH2d+Tvz9+HkkQxH/tfn69DUwsmtA/W2mg5S6YwVwydbxxC6ehPZIUOmqvBQwczGrL2Vgj+h7aWQbX0jRmQa28cXz47TxNGlc7XXJ4T2stsQ8cM4C+u1zF9OHn3xIr82aJoJvEH5jplxM+15CsfnCwGiiI0BUR+ilv//L2n6TdeBSWMNPhIryBHr57/86BohH6Pnf+p+tFKJZeHoCvTpjEr3/8Yf0adjBl8+hcPkcMXN/y+w8JwGXEvmlZYb967/7NRLhPCuQQD4nSSWPzi9XYP7exQsF5E3vJLfE/Y8cob/atII+vXqIgjhZPLhsRq7HZXqlvCbd5y0+LmY+mJs/oSP0f2xdlIGWAJhl4LLqXrg1UG7V//a/+RIFm6ZTWBrOM60INzuwjTcK7KlJGy8Dlw/84gdG/S3zNvJw61T6w+vm0CO/eoK+9dxPKPrsNPFfB278yVdozv2bRXAPKyntZ2kbD7ba9r+sVl4yqFSVl7wtA3ugtFQVmObKyzR8xzawp314ySDSRnkpgae76jLYjt6UTeBlUXkpelY6gksAz2Y9Lyc6Jo2PJ5eel7a28UseuZ7efPvFUlAHOLftx3fQn94xh8Jd40VYDwJ71NCeP9szh27+6T309tvVyjMBLr9VrbhU1ZiwlX/vwCOlcIjhy0tv7qdp/7TGSmWps4zzsR2P3Ukfv18NY/GZ079+cS2wzNvHGUS6zL3bTqVrH7ut9muDCm7VI1sT1aULwDQBl7BFA6L+4MUf0l2/uF87XqqArDhXdt13nv++uHed9breKh6DSxH0A8t4c9v4WQ9fQS+9pYfHUN/u++WX6W+/urDSZj7m60voy899o9KOnwGXOZWl6IGpOQZr+YtvPlv67xn/Zt559yA98cpPxYDte98zD9Bdz36pMH7w0qP0zGtPEuqp7ufA/xbRs/OSx7Y5w0u8xAw+pHwPyh9cw/OC+jA9BPD4wYu0wRhkxVAOXyssyE8+Rbc99Aw9gb6XRPTsD+6MIeJO2vBLCUXfOBjbzx9/kZ6N1x38yVfEutn3P0H3H8S6d+khWJzvl8fz379USr5L99/AL647UxApIGV8/IZnCCz04E++RCfmwKX+s0y/H/5cddYAShXuJkAzXvfRu/Hzeoq+8bIkvoee/m4KXb8nWxM9+1AZRE4/W0Bbq59bDKB/+TCduGc/HXz9GcX+n943/9z9vn82vgZ8DfgaMKsB+VtQ/n8dpNQdKwWXOtt4uKAZvBxYyJbxxTSwCGE/C8Q8YAQv1f6W6jYDTRnYo/a55G0Gluqc9ryEhXw+/Z+rlgno+Kveb9H+k8wDdjJQ8MRR9PLf/EUCL1/49OikF2ZmXdxLswpcJv0qTxxFLwz8b8k9X/qzPxIKT9nvMgWnuvurxwBiYQ9/6b/8FX30ySf02+cvEGpLQEseWWCZ9rw8Zeslam2l2zGkjVYCWsJurgzsa0J7wvPn0MxdqXI0vVm8dQQ28dmJ4jK8ZCYFV5SDS1wFoKiDimwLL3wGHzhC9OLbrxZUl2XgUn6I7pPSr0Ekz/P9NfPf3LjMIXG8PeWlUHF2aBsvBZdPP0o9DvoxCOhhgBleM5XCzVNo6L6r6Nfvvk63/es36anXnqdrHrmHROI4An+2NBsmisv8GvTeBIzMAsgYRsap4gwreQa0FNcUrjMDl0gld1JfXjeJuux76QIuA/S9PIZs48HOCdS7fkLaw5J7WRrNE9zh5Q0OaeM3mtnGP/fj2wm96xg6qDMUYw88/U0BLLNBPqcR0sYRpINZHbP/aT099+pT2vvh3rbgEhBz3jcvo9feer70nrjvF5/+WmvQEvDyr+5dSM9WfB/8mXkoabrvAi1xDWzjj7/0WOWzwNcGyHTHz+/LgEtbeFkHLl99+wCdDzhaE+bz1Cs/K/16ca4yWfyOMbT0oasqQZwduATEtAOXeeXl9G9fKJSUeM758cIbz9DQd9dUAst8n8wL//laeusd/X84cAGXAJo3PHknQQGZ//p4H2FAvarQHk1gz8kPnk17n7lPhAnxfcpmfD8rf3RNI3i5/cnb5feg/I01LC+Kq6Rqj15+wsJCzKDvY3roPgWwxQrA9F4/FlD00MHH6e9UKMrrEqi3kYr2bc1L4n0vCrvzE9/jz/wh/fgw0aGPPiY6/DJtij9Dqhbfpftvwj3ir1UJEip+lun3o/ma+P7K9yJ/bvE9+fie/fQGoG4GSN5N97xORImSdSOdGIPLJ76n+6zsMfF9KN+XSb0IxSm+pqueEmpN/GyyCtnsZ5jc06/xz8zXgK8BXwOyBpRf4cZ/E4yK5i2SieJxsjgrLjHDNh4lisszKVqwKB7Zfpd2tnEJL2XfS6m8BMQ0SRuPzpTAkmeZPs7gEucWUKSOsxZQpBkMMBlehgjuOWcB/e2la4gOH6b9/+Nv0nNKf8oEIlaE98g1sGmfQG+sWiFQ2uGPP6ID/+7fiP6TOK6CRGxXgUte+6v/8D+Jnytw2atD05V7Fe/H12RnuQ5f36/C3xL3+rMNKyhaDjAJ0ChVl1BeRsugmMRIoSX2f3vlXLW2Ctt/suE8ArwMV84RABMQU4DMBF4CYqYg8+Bbb2hBIxSLX/7ZjwS4DFfNpoG1g9S7YjqFl88ofCYfuP/nj4g1wRXTBOAE5EzG5dNpwReupSNHqrWQf3P9ikR1GVw5nV4vDec5IsJ8ehunU2/jtMzgkJ9rH5Yp7/j6dIjzG7/8F6G6tLaNIyF8E1LCOSlczmqIj7SDK8c54IdVm2KW94DqEiOsTBvPnk/W4mu4Wh/YUwUugwpw2ds8hWANl8ASIT5yhJsnU0+kkU+h3papUmEpgnvkPvpVBtYBPXnQaae8DBSbOdSVBXiJY4CTMahkcCmhZQw8xXUAn/lRDTF7gJfXQj1prrjssW28q7TxbWeI8B3ASBOIiX6XQq2JefukPvS7PIOCnTnb+M4JBPgohqv6EtcbgUolpCdZj2sdAaYI7EkDdLIgUXMc4FLASwBMPcTc+qNbSy3RsErvevwe0n/OafJ4rLpUlZeAmDO+ukYki+ugRgZc3nx6Za9LVXmJlHLd/XAMcGfzjz5Pvd2nZeFlvO9qG//+849UfuY1+MzPn2atuBS2cfS8vOXUxAZuAjIBLRd954pKdaz6jH760mP0+3dOysLL282t41XgEoq+aQ9eVAstATXrweVY6u0ZQ6P3lKeOT3vwwlJ4aQ8u7eElqzR/f99Eeuylf9HWBRSYgJp5MFm3jwCgrT/9vPbfYi24hH1c0/dy/sPr6Y23X9B+naiRFFyeIgHmvadQLxlIE8d+NlUcaeNIGv+TL0+nb/7q27X9YF988xma+J0Vhfvk71u2P/+R/5+9N4HWokrTdDGrtXJVddfq7rprdd+77uUfjmZetbpW1a2uqrz3VvU1uzKrV3d1KjgkTnAAFTgTo4oDmGqmKCDnMCgqIIqoDDKjKCCIzJMyKfN0DsNhOsyTDOe76907vogdw475B4Q4a4V7R8SO4Y9/HyEe3vd7jc/AfxGkK2QVN4Catz1b9zLuhoHypVW33XkeY5yiknTDROcxWJegkhpWS4WiuPfzNH/DQUhGaf5EjDFUmCbQc9+T+1ruMeE/j3EsA0oT0Dq2M6w900RTZ82mfzaDjhyf0/g+Ni10bDfPq2yfi8/NgFbZ7jUW2/qsEaBXKFENCIwwpjWzQxyrO2e23VLLZs8iexbZHLjh54DyR3jovw8IcAlAqQJLtW+reVnVjWRoT3LlZaEGqkupvGT1JdLHwyxlEWzjAJesvETL0JJbYRcHuATg7FFNVe+NEMSp/t/cQvW3/MQAheGVjQwNz06bIszDzU1NLmDJY3zBJRSSf/KvpAG5+TKdfGe4sLHzseFaCS1FHcyf/iuiixfpkRF1VOjdhQrPYAGkrDBBpaW8dMDLZzpT4zH8U6f3z+C5Mwy7OMCltQgwKlSXT0gV5fOdqaxvF/F8nVBPqCObm+k/vdyVkDxeeOkxyg9ob0JI7ysTzdq8kvIDMc4DXJoQsz2d/uGcoVpVzmTcxKdbVoqgHkBLQEk9uCQHuGxHuUFyAbgUQLO2nPotnKBcxOriclBzhoGWsJPn6sqpgNRzw1qeq2sntgFWAlIWag34aMBMQE1hA3fWxqxrTzkASgaX6n4BIa30cDFOwEwj0McAm4XB5QJW4rq2MQwjjdYPXJqKS4w1IaWElVBVYptsATEfpZZDHyEoLgEKJcgEuJTQsTCsnOTSjlgNyfvitdHgpXnNN9rqlZfDJaRUwaXaT2wbN9PDg0vyvXIAACAASURBVCEm4KUFO68N2zgH9lydsB6ASzu8FJZvwMe44BK28diqy6uVNu4Gm88vfpNOaOzhqL03efMXGmjJ52ojbOOstnSqL/uvfM9TyQlw2XNBnVBrAkziOBVQ6vqLG5ZrIYyAoQtrKa8Bl2z/jtrO2akPwIF19qnFg01QGlZp6RwXBliqY6CiVC27l88ds62r4BLgqnLhq3ZwaQT8hKl7qQOXgGlvrv8oFLQMBy7vo9wECS/91JevfTvKc07FA5dx4GUrGv7dR542fZQVGLlxQmRoyVAT8HJu/QLXdxkILj2s4lBcPrTwWWo8obeLC3DJxwog2dpSYJrA0g0vARlbTrtbvHxM2vmZL7zEPJ2+64vQLypOgAnoKT6D9derK/QCuIE24ZpxFJcmHGTwpQGAfT6hB8Ytp9HLttL83U3UaFjF1XqVbpjI51RbA0oa9mihrITS0lCN7loNi7qhwoQdWkAE9z25r+UeoztWblfvyQEoTXDh3D6Knl4nA3L4Kz53qonmL1tuq3EJC/cxE8Kq1/HqL6D5p4joVD29oAvm4fvpM4+mHrwoAphG11kWftxLqHqafJ6svUK/l17fd7bN/fuXPZPsmVxbc4D//47W+ee8br1FsbI7QXXpBy8BMs2al9USXupqXfJ2Z0CP17oV2qPYxmEhDwSYqlVc7bP6ErZxO7BkeGkCy+4MMaVVvAyAU8DLKvpw0dfUfOasEbATVtlowc3dhtX84p5dQnV3+fgx2n2z+zx+4BLW7ov794nv9Icd20Sdy3Cw0roPHg9w2XzqBL0wfTwVeldQWe8uYgG8lOpKCS9NcCmUl7wPELMTPSHSxdUpZvXPX7xIRQVYMry0WccNgNnugyGE1G2vn3MXfhAAtPC7xyW0BLgcIBWUXuOxLQy4LPZvR3cOrvA8Be4E0FRAx9fLKR8CXKIOJsZJ5aUKL9tRrrY95V5vJ87p/SkR0tPBhJEMJd0twGQ5Fera08+GPEa3D3uC/s+hT9DP3niMbhv6GBUGt6d8HWCihJVFAMjatlQUwFMCTYBO7Md2QM6WAl4CiPJ+AFBsb2ueh6HkrUM60O3DHqOfv9mRbn/zCfr5sMfo1qEdBLzMASYaQNNUUUYFlw54CWCZG/oI5Yc+SoUhbanlMEDMdmIblJZQZKqwM31w+SjFSRsHVPWzjaug0qsv4aWq2vRXXMIuzkts27ip1kwfYIZRXPIYCS6RTp5MeQnwGb/upb3mZSLFJQNP2MaTqC9Hx0scj5M2XnCoNVvPfIYamrZ7gkDABgTu3PlRuwBwyQBTbxtfUu+GjQwuATwFtAwJLmdu+9LzfgHqVHDpgpcfOlSYEdbHb/408JoWDL0/lvISIFMFk379u2ZU0Y7Dm233VN+0jfYf22nbxvASVuERGyZ4gsswtnEduBRKzsmPpAwuAS+x6FWXd0x+iFbtX+X6rPHBZTR4edfnXWjHkU2u6+N57z22g1CzkkFknLbzkt8T7Pf8/aGNCy7vmtOFdh3dYjuXel4buATAjGgbx8vGHZ+1oXUH12ivIZ7L8R3UakGv0C8r6kvMXV92lp9B+VvdlXkhNQBbQK3EfjvO07kzx2nqOLwkhgV9Dlh3+SKdO3+edu0+SLtQ3lEBn26Y6P0yKm3gUl05Gq8TArgaYTz7NtDNhpJwzVw+3n2v7mu5x8hnr9vO51aeRZDikoHfK7Op37J62nRUCek5VW/VmhQWblaPqtfR9N9YQ2sAglFrdNk8l93/tkGzqd+3B6nxAsKATtOsSaPotknSts5TTdYC1Zyf7ztrM2CZzYFsDmRzIHAO8P9X0ap/xvv1peIS4NJYBKT0UGDalZddqVjNi1596QUr1W0Al4WaGgEqobrkJVxoD4Alg0oVXnLfApfCPi4s4zK8R1jKDQu5CTKhuuxRRYWe1UJ9uWzbdjq/4CuplgybNm5YyWHL3nNzC6r/6R9R8xn5z6Vn584WNnLVdu4FLgE4Meb8sqUSeu7fq1VsMph0tqKe5S0tZC3MW1rQxUMHaPI3K6ns6c4mtAS8LPYGsKxQwnmwDlBp2MaFIrOzsIADcPr9AFyipiVDS2cr93ei1fVbtaeZsW4FlfXpZKospZIyObgUieEDy+n4eZmo6HUDAkRGAJecQq7CSwaaUEnixwtcYhuulR8EoAhQKgEl+gWxDZCxA/39291o/8nDnufg+99z/DDd/sYTQgEJJeSe0020/+RRguqRl8aTTTR35xoBK6tmDjO38/59p5oIC9vGu30+nE74PCcoRv/l4xcIwLIwuC3lhBKznVjHttCKSwN0AlRCTQmF5dBV06jp7HE6v3ULnV+5gi6sXEXnV6+kH1aupMbDe23gUkBMwyZeAOQUS1sJHxNZx6XyMvfGI6aSk9WVQa0bQqpAUq++lMexZZyPwboFKX37JohUVZX6PoCnVF+mDy45sAcWcAaU/q0BLt9OBi8luIwPMAEanUsS5aUAoKYN3MsaHmJbTIDpbeFmmOhozXqXbajwfhv6csdCl7KLocaBY/XUfvbLGmhpWMTfd5wfVvQxUj2pKi/7LhlOCCrhc6NVwSWrNcMoL8dv+sx2Huc5exiKS4BLAS8d6ss4QDMauJSA1KmoDLsexjbeb7VdcSgUbdtm05xdemXo6v2rteDSgpf3eiaPe4FLKAuHr/84NLQMr7hkcHkv5Sfeq7WN91/zrstSnQxcSniZDxHY88LqN1zzmech1JJxYKXzmHkN9u8yErh02MYBJ/n+nK0LXAJeslXcBTG9lZewjfdfP4rOn9WnmKN+bpKgHvEZ+C9DV8oq3mkQBaaK9zECfC4fpOHC4qwDeo7t78uQHDqylZ4exHUpAciM88UAlzcbwTu7Vsv6mQzdRAjQmXoat/m8rd6lF2QtCbg8sZPa2l7qDSWrC2gqgLDPJ9RvmwzosUArjjtOU+uUcbbzemx/ZQ2tuYDU99Oijiam0LnzF+kcV5S6fJEad2+irq8Motsm7ZQQ05xnEazmQfeR7Q+EGlfmHyM85kj23WTfTTYHrsgcMP/XmgRccs1L1S7OfRu8NJSXAJGssvRqVVDp1Wd4Gd82zqDSq5XwktWXqm0cMJOhJbdc8xKW8bIelbSnqYlODKmjekBIn/qWXvugcsT2Pf/2TyTCaiY62ruX7Txe4LL+j1vQ6VEjxHd5+ewZaviTP7Id43Ut/bab6MzEj2nnoUYBLYuAlU9LtSWrLrHNso1DZelQX3Lq+LNdaGPjHpnu7UHk3vhqlqhz6QSWvI4amFh0Pzjlz35XQTlDYWnWqTTs3rrjwiguxbleb09fbV+nOw3lX+8gQnrCKi7t4BIAspyKgzoIFSb64sfjOV28fImKwpJugEvDEg5w2RLW8NpyWtcIpa7Hwc67x5BmommbllKhrtz4btzHfdu4Q9jEn/xCzivbaZolYIUVfO9x1AAK97Opaa8FLRX1ZSRwKepkPkodZwykH75fT3uLMsxK/u7cJMA7yjXsz/3vNGPTYg9wCds4YKVhG1drT4o6mM5almHXJbwMApXO/bmrZBsH1LRbwfXQUgDLa9E2/jYAJupdJkgcT5A2DvCZKri8imnjThVlWJD54tJ36Mxpb9AAi7i+rqUTVqrr3rbxv/i4HX3XuMEGT7zAJdvFufWyi0cFlybAZIWlCjLVPu/3aOOAyyQ1L/3Ultg3b/dC27M8deoA9VpSS0PWjNUmUyPx+6Ev+4SAl+7al17gcu/RHdRqdm8BOqVCkoGjvg2ucek8Vm8bv+uzCtrVZFcSCri37gPKidRwgMg4S3Bgz6Tt3vAcAPnjrdNSAZevrh1ps8NHApds/TbayOByaiuSdSzD28bvmtvJV9mJZ/PR9mmhVRZOBcbVApc3vyGDWuhCE40bqQJGAJApVLtDwrVjGxcYL34OQGm+EDu2axKy/3b2QRGyE0dxaYJIAekQDmRAmoVI44aiE3HiGxTloeOeOnkFAbnHhFdcGmpPE+rK+7l72XH5F08DXP7jkiY6d/kirZlvf753fyvFBxa4jAqdplDtbvn94PPv2rCBhiOZXSwbqN+4KfS3+H5emU3DN9ut6rhB2MRvM7+/qNfOxmcgMpsD2RzI5oA6B1Ti4PwzXrfuUFx2sykvGVg627Rt45Zl3Kp5aaovA2zjMqDHC1qyGtMe2MOWcRVccoAPAGaxRwXd2qOSit2r6bZeNXTh8iU60rFdJHgIxWQDwnhQp/KWm6jhP/57ouZLRM2X6VDr/yn3acJ5Dj/cxpTqNfwvfyZUmnow6Q1UOVio6amedOzMaVNpKcClYRNncMlt4RkJLF3gsndnKkNYz3Odqfv4dw1jtTrVZH/v0SNUeFavuERYz2/e+L37QGPLmR/OC1t4acAlamC2pzlbv9VeX9TTNCzgQTUuGVpyC9UlKzYLg9rTfx/TV2BHJ3wEUtxwYLdRJxM1MSW8zBk1LG8f2pkuXr5o3qMbQZq7ZEcZ8P3Bna5tPDoMuDxyzviLozincmI+CVrb5st0HPU6WXEJeBlZcfko/W7BWDrWq4c1z9WSCsY/GOzyUltyjUyhtPQAl6iFeYXhpajF+QaCeVg1aW+9rOLqNvdxIRWXcdPGATBNiJm++tJfaWlXZIrAHiPkJ5cgsCeJbTw3ymEbZ+t3gjaRZRyKzZiqSwkvvYN3vEAm7N+r9662wS9VibW3aQfBRu51bLhtbtv4B99NJdRh5Ot4gUvTNj62jbbeZWxwGRJSWpZvy1oeF1zmPkzfNt5u3kt0+ITdRgzL9u2fPEodv/o9HXHs4+ctwNfasb7g0lJe2uGlF7hcvGeZos68N5TyMjq4ZJDpbRufuWOOOZ/wOSW4HCsCfuJBSwN0TmpFOZ9ldaPbps7XH7rhg1TA5d3zetKeY1YZh9jgckorEcDD88DZeiouGXy6FJcc0uNWXgJ0Lt631PZ9OK+1cN/iHx+47DSI7p5/0FDrXaTGffU0FeBrw37aZdSjtKdPhwR9rLiEjXkDYNpWmt9oQDaoARXFZdt1EuA17thK42bN9lXGCHWl+HtcE41m6GYoMbF510rUuuSXafe9uq/lHiOP123nc8u2k3Hv504cpFnLNtGs3afp3OXzdAzPjhWXdRtoE+zal8/Trm07BVicte24fOawivP9GrA3dN3J0VtpzZGDolZmJ65z+dZs6jp6HvVbuInGrZa2dPWvvbIPyLlYQk2+dtYq88b+HVvzKduePYtsDmRzQD8H1P/X6kClc3sLQMlihQUs2TLONS+51cFLC2LCOq5XX3qpLdVtrLxEfUuGlmiLIWteSjWlF8DEtmDbOKsuC91R8xIAs5LKulfTXz/3lAh12Xf7bYYCzBsW6uCiAJg3t6DGX/xnIxzmMu0raylqVh7v21t8Z0drKgQY3f+f/0qsgw/t/8vbI8FSXF+E8BjtgV//ki5cuiQUllBZOpWWDCzVtviMahtXalyaaeOdzftTJxv3b322i9Yqnn+uE321eT0PdbVTNy6l3ID2YskP6KjYxVOwig/sQLmB5XTgtAHnXFcnI+Cng7bGJfO8POzkAJyuRdq+/9+RvegSILX6w8CvmejJ2SMNcGnVxoTK8i/e9LHi8/HqOSP0fcGl53ncF0RdUudWrM/d8a2wqnNtzEDF5eC2VBiC4J121G7qADr+0gsmyHf9Dv3pT6i5+RIVBaS017hU610yoJR2cQ3ENEJ9ogX3GLbxN6Paxo3k8OF2cKmmj6vAUu1LeAlgCas4Hx/ONh41bRzqy2vLNi5hJuzmyZWXCNl5OPrigJeswryqtvHRMdPGAT1d1m1VDWn1+y52W7cZMgjb8ZY5oc+Vf9/bNl4YI9WXUE9iqZrfn46dsNKNdeAyyDYeF1y6LOJsJfdQWDrhZXxwmdA2/rG77uXwdeNsoTCAwWM3TTPrY8ISzt+ls4VSMzfu/pDw0rKNO8ElQ1B7sE8wvIwPLu/ztI2/sPJNm2VbgssPrPqYsRSXFryEfdsJMO+Y9iBt19S3xPWHbRhLLXHc5NapAEy2kOOcLafcQwjcibQkAZe4lgjoUWpfeqSM84vG+B0ztHMPc3Hx/qU/SnCJF9HbRq6mWY3n6RwAm/Fz7sxpWrNsngNw6YCee/vds+tN+IlTIpBm6qef0fAGrB2ncWyJRq1GBM3g51Q9dfWDaCJNmwgW9H82xxnXdtms3fd0s+taHmPEeXXbnS+tU6h283E6xtbsM8dp/uwpNLpRAZfi+a6hZWpty8sX6dg+aeE2QUBUcGl+fvs93TZyOU0FGD1vCQfEs+V7RADQJLv607wHzTmz/fZnnD2P7HlkcyCbA845IP8Qk//lvzcEtYbiUgMvK2rCpY2X0jYeClwi0EcHLXm7YRtXICYDTUBPC1zKvkwbrxYA86+ff0o81T3/4d9RQ+R6l1YoT1N1hVCtNdNl2v2nN9OJvn2EvbepawXt+fM/I/wZCUB06Df/IzK0bPjjm2iXUVuz4d//awFJ/68XelLx6QoqPAVw2TkavBSWcVnz0gztebYTbd6/1ym9M5R4zdRj/CgtuLztuSfU+Sn6AoQZNOyO2i4kgGV/N7SE1Vv3E8YqXhhQTj8f1Elrv75Mlyk3oJ1MFh9YTsfO8t8IHVdtbqbV+7fSN43uZcPBXeK7c8I9Q3opTnTpcrOoaSkCfIw0cqguC7XttYFF4sBm829PhLnjuobjNp2rYcGlFZqEJ2J4yI2LWfvsZ8fuvx5eSQgHQp3MQHCJ2phDyukvhj9GZ2dOp4ZbfmKEYLn/QeDCgQMyrGcYgnugoJQJ5J7tMITroNZlmuAyXmAPLOTJbePRwSXXwbRgZIBl3FUbM33VJde8jKS+NG3jsI4/FGuJBS0V0MnAkttE4DKxbTw+uAwb2DNvp91qrAKu4yf3U7cFgyKASwuI2sGprKNpgsgxvyXuh2nZLs4t28aDwWWdqG3JFnGv1gkmsd5y7P1mMrhzf1JwifOFrXGpjst9fD9hUa3jGw6ss8EhfF81iwaaY8ZsnGJTtqrf7Z6j2+nuL54MBJdO5aUTXELV2XHBy4riEgrN+6nleH94mQRcIm0cNS/V0J675/QkfCb+jE5w2XJi65h2cbaYu8HlQ189S43H9Snd47fNSBVYMrhEGxdexrGKq3DUZhtXwSUUmWby+D10PYNL5wtYtn4dvpS/Mo/G7TOCgS400WgGxxmszNSW2RzI5kA2BxLPAZUoqH938Ou3MNWWQnlphfSY2yPCS686l+o2VWXp1feyjYuwnmokhfsnjoe2jXeV9nEvcIltDDFhG0e9y0KPSmozdBDRxUvRVZc3tyCE5UBNBgv56fek3fry2bN0rO9z4js7UlNJzZfkP9s2/e55AXPqYTWPU1fz5j8iunSJWg/rL2Bl4ekK0UJZGQVeyrRxWfPSBJe9O1P1x+46iYJtNRMdPnlCCy7/8sUat82coRg1U6G/obbsD1u3VFkKkGmoL9XJrfbDgMvcwA504vwZLfBbuHsDYUx+QDvKDyynox7g0rhV7TnUe3L1jYPv+fBFKgyCqtNSWwJcTv1+sTiEr+E6Ho4ZukzjNiygLjOG0gdr5grQaeFMryOsbWHBpXVEM83avpre/XY2nbxgeJ+cuFq52WUNGwWMzNc9Ggpc/nxYB7p88qTxe+Ge5+L3ZNoUuvOtJwSIlAE+AeByqAItAS/VepfCNh62vqU6ri1JhWa0mpewjPP1LdUkqydlq6osvfr2oJ9wiksVXEaqeXkFlJdRwKVIGUdYj1BexoeXyWzj9pqXScEljk9mG48PL/OO5HA7TPytCNw5fNxuNWbwgxa1KMMnieugpbpd2sbzEcEl4KYTWgJeBoLLrwEuYTWX4TxerRNM8roOXqYBLuPCS4BMBpcAlACV6vcFkMn70aLWJWpeqmO4j5qmL6wYbqguwyov7bZxu8rSe5+u5mUycOlvG1eBptW/T4b7JFReqqrLIHC5eO9SodJEyI8KHdPqCzVnRNVlUnApICbbxlVwCWipwMsgcPljtYpnkPI6hJR+EKLPJ/TA6Bn0zyJs6Qb77H7PJduXGNxk/y/Jfp9u5DlgcYdIqeKwiRuLgJdQX6oA01JdhreN15TENi6s4wHwEsrLsLZxQMoirOHdLSs5Q0vZWrbxYo8aeufLuXSpsVHW4xP199zQJQg2ws59ftVK+V01W/QHRtxzX31JIlU8oqpTQtGbaNdPf0LNFy7QUxPHUAEJ4ga0lMASikte7AE9ql2c+6h5CWBZFMni0jaOddS71P3gM5Q9b6SQP9fJBjHnbdzghn7Gx39r+SzK92dYqYBLARM7CiWm7pqfbllJhYEdxGICTwE+21N+QDndNaI3nUJKtvKsnee6+4OXLVg6sIMnuHQeE3adDdZdZg4TFnFRC9NIEwfA/Nngx8WprJmgnrmZms6eoL99u0YmkBu1MEUaeW05/c3watp+bL91gOYzhgWXuFeoJ/N15ZSvbWsuZUPb0zf79Wnwl5ovU76uPeUHt9OCyy+2rRQ1MMuGltOls+eo/qf20Cn8XuzCvL+5BR176Xf06LTXqIAalX4qS899EjaayksviPmjsY0zsFShZ8i6l2btyvCqS0upWTrlZfi08TRt4/HSxp01L9NQXyaDl6h5mQBgamzjb60Zb7MaM9RCC5v4hI2fGWrL8NZzC47qbeNeaeNhlJcYAxDJEDMQXC5kcBkAL9Wal2rfwzqeFrhMCi+nbZttS4G/eK6JRmyYaAOXd82ool1HtnqCS3zHM7fPMRSXD4RUXsIybtnGw4BLnfIyHXB5n6hhKdSUE7xrX1rgUtmfEF4CPAJgPjD/adrvo7jce2wHtfqyl4SXhkoyLWjJ54mqvEwFXLJtnAGmAixZLTGn4SvtvPvRhvNksCaDNdkcyOZANgeyOZDNgcRzwAIYccFlBaCl0zYutzlrXKrr3mnjXZOnjVfXkJo2Hg5chreNs+JSbe3g0rKNI6yn0LOS5n//HZ1bvIh239xCWLODQKW6H0oyDs5pPnjItC4DWl3cvFkA0Yab/yi6qtOoa3lh21aa/u1yKvaupMLTlQqoZGCptmHgJRLHO1tJ4wjpeaYz7TuKRELvn/825CUqPtvZlTB+5sI5zwPw2f96aFcJLhlesuIyBLjkk3qBP4aG2Oe1HxuhxERwjwo9vRSXfJ1YbTPRhPVfC6UlEscR6oNamWgnfPe1OKX7HptpJqBsbTsq1LWnnICJAIrWwtvGrV8gb8vzQxL5gUu+7g+XLsigHVi+kfatgMtCXTsBJRtPHzXvVX0OsJEDWhZ8wOXnO1aJ/fWHG4TyGBZx9Xdjzy1IEb+JDrf6Fxq09BPKD4EtPA64lMelDy6hxLSUlKyoDNPGsY1DcQklpl15CYAZElwa4ywYGR5giuRxQ/HIVu802yjqS3FdkTYeX3mZHxkPXLLdnIElt0nVl4ngZcywHoT86Gzji+uXa+GCUOQteZvy78eBlqrK0tmX52NQGVV9ydASbTRw6Q8vocZktaXaOpWXaYLLuPDyrulVtOPwZtt3JyzbX/3eBi6hupyxfa5tnAqntxzaSHd88kgoaAnLuNM2Hg5cQonpto2nBi6FbVyBkiEAZmLb+CQrsGfr4e+1z/fi2SYauXECQXEJ0MmwMc0W9TOjwMvUwCXg5TS13iWH9aBtRasPeIcWYf6dO3OYXl3/js1azsAzTCs+g/IXkRtZtZJ99ky1lc2BbA5kcyCbAz+2OaD8ER767wKGVVxRXRrWcEt12ZXKKrtLFWYl+t6LF7xULeLchz1c7XvZxXmb0zZerKkiYRtHG6C81NvGrZqXxa6VJBal7qUKLlXbeJlIHEfNy2radeQInRo9UqjDVPgS1IeqzBzzp7dQ8yVp9r187JiElTdLOzkApzkuZP/0h2Ppu70NsqZl7woqPN2FCr2lTdxSWhrgkm3jmoRxVl2KFHJR61JaxsuekSDzkZG16lyz9Y+ePktlAJdKUM+tz7NK003WLl2+bEFLgEsnvIRVfEBH2zXCrchrMZgDpHRdvZnorpFP26AlAGba4FIA1Gai+uMHqfB6ObWsK6dcrbSL4/OLH4dasuHEYWpZi9Tx9oTwHiSP4xgVXFrby2nvycPyNB4Pxw9c8kHPzH3XUlo6FJd5gMu6cnp8xmD3MzSulwfs9AOX21bRnG2rac//8R/k3PZQFe/J/a+0YOdaocwU4HJIXHBZCtu4tJCHAZXqGEBLXo9vG4+huFTBZUT1pYCd4pjSKC+jgEuMZWiaJG08CbzMjdLZxgFEEQIUfUkEL99NoLoUtnELQt4982na07RDC10OHt9NbT9/SSguC6nDS8DM5LbxKOCSgaeXXZy35ULAy7TBZRx4OeCb0XT+zGHbd7di3yoXtAS47Ld6lABFKrDkPmzksJMzlMyNg/KyNLbxnANepgcuYRu317v0VFnagGZ6tvE59XplIZ4zFJnlC18Q0LLU8FKtRanrpwsuW0t7uENxefeCHrYUdJ5v3O49tp1aLegV+mXFCTMzcJm9pP/YXtKz+83mbDYHsjmQzQFrDqjIwvlnvG7dA1wyxIRdXG8b1wFMThnnliEkw0pny/t1rS5tPJz6ErbxatJDTHtgDxLF9epL1TZeRRcuXaSDrf8n1d/8EwNgRreNN/3OqHHZtVImgv9xtHM03IxAnpvo+AvPi0CZ4lMAlbxAccl9VWnp7PsrL4uAoAawhJIS8LL4TCd1rtn6gHSwk4txBsAc8uVM2xh1pW7hVCogkIehZf8OlOM6lwNg944LLtWrKP1mGW8DiPnUZ6NETUtVbZkWuHRBUnELzbS8YSOJQJ7X21NuUHvlxoyuIK3N9DdvedvDVXCp9jEelTC9fvzApbhPKCbr7CpLVXHJfag/8eP12QAt/cDlyXMn6eA9jtCpP75JJIoD1Df82U+p6exxqbQEsFQXT0u4T1CPOb40tvGCobyEIpKhZLg2jbTxGBAzIriUDAiP5AAAIABJREFUaeOs0CwNvMy/8zDl35F28LAgEwAzedp4jKTxkQCXD4kalay65DYOtORjksFL2MbbxFsUePn0wiG2FGaGCtxuPvC9EspjAU/LCu5UUvqt+9nGjfqVMepejt/0qQ3e8b2jRVJ5D5tVHIpLXkLWvPQAmaUAl1HhJRLB1c8KZR8SxtX6ltx/cG4fajy+2zaej0UKOQJ8LHAJVWUU27h3XUu9EtNSXqYLLmXNS6GkRAiPDVIGrCe0jQ9Y+64LIvPz5XbdgTX0q9lVQnXJ8BIqyTSVlzhXGOVlquCS62tyfUvDOg41JVSV/PnVFjbxmbvnUG6aqtCM1s/ApfXyl70IZ88imwPZHMjmQDYHfmxzQGUWOlDp3O4DLgEw2TrONS+xzap56QUvvZSXxaoUbOM1pbONFxXFpR5cwjYu4SUs43f07iqe997bWgrouNthfQ2jmEQ4DyBQU01FZIUlzg+7+oH/8StxH7c+VUH5pyqozBNeOmGlc90fXkKBCXgJBWZBwMgKOnnO2/qNm/mXob8X8LLwnFRo6oAaPvzfvdnTBi1VgCmAYsrgUoI6omdmvyeSxFsObEeFAUZ9TcOirlVcNhOVTx5E7Se97rm0nTSQahdPkWjPoaDkX05s/ru3ulHLQe3pX8a+wJsd7WUBNwE4VTjp12eo6IUV/cClpJDS6s2AUtfCMi5+PMhlELg8/vSTxu+JoiYWdWJl+YQffjhPuWGAn4/YoaUBMAsmjAwDLO1jSmEbZ3gZDlhaqst4tnEDeMI6PjwGuFTVl64kcQaUQW0JAOY7D1NYaMnKS7SJlJcjktjG3fCSIWTcNhG8jAsuFdv4iLWf0KVzTZ5wAaBh4e6lCrj0g5Jh93nDS7aKc8sW8qAW4+ODS3/buGoVt/XHPkClApe5D+8PlTbeft5LdPiEPVAJYBKAkmGls4UaU4VHan/DgfUOcCkt4XaY6b1NDyj9gKaEl6UAl0J5GRVcJkwbB5Dc2bRF+3zxrAHr1jZ+K+AlACPDy7TBZRh4WRJwKWzjlvpyReNK7fM4crKBOi1/OQOXWY20xDXSfmwv6tn9ZnApmwPZHMjmgJwDKvxwAkrdegC4ZGDJrWUb94KWvM0FLzXgEipLKDB1akt1u8s2jpTx6ioqpGwb14FLm228hwSYf9u3t+BEe9n+GtLWzVDzeB+puAS4tNnIQ56n4d/9CdHlZvq7l3pT4akuJBSXaE2lJSsu0XKquANaGrZxtofr2gLGwTYOe/mzXeifXu9rMDI7xcLagi0bRZ3LwrNd6K9e6uHF0sy5muvfwaW4tMHL1MFlM/3Xd58VSsuWA9sLaFkIUeMSnwtq0sLrHURtStSnVJc86lYOLBe1K1G/cvqmZeZntHeaac/xQwJM9vr8HY9n00zTNy0nEeIzqFyM8wOW5r5B5bRq3xaP8/nXuBT3JhSXgKTBqkv5FOyfCGtB4PJI+cOitiXPfW4bbm5BF3bupNveKKcC7Oaq0tLZjwEvATx9wSXqaEYO6zGUnIoNPAzATGIbN2teXmFwWVLbeERwmVbaONeujNNeb7bxuTu+1sIFwJbxGz+1wOV7bahgJpQnVV86QSeA5gMUFVwCbE6IqbhMYhsPhqW1nrUybQDUI/SH9yM53G95a904V6ASFJhOWKmuI7QH4T0qsOQ+amM+tuBlD3gZbBuPBy7vo9z4+6g04BLKywCFpWt/cts46lhC9crPVNfWH91G3ZcNuKq28VKDy9fW60sTiJqfm8cLi3jLafdQy2l3xwKYmeIye/nPXv6zOZDNgWwOZHPgxzsHVJqgA5XO7QHgUrWNM7y0WgaVupbt4twKEFlVbda4jGwbB+isqaGiUF9Wk7CLA2AG1LuU+0PaxrtKuzhqXeogJvYVe2CppMdGvUV08RI1/OnNtBtWb0NFxmDGr2VwebSmMrLics+//SldvnyZ7hncj4pPdRFKS6gt7YpLFVz6wMuQaeNFkTQuVZS3PVshg7rt3JIFfAJuwlrea+JoM4SIJygfMnTpDKm2BJxUrOK2fhhwySfkC3BrbEcD6Nh3zljKCUhZ7qprqdrFPRWX4lzNIshHBZZefQTwAGSK2pZ8L4rFGtuRKP7MnHfl81LGYMPQ5dPFfigueTEBpRLOo24r1LanuuXT3ecjorWN2wl1Kp/8YoR6JVs/F8IqDju57icYXD5izvHdqG9p1Lg889kM+ofRPajAkBIgkftebQx4KZPJ9bZxhO5Eh5ey5iWOA7RM3Tb+plRZ4rzORQb2IKQnuvoyF8M2LsN6rFqTXHMyzTaK8lKOzWzj+XcfInOJqb5cvfcbLWi5cPYIDfvmIwtc2lLJ0waXEmQWxrQR8BIAMyzEjAsuLct4BOWlYRsvneLSCgfSgcs7Jz5K3x1Yb/veUOsSNS9xjAor1X7Fwtfo2Ml9tuMYrrHN3NsiHlzvMm5gT+nApWIbd0FKH6iZQHl5x9SHad2BtZ7Pl58zt/i+ZuyYTb/4tIOpvETATtrqS51tvGTgcmorenzpS9qUdahOF+1bQnd81sZW2xIA0/lyErSegcsf78tqBhqy7y6bA9kcyOZANgdUphD0Zz7vDwkunZZx2MVlYI8OWvJ2C1p2o2J1NypWWeE8TnAZRn0J5WWxpquZNg7VZbh6l+HSxhHWowJL7quhPbIvVZdl3Wto4KzpdLFxvwlm/GClui8uuGz417eI77rvpI/o1icrhNKSoaU/uEwOL03b+DMVdOAEUqbd1BBb2C7+w8WL6rwUfT7iL4dUC2DprHGpgksoMrHofjYfaqB+X02gfl+Np1eUpd+CCWK9fHIt5V6HFRz1MttTbmAHKkAZKRa7RZzhZRC4xDgAS04Gd8JLbMfy0bqvbLeNz80ws1jbkbrNesv19DDm0y0rTWApwWWw8rIwqD1tOLDDdj1eudbAZf0tqOV6Ex3/w4s0feMSOnr2DOUEpHxUKje9gKWyLb5tvK2n+jIpuIyfNu5T81IDLvPGdrRxwCVSyaGijJU2bkLP9G3jUFNGg5eyRmZ+BADmQ7GXOKpLcYxHzcu4dnHzuFEPWiBShZKh+vECe7Ye3KgFLT+cOUy1q8d6g8v3SgMuRe3MMUZgzwe/pSCreBLFpQ1cfvBb4nAer9YZ2HMlwKXONt5t0UA6fnK/7Xvbe3QHtf68t6nSzH3sBpi3f/IoIUGc4ZmzXbxnGeE4b3gJm3gwwIyqviw1uMxNiKO+bE25mDUvy79+UQvtnM8b67BMv77+Pbpj2oOpQ0uGoF7wMhS4nNKKdOE+uu3PfzNUfCavz3rp3FGat2eBC1riZSQDl9kLbAYxsjmQzYFsDmRz4MaaA8wp0DKYDGpbFLt0I3OpYIWl0mI/tlc6g3qwjn01Yh9AJcYwsORWHFfVVUJLE1y64WU02zjXu0RbTSJtvCaabbzYjdPF0aoBPlWEmpdq3csiFJbq0g31LuUC5WWhRzXNWb+Wfli7NhK8jAMuEchzed9emvbtCio+WSmWwpNSacnwUlrGJdCMYxsXdnCfxHEoLzHm3uEDPONgAN+mrV1Ot/Yx0sSZVCqY84eLF6ilTmWpbAe0BMjU/Xy2ZaWsUTnAsH0P6GCuA1TmRdAPg0qAy3IBLxlSerVhwCXDSye0FEBzkISa/RdN1N02lQ1+nP5p9DOu/RJuXiaoNnNQbgrVpez717xE0A+Ch9w/a/fvEKng15Li8sB//QeatHGRyb13ndhH+SGP+qstFXgpVZT2WpZB2wTwRB1NY2F7d3JwCfWlrGOZD2kfV8e5IeSjxIDSqbbEOu+zH4f6l7xAjalfYoHLtx5RYGepwGV4eCnCfd4GvHyY8iNQ9zIevIwNLkVgjyNtHOARy8irmDYeIXH84c9eoMZj3oEtAA8i2GZBnR5cCngJgJk2xLRs42GUl2koLkPZxhVr95UBl1J96VReTt82W9RLVOHQ3J1fm9AS4wWA9ICX0zyO5fNwjUwJL52QkoGmc7u97uU1Cy6hpAxT91KMuZdEwE9MeNl96UA6oAlC4mettlAh7j++k15bO5Jyk6TqMk31Jc4lFgVEBoJLY2zLKfdQTjlOByzbfP0MLdm3TFuKACE9Y7ZOpjs+e1C+nDgSyBleCoAZUn2ZKS5vrBfcDGhk33c2B7I5kM2B62sOqMQiCFjy/hZlXboRLxJEKtDSCTIFvHQCTGkdZ1Dp1dpqXpoQ0w0vVQWmWt9S2+9qKS+j2cYBKlVYqUJM9I208Yi28VPnztLZSRMJdftQszKobmV4cPkT2oO6lze3oPMzZ9K6PfVU1gvQsot7edqCmPaUcadt3FHr0rSL83b/wB4Z1NPFBE88+Zo5lOYyUdcJ7/BmWws498ayT/X2cAVcsvrSdgJlhcFlAZZyI1xH36IOpbfKUt0eFlziGD9wuXb/NuVO7d2fDepILWs9UsWNYf/fu09TAfCytoPWNp6rbSeAJCDn37/Tw6Xe5CsKxWVteUmt4rk6/1TxY+0eEQnisIjv//N/Q/N3rRdzR2HaNGL1LMsyrkJKXT+ubdyoaWnVvmxnpoMnsoyb8FLaxxmMBrWAmAJI2qzfiqLSwy7OQDOZbRwAMiiUR9lvKi6vJdu4hJ1xwSWOSxNeirAdAS8BMOMtiQJ7oM4MaRtPBC5ttnFnvcp01mEbZ8UlwCL3na0fuFQB0ZXqyyTzZDUuudYltwwvfzm9inYf2WpTTZ45fYheWD7cBi55vGoVR7/viuGE8V7PAnCp3+pRptU8jMJSF94TFmBeGcUlVJcIA/KxiHvsSwIvH1/0e9oVENbj/A4AMFH/8pU1bwvQyIrJtFpVeRkILjkpXNM+tPBZeu6bITRz1xzadXQLQU3p/DxYx2facGgttV3cl3JG2ji/fOjasOrLDFxeXy+wGZDIvs9sDmRzIJsDN9YcYE6BVvd3Auf2FsXOXcODSwEy3eBS2sbdaksnxHTaxlVQ6dXXAsvqGjPQxwrtQciPtI2Hs447YSWvM9BE7cwItvGeVXRbr2qhejva+THaZdTwU63hzn54cAlrbQs6Xtufmk6fojLYw5+sckNLA2TalJeeQT0qxGRQ6dX6wEuE/fTuTBv371HnHV2G6s+Al4fPnRD7VDjFfVZSMpgMam0XUVbCgMsclJeOAB4VVDr7UcClF7xEfcvb6jopd+nuFoXVvB1dvHzJvbOZ6Ni5U0J1iZAeqbrkepeWbbxQC7BZToW69nTq4jkBLvn5qie9EuAS9S9R53L/qSb10mb/UPkjtPuWm2hvy/9IR06foLvee0rua2b2jTtvpvsmvhxedQmgGRdeDlVt4+mASwk9rQTxIGDJ+wW4fMPPNu6uc8ngUiow46eNx1JfAnaaELMU6stHItjGLZXmVbONj7SnjUvVZTxoacLOUQ9SIoAZAl72mF8nVJVewAHbfBWXCri0AnvSAZbCLm6eX9rGb3RwybZx1LFEfUT1OwPIBNBkWOlsVXj5m8+foj1Hd9iOV881Z9fXFri8ArbxKwcuZc3LaPDyXqnSjKm8/NUX1bR83wqXOlZ93l59AfsOrqN2C/umbh8HvISC0g9cet1T1G0AmZsPf09Pr6qVdnOGlh5KS+dLSQYub6wX1wxUZN93NgeyOZDNgRtzDpiQIBq4ZKt4d8syzvZwp+JS3V4JpaUKMa0+gGWgbbwK9S67ysVIF48DL8tEWA/qXsqwHkBL0z4eGNoDWFlNdts4A0y0lm1c2MeFXbzSbhtny7gI7KmkW3t1pYuXLtOBf/h7I4DkJhJhJB5J4cHg0jr28G9bi+/39me6UdFTbQmYyQpMwyb+lKO1QcxKJX3cG1oWhQrTG14WngG47EKPjxluzDtUb7RjM2vN6mFw05mTkdSWYaziQnGpU10O6CDqW1qA0h9keoJL8SllOI91HlZv8vnKhQLzL4ZW0PFzpxxPAyeQcO70hbMivCf3ejuauGGhBRyNx8RPa92B7YZlXEJLto9z3UuE8wBermvcaX4HRsfWWOBypG27upI4nKeuLeV8wOXpjz+k88uX0bDlM8S4v3m72vW5+X4Q1uMb0ONQYMaueSks4wjmAcRE+jhs5HI9ifLSso2HU17abeNOCClt48IW7lH30kwbh4XctIqrfb1l3GYnj6i8FDUyBbxMH1yaoT8jwgJMwMu0bOPxFZgAjbwIeGlax2NCTBwfqr6lEtJjjsex/nUvg8DlsRP7qHJ+f2+ruAkWf0t5WMZLZhs3YKgS2nMjKi5ZeYnkcBUiAXLBOu6Elep6DtZxJbQHtSzVc6j9XUe20l0zqoTVHMDTZhv/mG3hsIvzwtu8W6m8vJd0CswrDy7vpfzE1tIK7qGytIFNtpajjQkvcdyw9WPp5KlG7TNXn7/aFwE+O2fTLz7rmBrAZNt4qcHl94fW0zOr65Qama0pN60V5aa3spSXJsTEdkc4D+ziInHcsV0Zlykub8wX3QxwZN97NgeyOZDNgetjDvB7P1rX3wOUP+/VfS2KnbpRsTOgZXdTeQnreKBtHLUtBbi0gKWodym2I7zHW4Fps42j5qVYktnGobosKIE90W3jKqx09u22cdS6ZCs5WrPWpQEwy3pW09/2Re3CZtqb/99Mu7iXbTwIXPIx+27NETVfpr/9XW8JLQEuPeElg0u09tAef9t4F5KQ0gtgYpsbXhaMGpgAmDJe3OBy6izU9Eeu/IKKr8nalUFKS96vORXZFZch7OJCfWmE9Whs417gUsDEZqJFu76jhbs3uJddG2hx/fd05sI580GYtnm+eYNIfr51pWkxv32IjzKzmejkD2foX8a+IMJ6RFq5Uvfyv43pI5SZfHpdW2pwiY8FxSXgp05x+cW2VUKRmRvSToDL/OByunDpgrxlLi9gfIBLly/TrcPaR4KXsZWXwjauqi8txWQeCeeGrTx6a52HlZVh2iDbuKq0dPaT2MZlaI9iCw8AmfZ08tLByyiBPQJ4voN6l/EDe5LYxvOj7DUvhWIyqW0c8NGEkV6AMmCbj/IyCFyi/uXDn78QDC5ViCn6ade8hGVcbxv3s4oD/szesYCmbPmCJm/5XLToh19wjHv5dv+3WhBVCqs4wGX5ly/T4RMNtuueOX2Q+i570xdcMsRk5eWQNWMJifEqJOP+6dMHqc/yN03VJR/jto3717pULeQ6aIntVx5cGrZxhpJB8NLYn8Q2DnjZau6TtGjvEm0NSH7+Xu2hE/XUZ/WwVOHl1sPfe37/XtePuw1QHeFD47ZPp1983kFATFnDEhDTWMwXEw94KUJ77ta+zGTg8vp4cc0ARPY9ZnMgmwPZHLgx54DKLVQ46deX4BLwUgDM5LZxZ2CPDmCmbRsvq+bAHtS9RGCPpcAsBikvbUE9KrhUbOOK+tILXAJglnWvpmL3Gir2qKbO775NzRd+oIY/vYUabmkhlihW8YZbfiKg554//zMh1PuHP/Shsl4VdnAp4KWqtGRwydvC1rtk67gOXLrhZbG3DOgBwFxTv1OKCdUZ6NMvAFq+1oFyryE8JxzA1J3ODi5ZAalvw9jGvcClKZ9kOaTuhoztumGAmcWB7SknAnzaU0uhuvzaUh+ax8szWOdppmX139PkjYtoScP3IoYH+6z9+hu6FsDl59tWy8TwweWibTm4Hf16zPOaD9BMe08eoVyUsJ4ktnGhtiw3Esct4BgdViKkR12sc4WBlhgDcJl/AypLD+XlcGkndwJLdd0e2IM6mSEVl9ds2nhY1eUjIqhHppMDXMYP7ElU99KRNp6abTwJwNTAyyBwefJkI3VbMCgSuLwatnE/cAmI2HNBHVnhO23IliY+Vr8ujtGkjY/f9KkW/JQKXI5YP9EFvpASfufER0OBSwBMgMiOX/2ejjgAKMMpwKYJWz51g8sS2cavDriMYxvHMcmUl7lPWlHbr/vShoPrtDUh+XtwtgDNE7bNpDunP5QKwPQDlwdO7KbJOz/zXVY2rhJW8KZTe1xz0nnvWAfAfG3dyADbuBtemmE9HoE9Gbi8MV90M8CRfe/ZHMjmQDYHro85oJILP1ip7rODS8DLLnb1pUgcd1rGHevCGi62yaAep/KyoFFfMrzktliN9HG9+jKo5qVUXtYQQCVbxsOrL2uEBbxMCzEtpSVs41JpadXAhBKT1ZfCYt6jmvpNn0qXjx0V9SmlXVzWqqy/+SeyZmWf58R3drSm0kwj34VQn5sl6Nz9058INNX5/ZF0a09DZclqS7U1LeIMLh2tEtiD+pfupPEg2zgDTUt5WXimM5X1lnbxzmPeUueevt9MdOLcaQEtWxrwMi1wmXfaxJ3rGnWlrH1pD+3xBJf6TxW8R1EU9vt6nLCJq6E++dfLCSpDUjLBwwBJ9cI83qXyJKIw4BL1KfO1bf2XurbqJc0+rh2kuPzcUFyK6+BaxtJ3/hgbfDU/BxGtP7iNCoNRx/JRyjns4ToreWzbuKh5CYUlLOMGxFQSwu1AUoWT/v2CEdgDuBgWXspxPjUvjRAfFViqfUt5CWjJIT8AocEQM4cxAWpL535hGxfHlE55ieTwqOrLJPBSKi9h8X44xmKveWnax2OG9Yi6l4ls4wjscYf2BIFLAeDma1LFXSpLd31LqCRlvUpu3WPs9SzV/UgWV9dlv/C+VF8CKnLdyzDgku3lgJZxIGZ+7AOkLlcaXN4xoS19d2C9DZYKyLj509DQkpWXsI1vOLDOdi4VNuE6t3/yqAteCuv4uAdIVVPKPrYFKzC9bONB4LLleITqMGhMv81PNBLEQyovk8NLmRreY9lA2nhoQ6T6l/i+F+5ZnAq89AOXAIK69HBzu5I0fsfMB+n5b4bS2gNrtEpezC/c//L9K+hXc6ssFSUrL4WNXG8Lx0tLy2l29WUGLq+PF9cMQGTfYzYHsjmQzYEbcw6YICGyVZwVl0J1Ccu4ZRsPAy4lqIRl/FqxjbP60qh3WY2gneoQi6q29OobtnEjdVxVXqrgsti9msq6V1KxRyWNX7aELtXXSzB5800itAchJSJsxwNcIj1cwMtbWtDlQ4do6urVAlrmelVQ4cn48JIDe7zBpQozGVLqWgteMrgsPlMh5h5DJ3UiOvtDFs8Q4FKoLkOqLQE3dT+fbV5J+f7tyQUutaBSr8bk2pWpgkuEzzTL6p/vr/lSKC1zr7c3reIAmAjg+U/D5DMExRPPMczDVB4KhvN1lM2iGwZcilTwKwwuC4PbEazjkzYusm4ZkFcBvU/NG0X5IY+QsG0HwMsC748b2CPUkhpwOdQfUPqDzejKS8DLXEDauAornX0LXkYDlww3LRgZ3j4ugWbp4GVUcInxV802PtLDNp4EXI5MGNbjUe8yLLhMpqKMAy3dwNKCmG7beBRwydCS27DqSznOgpdhwWXLsfcT16dM0vZaVEenTh2wwcbjJ/dTt0UDY4FLqCoBklRgyf1jJ/dRxcLXPMGlhJfBkNINN2UNTKdtPAhc5sbfL+pjlg5eypqXttqWARAzqW0890lryk1qJZanV9TS7qNbtd8Ffyfc4jtbvHdpYniZGFxq0sbbLupLqG+pm1vYDmALeGm3jStqS7P2pR1kZuDyxnyxzYBG9r1ncyCbA9kcuD7ngPXyH7XGpQouuW+kjYcDl6iJKQN5VLWlaRuv0Ne8hFrTUlzKmpdeIT3qtjDKSzVtnK3jsI8HAUy94tLfNq6CS0BLhP6w8nLvsWP0w3frBKzkupU6cFkPteXNLejilq20YNNGKjOUlb7QktWXLuUlLOPSNh4eXDLE9AKXXAtTKi0RzlPo3Zlyv3+MVu/dps4/V5853M8HdCIBLV+128SDbOOuExobZm1eZdjNNfUt/ZSXAnja1ZaAl6mCS+M+e84aadrDYRNXFZe518sJqsu/eqOKLl66IMAlPy/d53ZuX7F3k1RsKtCPx4QDl+X+aktAzbQVl3Wy3iUA5v5Th8XtWp/b6DUT3TX26Wj1LtOyjTsVl1ew5qW0jLNtnOGjvXXCSue63W4eTnGpgsuo8FLUvbyG0sY55CeJ8jKJbTzntI0nBJdQXoq6mSnVvKz8cgAhgIehiLM1FZej21AceGkdkza8BNi00sajgEsoL+NAS+sYCS/DgksBK8c+kBheTt86xwWDoIy8Y0J4mzgrLtE+ubjWBUL5+794rolGbJioB5fCNu4FL7HNa7s9uEeFl0HgUh1bOnhp2MADgKUJNyfelyhtXAT9GOCSAeZra0cKOzV/B34tErsn75iVyDKeKrhU1JdQZEKBOa/ha60dHvBy0b4lYpxZ69KluFRAJtfBNMJ6OHU8U1xeny+yGaDIvtdsDmRzIJsDN8YcYE6BVrWD+/VbFDt3NepbGnUuGVyijWEbR/iOCiwZZHKtS6+0cRVeWhAzBdt4tds2LiBmoPoyvG1cwEmoKwWsNBSZim1c2Md7VNGE5UuE7fvwY+WidiXg5Mm+z4vvrKmmQioy/7gFNXXuSM2XLtPb8+dQsWcVFXt2cde1ZFDp1brgpWUbLwPEDLCNl/UOZxsvQ0J57woqvPw45V7tSA+MfdVm+VUnI/dPnD9NOaO2JUCluugs4zlDlcnncLazNq2iHFLDASGxQGlpBvAY6ko/eGlTZpZTYWB5KuBSYLdmoq92rqefDXrcZQ9XwaXazw1sT9/u22rVfrRInvnRVWUldr/37RyRPt4srObuA9bu30652nLq9cUI8xxWR45HQrlcELLjbRsv1La17ss6gegBahbq2psA0rGbZDhPW9MizlZxbm8d2p4uXr6kmOX5DPL+/uqdisjwMoltHApK0zIO67gTYtpqWYZVY0rlJQCjer7gfhq2cbVmZrBlnAGm0xYetG7BztIpL+PZxpMG9sRLG3fCyzRs48nhpUwbf/izFwgBPDpIcu7MYXp1+WjKqzUyPezblhrSXykpx8WBmBrbuEgab0NBEBE1LtkqrrZJbONB1+yxsJZyAJYpQMu7plcT0r7V7+nyuWM05vupJhBVoWSY/i/fl5DUAAAgAElEQVSnV9FuxznV86/ev1oLLq3AHp1t3A4qvdSXbBuPAi5LbRvPhU0bVwFngrRxQMv8ZEt9+avZVaEDfJBSniSwp5TgkuHlqsZVtjmrzi/A1zFbJhs1L6GsVNLG0WdYqWkBLzNweWO82GYAI/ueszmQzYFsDlyfc4Df9NEG/bnP+41UcQNeqtAS/c7dqaxzNzNtPJz6ktPGocJ01LzU1LoUNTI9lJeoeakqLZ39MMrLQo3dNh4OXEKZ6WUVV7dZNS9Vy7gEmVa9y0KPaip0r6RCjyr6h5f70Ob9+wTgO7d4IV34co74zs58+in9sGK5AJvrG+rpjmd6UlnPSrEUe3gE8ngBS3WbobIsekJMK7BHbxtneMkKS2/1Zf53j1OhX0cBLguvdqTlDZtpZcMW17Jij9xeNW24GcqjQks/tWWhf0eh0FyBc+/Z6lrqlk4nhpsm/LTByGBruD2wp5y+3P4trcQ9R1jEZ9yzmRbu2kCjV8+hez78Pcn6mYCh7UODyzys46+3p/9nRE/6Zt9WTxgMlIdlacNG+qs3qwS0ROL4ir0bCcrLFXu3GMtmWrVnE324fp4Al+2nvE4r9m5W9mMcPucmytW2N8Clj/Kyrh2txLn34RzWeVbu3UT5unIq1LWjWdtW0nKxz9qP+xm2YpoWWgJe5ga3pZ+/0YlW4n722Rdca0nDd2RawdkS7tOaY+PaxoeWAlwCcF4t23hMcGmE9gQBS+/9pYOXUW3jeWEbjx/Ykx8ZD1xyjUwGltyKupUJFJjJ4KUElw/MfJ4aj+rBJQJBhq76yAYuC6Mf9Kw9GQ1e+gHOKPsAQdtQVMUlw0tWUXIbxTYeClx+aFdaxrWN91/9HiEdXQU/pe4jvbzdvJdCwMtghaUXuMQ2wMto4BLHlLLmJWzjOH/r0Eti27hDeQmYOWzDWDp92l4WwOv7Xn9gbWzLeKrgErZxh+oS8LJ6xauEsgNe945tjSd20UMLn6Xc1HsoB8Ul17tUwaXWNp6By+xF/vp8kc++1+x7zeZANgdulDkQH1wKSKmDlwCYMm08HLiUwFLASAVcllV2lyCzUm8bhxrTUlzqbePFqmoTaIaBly7bOGpehqh7Gdo23rWSENjDANNuG68WKeNQXiJtXKgoe1TRQ8PraPo3q2jP0Sb6Yt1aalXXn4oCVnaVCsuelXRrDyguq6jQMw68tJSWEmBWpmobzz//BAFW5l81wGW/jmId29QFCksARdEqaeJ+4FIFmQCXRcDL/h21CeQAl6HgpUZ5WWDFpgCe5STWB5Yb4BEqzjCLDpDCFt6BWg4qt9nDVZWlsw/bOOzjYhnUjnK17SiPdlA7ATVRExPHQCEpbOeD2lFhUDm1rJUtxokF++vKqTgIMNIAk3WsrLRaqDELSDk3VZfe8BJgMlcnA3ygykRfrNe1paK5ztu55TFSxYmalqyy9GxxfiW8R54f4TyPUg4BOkPkogvn8dweE16WQnEplJyKejNYbSmTxnmcFbYT1Taujo+guDTTxqPVuiy18jIKuMTYNGzj+RHx4WVulL3mZVJwmdw2LuHl1oMbtWABls6Pv5tpA5dCffke4GU05STbxq3AniiA0n/s+I3+Cd86xSUAZhxoiWPGb/pM+9z8UsXjwMvFDcu019JBoaTbAa2HrBmrBZe5j2VCub7mZbjAnujgUgLP0tnGo4FL3Ecp4OVzq4b4Qj98v4DZA9a9G8sy7gsuD4cI59HUuDTDe4z9sIzr5iJUwx9unWoEAbX2BpdQXGrgZaa4zF7ub5SX++xzZnM9mwPZHLge50BMcNlDWsUFvDTs4p29beNlXRT1pSNZXNrDAS3VhdWXduUl28Z1LcNLbhlOOhWXvM77da0ubTyc+rLGgJKq2lLt2wN7oK4s625BTE4aly0CewAwuUVfXSqpCEgpgKV9TDrw0oKZrLb0r33JyktYzDtT8SlDeflsFxucVEGlrs9qSCew9Frnsclarl3JLYNFTS1Ml0oT4JKPSad1Asqw6wCVAJQmkGQwGaK1w0gLVobazmAyKLQnyn4HmFQhZai+j8rSE1ry+JjwUoQClcA2fnXTxmNATLN2ZXiAWWp4mX/nYbo6tvE4SeMAl+mnjSdTXj5ES+tXaMECgMPMLV+6waWwjidRXvqDSH/1pts2ngRcsvoyqm08LriMGtBT/uXLBPWjDv6Ucvu83Qu14JLt4tzmtGnj/rbxuOCytMpLA0ZODK+8TJw27rCNQ3kJeHni1H7f7x5BPS0ny6Ry2M7DLkHgEudsOeWe4HRxB8B0HjPkuzG+SePfHVona13yeRhUmupLe0APW8XQZuAye5G/Hl/ks8+UzetsDmRz4EaZAzHBpQNSekFLto1HBpecNK6mjQNsdiUdtBRKTQ/l5bVuG1cVl6y8RGsHl3LdDitVcGn0GV6qULNnRXTlJVLIfWzjKrRkkIkamPaF4aVhG3+mC+X7PRYZXHJty7ymxqUKMJMBS6nwNM8RET7abePpAEsLgNpDeUKDS6g/BbiEwtJQU0ZoQ0FKm9pSBZxSYZmPAif9xjIMVVSVoYAlj2cQGaNNUvMyffXllbWN59806mS+qVrGATCjqy+9beFhgGZprONR1JdQXmJ8ksCeJMpLWMfZLs5tUvVlEngJMOkHvwA2bTUu1XqXV802boeXaYBLU3n5wW8pjGU8DLjM+9S4DKu8RB1LKNPU7+js6UP0xY6vaPLWz7XLlK2fU5jlwPF627nV6+w5uoN+8/lTCeFlqcBl6W3jqHkZxTYuxieseclhPdxO3f656/u3fUfHttPd83qGBpYMNoPAZQ7gMia8VG3jlctf8VWOHjnZQI8tedEOSBlaupSW9tqXGbjMXu5vlJf77HNmcz2bA9kcuB7nQEJwqSovdbbxrpZt3KasVFWWzn4NycAeVl0CWkrbeFR4yQpLtYXKEuuwj+sUl7zdsox3JaG2NCzjhZqqBGnjrL7EOSrFogOXKsgMhpeK4lIBmakoL1EP06h/qcJLO7B0AkwZxgNreP7VDpHBJZSYbBdXIaVX34SOwmJuTx9X94Xue8FLH9u4gJfOgB+vc8TaFh9eRlddSis5YOe1Ai9hN0eQj7CAM4yM2saAlqYaM6by0hdcJkgbZwt42Dan2Mxj28aHx1BcGoDTUlGGAZVyjDhGKDavPrgsQKX5tlwSwcsENS/1tnFY0R+MtcSFlyPWTKJLZ5u08Gr34a30y0+66uGlsI1HU1CybTyq3VynxEwDXEa1jYcFl0ng5R0T2hKSw1VQhb5ME29rBvPoVJxhQnrm7tRbec+cPkR9VwwPBJe5jx8QY2Af965nqbeNx1dcGpbx8UgEL9USFVymbxtv9WUv2ntsh2sO8JxASE/XZf1TB5ciNMiAl077t+8617o0WtSwRC1Lvl9ne/r0QXpq1aCQ4NJuG8/AZfYifz2+yGefKZvX2RzI5sCNMgcSgksoL7tbtnGoLHVLl+5mYA/s43Z7uG6dwaW99YOX2Md2cW4ZQqrwUu3zfl1r2sZrqgW8FAAT/cCkcRnYU+xeTfral4ZtvKtshW1cqX1pV18ymOTWobzsCdu4sajKyx5p1bxUbOOBaeNQW1ZQIYbS0mkdF+DTrHWJ2pf2dHHnemg4aaSPe43P6dLGg8CjCS+ddvPkSsywakvnOAkvr45tHMAxNeUlVJmJbONtI6eMJ4WXpbKNc2DPlU0bZ7VlDIgZwzaeN4+xwCEDxFTad6SSMpL68h0kjSdNG/9x28afXjCMzpw6qAULR07socdmv6IHl1Bgxqh5KSFktDqZpQaXgJd5LFBdBigvo4BLAS/VoJ6QSeO9FtXRqVP2kBZRF3Dj9EBoyTAzCF4O+Ga0b/DPjO1zA8El28W59baNe0PNpOCS08lLBy8NGBkhsCexbfyT1pSfZKWNz6n/Svv7+cPZw1S7/j2CQpNhI6sq/dogxaV6bFLlpQCM5497fgZRS/W7MXZwGdI2noHL7OX+Rnm5zz5nNtezOZDNgetxDqQALhlWBgPMsi4ysCc8uATQVC3jCOkJVl6q8LJYLQN7ilXJ08aLStp40YCYxZDwUg8uob6E8tKqcalTX9prXjqgJYNKDbhEHcx4yssKU2nJiktuVeWlzTb+lEwhz6UALQExRZiPgJUysMcJKp3rXiAyzjYTXgbBSmW/tI0nh5SWVdx+LkBJBPE44aTfOsZftZqXfhbwOPuuovLyWrONc83LsMpLHpd7w7CA21SUFowEDHUulm3cGifVm+Ft41BRxlFfWjbz9AEm1JRRwSXG5xPAy1yCwB4klbNdnNu4iks+Lqry8oEZfX2Txc+dOUyvLh/tDy5Ht6F4aeNpgMsHKC3FpQtc+sDLqODSBS9VkKnpT986hxCQpKrUkNJcuaB/aHCZ+/B+8oOXD8/pQ43H9MnyWw5tpNs/eTQSvJTKS6gsvWzidoCZDrgstW0cis6I6kuMT2Ib/6SVgJEAkkgZB+BT5wH3BfhbP0ZCSwNeqtBR148CLnGOJPAyNrgEwNTaxrMal9fjS2z2mTI4k82BbA5kc+DGmQMpgUtAy5Rt46zKrLSDSyg1w8BLV9q4BlxCZSls49U115Ft3KHIvNK28acqqNjvccq/+piAjk4FZdx1WfMymuISUDMOtLQdo4BJCRQ7Uj7INu46xg4gdWAyzHY/SKnblx9oWcDD17zEMbJGZnzbuEwGT0t1+WO0jQN4+tvGUbsy6tJWHMMwMmybxDZuwksb8CwxuHzrEQV2XhvgktWeyWzj8VSXst6lveYlA0jss/rR7ONR4eXqvd94QhGGI/qAnjZ2oBnVNv5eG0rDNp4muOSwHrPm5dg2njUv44BLP3jprHl596ynCDUm+TvgdvW+1RGg5QPmWD94uXr/atd1+HpQfPZaUhsaXEJtaSkvvcCl3TaeHri8j3LXkm08xbTxHssG0unTduUtfz8MLk3FZUh4GRVcMrz0tYmzUpLbKa1E8M72Ixu180soRr97z1txmYFLyl7gb5wX+Oy7zr7rbA5kc+BGmwOxwGXhCYBKH4WlLqyHU8gj28Y5sMduGS9WQIHZVdTD1NnHTbt4VVeS6ksJKlWruNrX2cVt27t2Jam+lNbxIupehlJeVlOxWxjbeKVQYUJh6ae+9K95aaSNQ4HJakyjjae8tGzirLi0tQjoebKSCoCWL3YyalrGq2vpBzZlUE8HChPYkwq0ZDu5AJFR7d88nturCy8BNaVtXMLI8ABThvvEh5fl0uKdsm08Uc1L1MiMW/cyZs1LhpMWxGxHDBx5X7y2rThP/o1HzfPxef1bf+Ulg0qn+hLreRHYA2ipKjDDQcxrTXXJIDKK8lIqNRNYxhOpLq9+2viY9dN8A0C2HNxEd44tt0NKW0iPAjCjwsv3uT5mfPVlELjssaBOWsDH/JYYTIZpTcu4h/IyLrj0g5ds70bbf/V7Lgv3xXNNNGL9RBNGquPD9HXwcsz3U7TfP6zpYzdNM2EkQ8mwbW6cXWHpVGGmCS6lbbxU9S6N817pwJ5PWlNYcMmBPibE9EkZjwMuGV46k8P9YGZwjcsD1GPFQD24ZAjqkTaeWcWzl/wb7SU/+7zZnM/mQDYHrqc5EAtcFh/vThJeKipLW21LH6jJ4zpHtY07lZdsG/dPG/eyjaug0qtvg5QeSsyy6hqyQnsQ8FMla1+GgpcczONsGWjKwB4VWHLfXu8yRNq4j21cWMd7VVARoTthF5+0cZlEXkmFvp2o0K8jFft1pMJr0ubtByKj7pP1LttHB5eokckQMm4bUUVZ2sCeDpHs4qoSM55tPKnyEqnj6de7TAQv44LLIW0pHdu4Ci6lgjIeuEySNu4DL41UcSe4BLS04GV0cIlU8ti28RLWvYwDLq8323h+1IOUe/dByr/7kO9S+eVAOnZin1YVBdXdkwsGhwOXAmg+SLp6lOr2J78ebKvhePrUARKQ0YSZDDX922BwWSuAJVSUYYAlj/GrdxkILr+uI0BK3ZILqHO5Yu8q1/cR3SZuKS4l2PS2jVd+/Zpv8vOGxnXxwaUI7NHbxksBLluOv7eEgT1u2/j4rTNs39Wupi1012cVlr0csDOBbdwPXEKJif0uaBmgvIwLLqPCy64r+hMChFgh6mwPnthNjy56PhhceqgvM3CZvcBfTy/w2WfJ5nM2B7I5cKPNgdjgEvCy6Km8ZDWmAS916svOSBvvRkVYwtXFK3mcbeNmvUuGmHYlpk59KRLKTcVlNypW1RhLtbCJM7yMZhuX8FJVXiK0J0zaeLGbhJbcyvqXDC6Nmpeoe8lL9yoqeiwMMp2KStu6Ci/VPtSXsJCHhZY8zkgWZ7Vl2ZOcNl5BxeeeENAyD2j5akcRzCMTxUsAMI2wniDlJfbblrjQko8z4SWrKKPaxvm4NNSXqHcZPXFc1LwU6ssoyktrbHzlpWEbT0l5ybbxH11gz7B2lBdLWyoMg40c6wCX6cDLsMrLvJo2/qYKII0+thnqSje8NICnOO4Ryg93Lv7qyxzgJVLH346SNG7YxkuVNo70cLE8EqrupRiLtHEcM+IRQu3KOIu0eCMdPIZ9fJTDNj7qQQJ8FEvMtHFxbAC4BNhcuUdvF0adxemb50QAl1BgBsPL6VvsNRwtcBlNfRkGXApgyuE7cZSXsIwrystw4BI28wjw0oCZ7ea+RIdPNLhgz4bG9bHVlqoi06m8/OX0Ktp9ZKvregyZjpxooMfm/55yH90fCWCi1iWUmbLmpVN5ifX7KQhcwv7NSsooba6k8PJeyk9sTS0N9aUTXJ461Ui9lg6S4FKMuVeOjQkveyx7XWsVP3KygR5b9KINXEqIyeE+rT1De5KAy9zk1iQWThBnVaRHO+w7fX1OzK8tR74XdnI/1aa5T9S7RN3LVpSb3ooALk+cOBFq2b37IGVL9gyyOZDNgWwOZHMgrTkQ9s+fbFy4P6dzcFaEWFoIaAlwaSovnQpL5zoH+Djazt2pGNU2LmpeMrh0WMcr9epLW83LKiOwx6hvyeDS2YZRXhZquhrqy+i28bIItnGAS1ZeomVoya0NVjqs4WKfUufSHNuzkgpRVZcAmAq8LDzZmQpPVlBZ784CWkJtKRaAS2XJKX11e5K+rHkpa1g6A3qc6wJeMnxM2prwkuFjRwquTcnAkls+Nnmrqimj9K+abTxt5WVtW0qkvBx8FdLGjZqW14ptHBBTqCht1m8LZjrBpbqe2DZuqiiDIWbONjb9mpdxbOMAl1BexoGWfEwsaGmAzpwDXop6lYCXccHlyHCqywErxrisyQyu0O5t2kmtpz8bDV76pI3/cnIN7Ti02QbLLHDpr7BUVZvoB4PLOsq/34YKY7BI1WVU9SXXvOQ2EFwuhOKS62P6wEs1mMcAlx9unO5p3Z65bW4q4BIQ0wkvF9YvsX0X6nd/ybCo45iwFnGvcW7beAhwaQT8RIGWcuz9VFrl5b2U04BLkfy+eaqluDSCfQTojAEva9e/T6gFqX4n3N9+ZBPdMe1BD3BphfvkkFDusI0nAZdQXeJ8YQJ7Fu9b6nnfuH/xDyI7vwintlSh6LR7RGhPBi4zAJEWgMjOk82lbA5kcyDqHMiAZDggGfY5hYGWGGMDlxa8vJK2caSNO6BlhUwbB6DU1bsshW0ccNPTNl5THaLupdMuzuusvgxOGwfQlPDSXcvSBJQMMp3wUigwK4TyMnLdS9M2LkFm4dUOlkW83+M2aJkETgYdC3gJC7gTVDrXbeAyoW38Wk0bjwIteayEl6h9KetYhmsz27itPmbcmpe20B7VNh41qMc+Pk7auACXPmnjKqj06kt4aYFO2MHDLrFt46ZaM32AGcU2LsEl4GUy5SUgZnyAaU8bT6S4ZOAJ2zgAqEZ9eecH7Wn9vnVayAAYM2nT59HApU/a+NDVH7qSkhlcWoE94QBmOHDJ53oglm0cwFNAS0N1GRpcYrw4Jhy8vGt6Ne04bAe6gDwIYRm25qPUwKUzbdyvziWuv3LvKhN2ekHJsNsQ3qPWuQxUXCrJ5NHh5ZVJG3cqLvG8kMZ+x+SHHPASFvbotvEJ2z51pcvjGljm1H8VDC09bONJwSXgJdvGcxrlZfWKV31LEJw+fZD6fDMsOrg0bOMZuMxAQ1TQkI3P5kw2B7I5kNYcCAvksnHhAGdscGnZxiW8LHAdSxHgg23dpS0c9nBzn6K+FJbxdNWXDCmdENOuvERgDy/60J5A5WVNVyrU1AhQCbs4L+FCewArGVQyuFRbS2kprOPCMi7De6C8ZAu5HV7qIGYlCUDJNnEGmrzOdvCAVpyjZ4VUWj5ZKYJ4RE3LEKpKto4HAcmo+7l+pRNY2tcBOA3reFLVJY53KS87aNPG3WOhvExZfRnDNm4HmFHgpRHYMwj273LKc4t+6MVQSqagwCzAfs4LgnfiLjHrXsaveWnZxNk2LsDjMNjIk1jHZWAPIKN/QI8cp45xQ0gVSEqLuB5esmWcj8F6SIhpgshg5SUs5lbIT/rgkpWXsICHg5gGuIR1/GrZxkfabeOAjgI8MoiM0/qASwDNFxePpDOnD2nh5ZETe6jz3Fcjw8s86l4qdSuhttx84HvXdRhc5t/j8W2o8L7VV8+h9mdunes6F4Md85zK9aG+zI9pI0BkVOUlACaUlJM2f+5/TZviMrzycsi3bqCLzyLSl7/9IEVwKetfsvJy6Bp/Sy/bxXl8VNs4g01pGzfg5cf3+VrF9xzdTnd/8aQNdEp4eW9E+3gpa17eS+O3znTNhfNnDlP/Ne/awaWh0BRKzZDKyzumPkxbDnuncgvwt3pYALh0Ky/v+qKCdjdtcd0z/84AajKYDNMK9eWUe2wA8o6ZD9KSfcu018C1VjSuJB30NO3hqtJS6d81pwvtOrollE0cL41pvahm58mgRzYHsjmQzYFsDmAOZEAyHJAM+5ySgcuwtnFtzcsY4FKoLu11LlUlphNa8roNXlanZBs34KVUX8axjauw0tmX8BLgkmEl28axje3i3LqUliqgZEjpsS2sbbysV5VhMa+gwisdqfgKbOHhE8Svb9u4BmiqkHMAA0tuQxyjHq/tR693aQeXVh3LcMrLFNLGU4CWztCfZLbx6GnjBYadcZWXwjYOUFkuF7X25NDk8FKFkmH6uatkG5ehPeGgpaiNeS3axt9m23iCxPE4tS6VYxhYcpvEMo5jBfzUqC4BL7/cvkir7gJs2HTge/r15B6R4aWqohyzYSpdOnfUBTW8ISOUkgwvWTVpbxfXL3ediyHMmdMH6emFQ2zgNA3b+OKGgGsuGqpYxRlc+te8/OW0atp00A108VkAlF9Y/lbq4JJt40HgUtifN04zVZdxwaUJMMfdTw992Ycaj+/WfncHj++mR+e9YAOXUGtGVV7mxsM2Xrq0cS9wie8Mqstfzaq2w8uItvH+a9/VlnBYd2BNCJu4Ci7Rb00PLXjO97nHApewjhvwEtBy6o7PPX/H+fcSQVNQZAYBSt1+TisP+0KUgYYMNGRzIJsD2RzI5kCacyDsnz/ZuHCAMzG4tGzjXjUuvbYpqktWYqaQNl4UAT/SSs6w0qstqIE91d1sQT3OepdYD6O8VG3jrLxEWwxIHJcBPU5giXVWYyphPQbAFBBTAZeq+jIyvOTgHigpA+peFnpVUhlUmb9/XKaHQ2nZ77ErZg/XqTHj2MahyGS1ZuxWCxI1QBLg0oSXmjFRz6mMZxgZtY1X8zKzjadiGxchPR7gElDzCsNL2MYR8JP3CuwZrldcsgrTrdgMqbiMmzYOgGlCzPTVl+EUl1KZKYJ6jJCfXALlZRLbeG6UwzYeR2npOMYPXv56Uk/a1OgNzwAdUJdu8e5ldOfY8ljw8vnFb9KJk/s9YZUXuLSApx5ebti/3vN8uF9hsf7mIwe4ZPAZ3zaOoByGMM5W2ro/doFLy2rubRsfuf4Tuni2yfO86VvF1cTx+ykIXOIzwsKOIB9WXSapeQnl5VNLBxNUg87nx+vnzhymV78Z5QKXceAlKzVzE9IHmDpwCdg7Y/tsD8t4a8pNvE/WyPRRXpZ//SLtP77L8/kAZL/4zZsR1JYSWgJcVi7t52vhjgouWZWJmpetvupFKxpX+P7jB9Sob3w/1g4tNXZzHbisXP6K+AxhXwjTfFnNzpXBjx/jHJg/fwndfvud1LNn70yBnIV1ZXMghTkQ9s+fbFyJwGUBqeJGSI+tFWnjXjUvlW1sG/dSYHaxqy9F6rhX2riyDWBSBZam8tKoeamrfcnwkltpHS+BbTwEvCx2rRHWbz3EDLaNs+qy0J3t4txWkQtmcs1LblmFiXWXXbyKir2wVFKxVwUVXnyCCq8kg5VQXsI6rgORcbczgLTbxNt71sHksUlas+alE0YOCBPaA3BZfn3YxtkiHts2bqSOp6nCNCzjucjW8fiBPfFt41JdKS3jGohphPrkI7VxbeNGcrgmsCfvAzEl9ASwhFU8mm08atr4tWcbNyDm21BdJlVeImQnTtq4HV6mor70sY23//wVajyqV8IBXq5oWBU5rOfFJe/QsRP7PEEMYJUXuFQt4Zby0oKY7We/TIePuxO4GX6hnbdzIeXff8ATXsrAnmi28Yr5r1HTiT3azyGuuWuRC1xaYT1u5WXn+f0Idmz1vp39ebsWlkRxCdXl9K32hHfntbEOlSxqYargEn1OD2c1Zdh25va5voAL15y3+2tPcGnBy6tvG9eBS35mX+yaT7+Y3tFTeamredlm/rO0TWMRx/cwafssygF6GvUrZZK4U13pvT78u4+0gBz3HAdcdlvenxbvXapVh+K8WAAtx2yZbIeWsIBHBJcjNo2ni+eaQlv1foygKbvnDJCmOQdGjhxDgJdpnjM7VzZHb+Q5kAHJcEAy7HNKRXHJAFNATVHj0kNVaaorNfs6d6cyLF26iSUMuJSgUgMvK2q0gT1XzDYeClxCmemlulS32W3jbBlnC7kFLqWF3JmC9ecAACAASURBVAUrGU5y64SW2A7VpQteAlpWC3BZ+N3jVPjD48Imnga8jAsodcdFShtPo9Yln0NRPbprWnooK52gM+rxAeOjKi55fH4Qwnoy23g+Rtp4Grbx9MHlo6JeZhibuHNMctt4dHDJNTGtGpYR7OOiTmb6qkuueRlJfWnaxuMnjseClgroZGDJbSlt493nDaYDx+p9QdrRE3vp/fVT6BfjO/uqLx/8tC8tqV9BlzRqQoYaweDSbhu/86N2tLh+WSD8Aix5e80ET3ApbOMicVymjeeN1HFOH3e2//fEzrS0YXngNc+ePkSDvvkgFLxsP/dl2nVEX3OQnw8+x1trx6cOL19c/rZWBcvX5vbkqUZ6dfUoG7wUdSs/jpY43m/1KMK5+Ly6Vnzm9eMC4GUU+3j6aeN+4BKfC6B//7Gd9Pra9zzVl2ra+K++qKZPtn2mfTY416K9Swm1LwW4FIrN1qGVl+ULX9CqOPk7OHWqkTYd+o42HFxHM3fOoSk7ZrmWeQ0LxJjG47u0ied8Pm6Pn9pHr64b4YaWSu1KncJS3f740pfMzxD2hehGfrnOPnsGlzAHli1bk0HLFFR2af4+DR48nFq0aJGpYK+x7yXsdxz2z59s3Alq1apV4D80pgou/W3jqvJSBy+7UdGwjYcDl0bSuFBeqonjVgK5l11cKDUru5KluJQ1L72s4uq2OLZxEdZTjaRwf+u4XnHpsI13lfZxhpdWwriEmwwxI8FLWMYNqOmClz0rKP98J8r3Q13LDlR4BfDyMbn0S185qQOTYbazBTxIdakqLfkYdVvkvhdM9FNe9k+7zqUdkDKMjNrGs43LdPLw4TxeQT5tyVmzMtF6nREAFFlxaQT8cP3KOG3MmpdmrUvUvFTrXQrbuD1BPJzykutkuoN41PM7+7CM8zZLNcnqSdmyPVzX2m3jEYJ6TNt4NGhpwc7SwMso4FKkjCOsRygv48PLZLZxe2BPUnAZVPPywU9/R1sObAqEdD+cOUz1R7bTvB0LacrmL8TyxbYFoh4mFJaALQwv/NogcMm28V9P7UEffDeNDh2vD31uqNRQn/MPy0YSgKddyQkgKm3jOnD5z1O709jvpgWqItXPd+lcE63bv5b6LB1Od44vt0FM2MZ/MakzjfluqhZSqefiPlRma/evod8tf5t+MblTbIj5qxnd6LXVowmWd5yTzx+mhW396/rF1H7eSzaAGaS0/KdPu9Lra8bQ1kMbfesfOu8B8wfqw+HrP6ZffVrjgphRa17y+LRs40HgUv08CFmqP7qNVu5fRZO3zzIXrMMW7vddYN+nO+c6oOW9pvLST3XZafHvaV7D13T2jD58S73PNPuYL4v2LRE2chVAavsa9WXXFf1dnyHsC2HYF1GMW7NmM/2X//JLARQAFSZNmqkFPgweMB7H+V1n8+Z6evjhduZ5cW5eVPsuj1O3+Z03zD58hjD3GOZcXmPUZ4bPiM+gjuPnhM/rtV8di37a5+Pzq+fFveC+eB9aPCf+TtD6fffqcWn0+dppfu9p3FfYc+BZ+s0xntfOZx72/PzdBR3P4/zuJeiafA7dtYL2B53fuT+teYb7dc5fqGyhtnVeE+sY7/f7yN8ZnxPjca+6++XnotvvdQ8/5m1h//y50ccBWvLi9yzig8snupPONi6VlwqoZLVlJ2Ub28W5Ncd0o6KwjUvlJRSY0g4e0Ap4CfWlCjAt1WV423iNqGupAku1HwZeeqWNh6l5GcU2DnAprOHdLSs5Q0vZMozk1s82bo0p9GRruLSHF3t3scNKhpbcJrB9Xy+2cQE6AS+dako/eGmDnbCN2+Fj0vWo0JLHS+WlhJFRwnowNim8zNWlbBtH4nhceInj4oDLIW0puW3csIx7QcxIdnEGnlfDNs7AUoWeIetemrUrwwPMUsNLob4MnTaepm38oVi2cWfNyzTUlzgHgnm8ljs/aE/vr5tKJ08Gq+OSwo4gcAnY2GNBnbCUJ7kWVJpucAnFpXfa+MOfv0CNx/TW+TD3gjAf1Sr+8Ozk5xTPa2FtZHj50Jy+iT8PPjOAFGpjqtZxHbx8cK5/EE+YZ4gxp08foB6LB3nAS1jGr45t/KMt00MD9LCf0znuyMkGem3NKEVlaQBLtUamxjY+ftuMSGDaee0464DNh07U0/jtM+hXc6siqSw55EcFmziP1334vQSp+8K+HOPFGy/yaPnF3guA8Au6176ga+GlXj0O6wADAFYqKEgLYPH51WsG3WOU/XzPDHmcMATX53383MLAEj4m6fm8PgvfB2o+Ou3T+Dx49jwHvI5Pextf86uvltJvftPKdU9JrqeCK1ynX7/XXWA5yflxLL4jzOFSzTH+vnANnhe6e8Z+zDl8h0Fjvc4RdK2g/V7n9NvG9+s3Jmgf35Pz+eMZ6J4ZH4P9eF5e18Dx6u8q7tVvPO9Xj/E67/WyTf0zJut728YZWKqt7llFAJc9vWtbetW71KaNO5SWXtASAFPYxiOCywpOGrfUlkVjm051qVNeoualCiud/VDwsrqG1LTxcOAyvG2cFZdqaweXMW3jPSupzFiKT1dQ8ZXHKN9PUVkysDTaIhSYCeFlkuO9jjVt46918KxxqSoyI6sr2SLu1UaEjzmATifsjHgOPeCMlzYuam9eL7bxq6C8TGwbH6okjacGLiXAZCVllDaObRyKS6gx7cpLAMyQ4NIYZ8HI8ABTJI8bike2eqfZRlFfiuu+A9VlfOVlfmQ8cMl2cwaW3CZVX/rBSwBNhPaM/34WHTmxJ1VIgwCW+iPbaO6Or6nP4uEaNSSH6aQFLpd7gkuuocn2cFZfZuBS1id0giMvcKlLGy81uLRqXkaxjWPsvZSG8vKheX1ozKYptP7AOqGgDasydj5TdR0q4T1Ht9ObGz7yVlmq0JL7k9x1LUsJLnGPZ04fJNjAURsTFvL+60bRr+dUUw5J40rauAoiA/sO1eWVBJeAO/xijZd7J0jiF3681PO4KC0ggRdgYIiG6+PFP+75ve7F65pe4+Jsw7lVUMH3j+3oO9Ve2M6f1et6aZ/P6xr4Dvv2fVnct/O7wD2XAu553QdvmzVrngkrvZ4ZjwvTetWyZKDk99zDnNtvDK7hfJZ+46Pu4987XEd3LMaMHTvR3I8+tunG67YHXStov+68pdqO/1fonj2el9cz498zHOf1/xr+jBin3jfWnduwH/O2c+cqsZRynqn3crX7OgCXbZcQU4WVzr7XM4oALntQ8fFw8LLMCPCRyksHrBTKSlV52ZWKqtqS+wjyYdu4Esjjr76UCktLddmVyiq7SxWmEdjjBTG9al46YSXWASx5exh4qaaNm5bxmiS2ca57iXNUykVJG1fBpVRkhoWXluJS1rqspMKTFcIOngeg9AGXsI0DbhauOdt4B8pHBJdX2jZeGNCB8rCNlwxediBWUkZp86+j1mUc1eW1ZRsvQHFZm9nG2VoeBVhiLKAlHxPfNh5DcamCy4jqSwE7xTHXgm0cwDW5bTwJvMyN0tnGAUQRAhR9CYKXrMhEeA8g5nf7NxDqXAI+qsCF+4A3qPUIZSDGbTmwkVbtWU3jv/+Mnl80nO6e3lvWxnzvQWJo6KWE9NrGtvHC+1ZQj9e4eNv8beMMNr1akRw+FuE74RfrGO+08fzYByiH5UP30nLs/Z7bvcbG2aaqKaP0dcpL3XYO+BH1Msfd51JU5sY9QLlx93tst49lG3iUNpcSvFQB6C+mP049lgyiDzZNoUV7lgqod/zkPpGiDtjHvyPcwkIONSls5Bj/2tpRhHqXVh1LD4Ulw0pnO8kNL/1s5EgF55AfTghPq2V4GQgq1TqXDC25Vfc5+l4vP17b4r7gQq0GwKUe7wcJ1HG6Pl76nZABYIGVTAAAPyZwiefhBB9e2/h54Jn+4z/eZYI63s6t17Fe23h80Pl4nNoCyrz66iBxD4As6v1fDXCp3luSfpxnkeR66rGYw855re5P2meQ5gXhkp7beXzQtYL2O89XynV855jDuufCc129B4aMOBZz3+t74/8Pqf8ooZ7D2cf/13CuoPtxHvdjXvf6sybb5q28DPNcIoBLQEteHMniSW3jDCu92i5WYE9o27iwi+tt417wEtu45iW3DCcZVjpb3q9rAS6T2ca5viUDS7W1B/bANq5XXzKY5NZhG1dqXAJcFmEX/4NRx9KhsDTrW3ptT6i8LG3a+JVRX2rTxkMrKa8d27iEl3EAZkLbOCsl00waT2Qbj582no9Z8zI/lNPG07WNF4ZdDds4qy1jQMyI4FKmjbNCszTwMv/Ow5R/R9rBwyowATCTp43HSBofCXCZftp4WHjJENPVjm7jG9ST1+2PAS8llEwKLvVp41Bc5j/4LbHy0gtU6rbhOAtIhoeYgJS6xQYeNSDTNsYDdMbZHwVYqmN1kDLMdgkq7VDSe5tzjFRRRgGXcmw6yksVXqp9EcAzsbU+WXyCxz4nkIy03oryk8KH9jDYFBBzcmtKC1zyedJSXjoBaJiXIYyJ83KMF3AoiPACz8czsADMxMs+YKPXSz+P92q9wCVe+FmlxMAA2zAW13BCTaxjP87P0NMPMKjX5PF83wwa+Pp8zzzO7zPyvTqhCdZ194N70e1L43z8HfHz4c+jtirM4WfMnwH34FRcqs+Cvw88r6FD3xLfDT87vjZ/X+px/JmdY3BffA/OZ43tODcUmTge+/k86udBX72WOs65Het8LD9vjMfi98xwDPbzWG55HuG86MPujtZ5Pv7c+Ex8fbXl/TgP3zM/V4wL2u91f3ytMMfq7gXb+X7wmdAPcz4ew8/J+b05n2Xce+V74+PVz6Hrq/9v499/r+Oxje8f19GdD9vxefgc6Ds/r9+xP9Z9Yf/8ycaFg5kxwWU45aU9bVxRWXoBSt22zpZlPDy4hF2creNc81JayHXQEtu9lJfFqhRs4zWls40XFcWlHlwa9TA5VdzVWkBT1Lj8A1SUenu4Dl4WocxMCC+THO88FiCUbeFR1ZfJLOTRw3eEbTw03IxeDzOK4pLHWrbxqwAv04SWOBfD0Lg1L2PWu0SdzPg1L9uRb2hPrHqXSdLGH5UW8OEqgLT6XmE9+TeNY2Adtx13pWzjluqR1Y+ptO88TGGhJcbhmmgT2cZHJLGNu+FlHLWlekwieKkDkyG2F0ZDeWnZwq9c3xteMrDkVgcpndsx3oSWAJ8R1JdybEh4qYLJkoLM+211LFU4GdQPAyl1Y8KCStjEnUt0cJmebVwFlrZ+VHCJ8ZFgpUOVeQ0pLwEw48JLr5qXDDDDvhBGfTFmGICXdgYzOAe/yANoAkww+FHHBF0L51DH8zn5RZ/PiWsDAOB8Kgjg/bwP+3G/fLzX9Z3XxHj1HgAvVBWkej4GMOr1+Bp8LxjP24LuB+fB/ajjuZ/2+fi8zhafCYpL3o57YkiGe1DBJe6V92E8xqrPzrmfnxd/RuezxTlUOzfGqc+Wn/3HH082oRFf3w8y4bzOe3FeW/3enc8ax2LO8X3zs+HW61h1zmG/+vui3gs/E9351f0Yg3Px/fGzUcd47cf11O8Fx+H+li9fK7bjvLpz82fklq+lXkd9Lrxfdz7ez8fwOj+vNO+Vnztfiz+DX4tnw+P5OfO9OY/jOcfPj49Tx2GM+o88GIPxXmPV437s/bB//mTjSgouo9jGMdYI8vGEkwrQhD3ca0xM27hlGQe8tGzjkeClBlxCZcn2cZ3ikrdblvGuJGpdImW8uooKKdvGdeAy2DZeTcUe1ZTv2YUKLz9OhT90tJLDvZSVPtsE8Mxs42QG9jhhpCawB7ZxCS+jQ099nUsVcMaveRndNg6rOZaEyssU4WUBwT9XEV7GUV4CePqCy/+fvXf/vqSqz/z5Szh1Ts8vWfkLZpZmZn7OyorQINBA3y9AX2kwzhhB6AZEQUUajNAoIgrNxYy5SZKZoNEhmnyHmEQSyaBZwRhJZCYBZ5Lp3/Z3PXvXU/Wuffau2peqc87n0/uHWrsue++6nGo+q148z/upVZm0goe1tZJT2MBpB+9rc2zjTc3LFYPLSW3jkeByrLRx1q5MaddpG19SXOqQn2vTVJeAm1p5GQEvn7xG0TYeazcfBqMAmlcnKS4BMxt4GQEu2zE98NIDKTfRNu6reemDldgPYKlbvb4MJQ3Q7LeNp4HLnWp2YecoNS87wPI5zulQVbqUls2+nUorNbcJvJzCNh76QZj6gUwogBZz4ENcwhHui/lI50c9QQBaCQ0IEghscA6cn32Gjrvu1b5uzCfvQwIuQBa7rqdrTuzjtfD5sB+hEY5zH1qcx7bey+Njzyfnluu4RwkueV48k29/+7sdcCmfPebAsyRIdG0TUqEfz4nnwd8T5yIY5Xnlu4B1zm+fyzU3z+G6FnkM58fc/N0xN98p2c+3Lu8Bfex3yN6W7xT6D107j8t3SZ5z6DivWz5T3l/oWM7B/nhXXf8WeNx3rdjPc3NO+7fE/jGuFefC7yrfN57T1eLacW1oeRxz8J3jPrvF/HxP5X2jH7blPj4fvvP2XNtlO/TvT+k3KbikZdyhvER9y7rGJRWXbE3Ny1MOOFnv84X1EGYm28apumzbPniJY7SLsyWotO3i3Cak9LU7ADqPH1cLrb481gLMEwjkGVqOq8WpANv4CWMXR61LH8TEsYVWXLYqS7N9TM3vOpQMLKUKM7fm5RRp41BccqEKs6/NU1yidmW9AFzG1rBs+o8PMammjG0NvDQwcqVp47B417UqUa9yjGWWZRtPTxtPgZdmjN82Xp0zx8KgJVPG21bXsnz0+qaWZR+8bI/1Ky+psnQrMNPTxmcJtnET1jOR6rKuXxmjvDR9i228AzIDVJZO63gsvGxUmrm2cTcwNWnjxjIerb6E4pJLBMCMUl56QGaKLXxozJDC0ne8D1QOHXMrL/vBJRWYyQCzgY2EjiO2q1ZevmCs37SDh7YbZxu36ltCdRn6QZj6oUywwI9yfLwT/HBOfqSHggPXHJwLLc8pP/pxfoKQoeNyLq7b58R88j4kZJLrHN/XSrjEfq59eE7Yj+tnP1frGuvaFzqf6xwYK8El+uC+AW+gHCNYxH7795W/BY7j2UroY/e3+6A/Fuznb8lt7JNLyNx9/XEM10uwhfn4u9v3Iedxrdvvhf2b9L1TmM/1XOR5eBzzcL88x9BxjEF//hby/kLG8pxo2d8H6njcd624Dv575bx8v/hbj3WtmA/XKa+F53S16Mf7sls5B95NO1iL7yvfIdezknPKfq5r2er7Qv/+lH4rA5cOeOlJGtcAE1DzsFBZEkrq1gU1u+E+O+rAnnDbuG0ZR4CPCewJhZeLYycVlvnRNpyHwFK2PmjJ/VBeLo5DddkqL8dMG0dgjwSWXJehPWa9Cy133HqLmt9xRC3uibeHS2Ap1zW8zLCNj13vEvNV9+8NCuwZJaSnBpdNzUtbedmzPW3auAnsQQBPLLysdGBPrG18s5SXGnyuUXmZbht3p43ngkuMb4Fk+PrskR54WdvDbXBJoIk21TYOFWVS2ngDPcevewk1ZRy8NDUyq8cBMK9LXlJUl3qMo+altIAnrT9xrerASK2ovC5wX7ryMsk2/uQ04FIrM58ygT1QRNrW8L5tgM5kcKlt5vHKyyH4mHc83TbOAJ4hUGkfN4E9COdxqS+HAWYavJy25uWsUVVGqDBzlJcvxNW71NDyxfeNXuty7JqXoR+EOR/IAAyEDQQW3Ma8NtAZOhfG9n3QEw7gvJwLQIEgZOg4x8jWPifmk9cg78F1j3Iuex1z89pwzDUe14z7wTF7vL099nz2/LxGG1xiP84N8CLvB/sl7JHPjWMIyzg3+mAubGORvxnOy+fA/RIYcQxazDE0d19/jJfXK7flupyjbx2/IcGU6xnJc8l3CnO63gt5Lh6XzwLn47+DoeMYJ69Jbg+NldchrxVz4DnhntGy39B8GCd/N4yTz0NeG47J7aG5eQ1s+Q7JZ89jaDEfniH6YQGYx7XIPlhHH/n80Bf7MF72td8bbPM3kv1wDjwD+dzk8e2wHvr3p/RbKbj0wEtLedlNG7chJYFmvd+nvpS28ZtOqgUXV/I4jmE/6lfqwB4qLrFtal7iGAAmWwkz9bijJzS01PBSg8tleAkwCYBJQNnX7mjqXaLu5TG1gF38eJxtfHFShvRIJeZRhZqXsu7lAgpLayHINErLo2r+n29S1b370wJ5em3jB7JqXqJm5egAs6O89Af2UJ3ZtFRQprZLoHK/qgZt412rd5glXI7xr8dCS/Rva17GKC/RNxdewnI+nvJyFNv4Q6sN7NHA89xuVdULYWM+uIT60gDLKtA+LvstQ8gblN6HmpaPXq9rYkqA6YaXUGFy6a99mQIuodRsYedU4DIcXupwH6g1EfLzOOpepsHLZHCpA3ustHGARyznp08bdwNOgM9EgBmrvAS41PASAHNsiNnaxjWMfCoSYLLWJdsQ9WXTtwdeyjqXYn0jbeOwfj9zlbaB23DStz17RtrGbUiJ7eG08TRwuQLbOJSXIepL3efKfNv4C3Fp47MXCTtrxeaIoT2wjeslIDmc9SxndV9d87JeD/0gTP1Ixse3rN2GeQAZJCTAR7vrw913TnzI21BD9iWIkHNKsIG+OEbIQNDhAm6c1z6nvY35MJ7XhW15j7gmqULkvGh5vQQU9rXiuA1LcM0ucDjFfPJaud53fvls0R/3hX0ca7c2oMH9E+7xmXAe7MdxOQf6YL/s+/TTz2tghH38TTCGv7XsK+fCtbBWKdRyqJMpx8vflXPJe8N4W2XH+XHd9rXzGFock++MvBYc5/l8c7iO49p4fUPH5fn5Ttr/RuS55dzyPlzXKud2Hcc+OR+vlee3j8v5cq8Vc/MdlM+f14lrwPVgG+fl88S2XDgHnxGvS87JfZwD87qs9JwX/eR47t8ubejfn9JvZHA5P3CrwtImi0u7ONettPEe5aXbNm7DzK7asql/eeSUWsTaxjW8tAFmDTJreCmhJdcBLxu7eAMxl+FljPJSg80TrfKyqXs5aBk3lvIdJyWslBAT63XaeJBt/Ba1+JWbsmpaSpWla33TAnsAQ2f3G2AJKNlnF+exxvadCi05zgUvl/b5YGOxjY9hE7fnyLONrxZeatt4HcjT1r7c3SgmU+3iGMe08eqRG5r5CEf7WkBMgMmuglIoKh3wkiATYLP6DECl6K+3++ElxrQgkgniA22juNwk2zgDe9LAJYDnmPBSh+1oeAmAmbZkBfZApbly27jb9j1c17J/HGzjVFjGqi91/UrAyAZIlrRxH7D07Z89a8NLlwrTvS8ZYE5mG4eqM0Jx+dwVI8BLwEgCyXCQuam28dAPwtAPZUIkgicJHuQc+CBnH37E4zg/7F3jeIzj0BIScG67D+ZGH44hBCBkwH7sQy0+1zkxr7wnQiz7PICSBF68FnmPOI8PlqE/QQ36yeuQ+3FMLpyP18ft3Pl4Tvm78J7QyufJ5yGP49lISCuftbx+Ob98Vkycl/eD+TGvDXB5XnlNOAe2+VywjevENn5rXgP6cDxb3jv6oL/cxj5eJ+/bPs73i/PJVl4PrwEtrkNeP+ZAX5yD/Z588pnea7evA/PxWjHHzp3XqPe8598389nH8c699NLXm3Pi3HjWGPtv/+171L/7d+/pHYvfhvfquhZ5fyHXgvnseeT7It+pnGvlNaPFOfEc+MzRyt9TPk/5bxRj7d8Wx//sz/5aQ2zffch7wLkwB6/HdS04zvPIvhyzFdvQvz+l30Tgcnx4mW4bXyTZxqm6NK2xjRvVJWGlq23gZWMbP6ZVlhJYyvU+1SWPtaE9UGse1QrMMOu4DSu5TaB5VIXYxhHIM7/ngJrfmx7G44KV9r5ceGmnheduM208GlxCrUkImdoGg0oDMDcxbVyrL4ttXFVIKM9IG8+peTk2uDTQM9wqTpipwWWvbXxZdUlwqYHnEvQchpYGdhp4GQ0wP3u9qhqIOYX68voI23ir0lybbfx8N23cqC7ToGUDO5+4VmUBzER4mWIbbwN7+kFkGshcsW28gZ09yssV1rlsrebptnEfmBzaX2zjVxqV5ipt4zXopM177BZp41RTNupKRz1L17HQD8Kt+FFcrrmrCFvX8yBwsc//ta/9gdNya/fjNmCOBKLcv1VamYQur5nqULmvrG/Gu1t+h2l/h9C/P6XfROByAdVlgvJSKyxdCkxR83Le1LuE8rJeYBn3po3TKg4FJtdre7htHadtXFvHAS2l+rJdB7QctI0fPakWUF9qBaZffUlA6WthG0fNy8VxE9YDaNnYxwfVl4CVx1TXNk6Aiba1jWv7uLaL36J2nDqmdEAPts8eMOByxNqWNrTsbGfWvBzdNq7rXprQHqorXW1jF6fNPBVaclwDL4WK0mMbrz5uh/tgjBjXzOVTag7t36uqBxMTxx9EvctY2/hukzbOxHG2n9yjquBlfNu4DgACiExdEgFmcs1LbRlHMA9qXyJ9HDZys52jvGxt42HKy65t3KG8RD3LepHAUq4b5SWt4rINhJiAkaELbeMaXo4PLqs6sAcW8LC6l4CXY9nG0xWYAI1cNLxsrOOJEBPjo+pcynqYGbbxz1+roiBjxzI+tm28hqFPXaMTx2EdpwozpEV/Hb4To7xs+obDy4owk62wkrfw8WqVu+4L5Onbj7Tx2MRx2swNvKyVl89QXYltLtznbo3y8koVpcB8bsqal1eq6vlaTTmkwKS1HG02vIxXXmq1JkDjum3jNdgM/SDcjh/wVC9BDZZyf1RS2eqrlLm26xg+I1shhv0+q7vvWfgAqK//Ju2Hus5W5OL6sN9nLV/X9ePfAxWl67qGct5pgeGmPN/Qvz+l30Tgkpbx8ZWXtk3c3h7RNq7rXQJWtsBS1sB0KS4JNG3lJaCkVFra6z5oyf1QXc5FYE+8bVzCSnu9axtHrUtCy/lZE8RT3TOt2lKCy8W9B9X8cF3DWAAAIABJREFUvv3JdS+RNp6rtrTHN7bxjw3bxjXAJHzMbZeA4341WMNysrTxNHAJ5eXa0sZHShiX1vGtaRuXoT2tYrJ6OCdtvJ2HysqQdsg2LmGlvZ5jGzfW8XB42U0nnw5ehoFLAzg18HwM9S7TA3tybOMYS3DJNld9OUPNymR4mWsbT4WQqeN8ik1YxjNt409fo7R9PKTeZaePH142sBKQcmJgKYFnH6TsOzaksOw7vmwbD7eRR0HLC6h3eZUGnbMpbeOEkkPwsj5++SjwMtwubtLIa6v5iOCSNnQoL3X9ykC15SpSxTflA7lcx/pACAGxz4Lb99tIO620CveN2dRj0i7NZ1Gg9/rey019Ty6l6ypAMgxIhj6n2W/8sgpZLpPAUq67a16yFmZszUufbdwDLRuFplFlImk8Lm28axu3A3t8ANOGlzastLcJKX3tjmOsd1mnjQsF5mJIedkJ6pHgUtjGhfpyx6lbVHV2v1qcMWrLVYJLQEydNp4BL23wOMY24CUs4C61pdwnwSXHpFrHk9PGR1VbdtWYKYE9LbwsaeNrsY1rteUeZazjLXDMU122gT0hwJJ9AC5RI9NASFm30qzbsNLeXg76CVRc1jUvt7JtHEE9Jp0c4DI9sCer7qWVNp4LLrV1HErOHICZZRuPg5CbaBuHMjMFWjZ1Mp/2w0sJFFe3Xmzj40DNmJqXO02NzBzl5Yux4JL9TWDPum3joR9El9LHdLnXApPKO1DegfIOTP8OhP79Kf3CAGcItEQfL7hMUV6G2MabIB4NJwE0awUmbeOu1PGbuqE92j5uW8atba2k1PtsiHlcp43PPcE9hJdsF8eQPu5XX/qgJfcb5eVxBVBJy3i4+vK4Tg7f4YGY85M3qx0nYB0/phZ3HVSLM4cUFJcLLquyissE8gz1JJSXY9vGAUAJISWs9K2zb07bwMtGSVmDRJ9tfEmlObZtfF+ybbwFmMYKPvtEeFvRLs422DIOe/mNavapOnV8TBVmbRnXc0fZx9MDe5Jt4w9DdQmFJSzjNcQUCeGpEJOBPQCMhJNh7Q39gT2fMcdtcIntVnkJaEn4yRCffpA5Q7BPqGW87tfCzumUl+G28VZ9mQMvjfISFu9dCUu35mWjvkwM6yG8zFNeZqgvv+BTQvbvh0rSWM7Z9vfv2tORLL7cf/4Fo74EVMQSYheXfWAbT4GYUFf6lg6wrPt19m2QbRyKzFjbuFRimmRx2xY+nDY+e3ZnbRePtI1fmNI2vlNVz9cJ4oHKSx3wkwMvX6hTwyMhJpWSY9rGMWeM8jL0g7B8xE//EV+ecXnG5R0o78Cl9A6E/v0p/VYILlPg5cJV7/LgKRWUNu6ClgCcR06pHSJtPARcGov4JtnGjysT2lPXuzyGoB2TJt7fSrWlvX5MzU/eohZ3HlYV6lrqpQWXeltCxVWtZygv124bz7WKy/FLQLKrhBy0kI88Pk95GVPzsoWb4fUtXbUwb9QAU9q+c9fzbOPxoT1z1sh8eLdKCu3RaeMecPkwFJSpS6viDIOWpv9sIG3cBS25r4WXceBShvbEAkzTfzp4GWsbR/+Nso3ngMvzmWE9UGymKi+fjKx52QGOKdByGVi2EHML2MYFqLz86auy61r2QdA+a7jvWA64BMRcto3bINO/vYm2cdS8jEkcX49t/H2qenE65WWIbTz0g/BS+pgu91rgUXkHyjtQ3oHp34HQvz+l36rBpTewJ9U27qpxKfb54KUGmCeMZVwG8lhKS2MLZ5CPCeSRdS4b2/jNRnm5Mtt4U+/S2MZNWM8xHeDTDy5pDbeh5XGFcJ7qV2+qgeV+NT+7X+2450CruES9S8DMVQFLeZ4MeDmGTdyegxZwn9KS+6XSEvvkdtK6Cz72KS8/tldVtlLTNUfivtXCSwM7NwpefgpKzhtXHtaj7ebJ8NIDLgEtV1jz0ljGaRsnfOy2hJS+tms3D1NcSnDZKinDal/qupcblDbOkJ8c5WWObXxm28YzwSWUl1Bv5ikvr0kCmCkW8HbM2PASYDMtbTzLNq5rX/YoL311Ln37BeDsg5P9x9ZlG3fVuAyDmrHwkv3HsYfD8u1aIuDl8zvz08YjFZc6qEePmQ5eupLE5b7QD8LyET/9R3x5xuUZl3egvAOX0jsQ+ven9BsZXC72ndJp4rK+pb0+Ztq4UV66al6KfSPbxpEmLoElQSahpSttHMdoF2dL+7dd65LbPO5rtW382LJtXEPMQfVl1za+QIr4B29SFW3hZwEs93egJS3jO84eMinjEiyuYr3Yxg34BGS0YWQfvOxAyT3D4T6d/gGqzqy08dial3XaOG3iG2gbT0ocp5Iyss2xjUNd2VjGYR0fwTbOtHGARjnf8PoYtnGAS4LPfrs44aVut41tPDewJy1t3IaXY9jG8+FluvqyVT72qSJdxwgv2br6+PZ5bOM6adxYvzfGNi4hJdbl9iig0p1M7lNXDu2XNvDYdb9t3K+4hGV8U23js9C0cWkrz7GNv/g+pS3gkRCTFm+0Yy5DtvHQD8JL6WO63GuBR+UdKO9AeQemfwdC//6UfhOAyx37bx2El9Pbxq2gHsJLGdRD2/gRE9ajA3uC1Jeoc+mGlz5oqWtkCni5OHZSmQVA85h38UFL7mfNS2kbDwOXsJUDXh7TNS133H5UVWegqDQLIaUPXs7vMaE9K1dfZsJLWzmZux2VNi5t37nrkXBxBtBpw87IOfqs6CnKy+rBPar6BMBlsY1XD8XXvMy2jT88BbhMC+wB2My3jSeCyzq0Z6vbxittG08P7KnOp4FL1sgksGSr61ZmKDDz4GU6uJx/frNs45WueWlqXVZPxdW8ZK1Ltqh/Gb74lZedtHEBKzfSNg7r9zNXqVhoyf6rtI0b5eWUNS+v1DUvV2obj4SWVF6OCSw5F+pn9sHL0A/C8hE//Ud8ecblGZd3oLwDl9I7EPr3p/QbGVxqaAnV5b5TylZa2tvupPHTanEwwjZ+yCSSG+WlBSs1pHQoL5fgZZs2HlbvEtZxYw2n2tJsn9L7F7f4beMAm63i0sBLF7hcCJhJSOlrDbRk4rioeRlQ93IHgnhuu0VVAJFnD2jF5fzsIafSsoWZpu7l2mzjGfAyF1S6xm8F2/j840hER0hPgIIysU8KvMSYmYaXbR3LsMAeo9TcKNu4DgDaWrbx8RWXpkbmsMKyWxMTtnGOaVWTVE+a1mcX5/5u2niE4rJJGw+zixNwtjbzaWpextS7RN8xbOPV4+nwcvbELm3zHgtc5tvG0+FlpWtexiknaRtvA3t86sqU/cY2HgsuJ7WNC2Aprd6bCC+hyiSIDG0l7HTDy5jAHgb3hLduu7fLAh67D2A0wjb+3E6VXfMyEl4CNM5qtSah45gt4KW0iHM99IPwUvqYLvda4FF5B8o7UN6B6d+B0L8/pd/o4PI2BXi5Y/9ptdifAy8BMLEYMNm0h+pgHnt/E9gjQGUDKB37XLUvRWCPVl/21rtk3UuqL7tp47SN+1rCS7aEki6IiX087mupvLTTxl3qS/RdnMBi1JYAkq1FvA3j6YLKHtv4Kmzi9jky4OV2SRtvQaQNJPcHAsrxbeOp8NIoLzNt47SPx7SsUTlm0nhOzUskk0faxZv+qTUvMW4C2/h608Yl9AyEmE3tynCAOTW8rB7bpdLSxnNt4ylJ4wCX46eN5ykvM5LGswJ7UuAkx/TZxk3SeArAnDxt3AMyJdQca33IHu47HgotXf3ybOOxSeMAnFMqL2sYGRnaM9vmtvHQD8LyET/9R3x5xuUZl3egvAOX0jsQ+ven9JsEXJ7W8BLgMsQ23iosCSvt1oKXDmhJsOmveSnUmC5oSdv4TcI2HgQumTSOlvASUPOE8kHL9dvGmUB+VC1gDz9zSFvEu6DSBTC7QT3sX92zf+WBPYt7DyqX+jF036Rp4/fvUwzn8bVJwTw+e3mkQlLbxh+wYedYSsy9KgVeVg9sI9s4YSggZMqSCi4/faPKqXk5jfqyVVJSURnSptjGobiE+rIb2AOAGQgu634tjAwHmFRhUvU4dhujvsS5Tdp4hm08Q3kJ6zhVl2zXahtPTBo3CeXrso274KVRgEJFmQIuG7v4F98fYRentdxvG/fVuNwuyksJMd3wcrjeZVvzMlxxuQrbOGpeRqkv0T8TXkJJGbpMqbx02cZDPwgvpY/pcq8FHpV3oLwD5R2Y/h0I/ftT+k0CLqG6hOLyVm0ZX+y7tdc23h/WE24b33EIfWtFZqO2FMDysFBeemtenlCLI3XaeBC4NLZxE9hDcAloaWzjsfDSpbiEylKrLo8eD1JettZxKDWP6mV+nLAStS3N+vzuQ2p+BmpLYxMniExp12Eb1/ByE9PGI8HlqtPGYRuftuZlOryMt42jPuZm2cbnn9qtqjXCyypRedkLLjPSxkNApewDaMntZNt4E9KzGnCpYadWbG6Cbby9hpy08Zyal37bOKzo1yYtecrLXNs41ZBhLW3jqE9ZfSFsTFg/AM2rk8DlpLZxT0DPJsLLWZJt/GptNYd9nOE73TbANn4hFlqa/rMLsVbwmP6x4HJ72cYJL4tVfPqP8q0KPl588bfUZZddpnbt2q1ef/1NtVXvo1x3ecfLO7DZ70ABkmFAMvQ5zX7jl1XIctmO/YCWXIzyEhATyku7xqW97a95SQWmpbxEfcu6xiUVl2z9ystTauGEmhJwnlSLZNs44WXb9sFLHKNdnC3t4C6IGWUbP27qXcIuTsu4aY+qxV1QWYbVslwGmW7bOPqtOqxnAQt5BrycwjZefXS/qu7fpxef4lLuH0N9OWP9ytgAnqb/+ArMFOVlW/NyPbZxAMdqY2zj8YE9+bbxGyexja8nbZzQcjW28aqxmrfgcFTl5WNGSRmlvnwMlvFiG68+d53SS6r6MqHmpQGRY4NLA0F1Hc1aeRmrvkT/CqrLsZWX0iruAZljWcXlPD5b+NB+qaSMXXcrL31Qs6vIhAXcqCljQOYKbONRdS8zlZcvXKGqF00dy1D1JWteAjaOWe8SczGwJ/SDKAYAfPe7r6tf+IX/qOEXABhAmD3+9OkPNsexbh93bQOiAaZhTnuRc7Cf3OeaL2Yf7gH3hHuLGRfaVz4zFzB86KHPNPfsOu47DyGk/bywPXQ/X/vaH6wVXOKeh64R981ng9b3HHL3h14L372Q617VNeWeJ2Q873uM3wD/bn/u535evfzyK0m/J68lZ46Qew7pg3t473v/w9K98N/lWP+N4n8/XP+tDbnOdfUJ/ftT+oUBzhBoiT6XLfZBaQlQacNL1L0cThuPhpfJtvFhgLnjJqO8DK93aSzirWUcIT3DyksJL5u08aP5aeOL48eVUV9CZQl4ie1jqvrwkVppmQouXTZys686u1/pxHG7JuWE2xpeZtS8BGgMtZiH9DPgcq8yieOrs4038DLCOm5s42PZxJfnAYhEengMxGzTxtcAL8eElphrjcrL0W3j5wzURD3MlIU1L6mmDG1nj9QW8I6KsoWRDOeRbWsbb/sZ9Wa4bRwqyk2zjc8j4SVqZOrgngx4OcuyjS/XvExVXHLcupSXaWnjY4BLl20cdvG0wJ4OuIyFl7p/j21cwsuVrV+lhiCl77gM4ImBl0Z5CZVlF0qa7WGAGQ8uATmnhZdRlnFCzhzb+AvhlvEGWk4c2BP6QRj6YYsPaIA1Aj4X8MHHuoRv2I75gLchooQAhBYAczFz9t0f558KRvGaCX3QyueDbR4joOB233XzmD0/9nOfD+7gnmPOwXON1eLcIXAVzwO/MyDrL/3S+5r3bqzrwDyh14K+AFVHjhydHPjGXNOYz2Lquez/fqScj+8untFY/w1IuQ7fGPzbw3V9/et/pN/ZVEDL+fnfBPx7wb1zP9a5jT4f/egnmmPss+429O9P6TcFuNwnwaUBmKh3iaRx2MdtpaXc1nBTh/JQZSnbsWzjgJYj28ZvqsN6bpG1LqG6PBkEL5fSxj3gsrGNH4u3jf+b48fU/D/fpOZnDqjFmcNqcQYW8YOB9S39sNJWZK4aXELlubgvr+ZlCJCM7ZMCLqexje9X1cfdgT2NbTwCdsYmk8dAS/Zta17GpI3DNo5lt0pPG8fY8VSXW9E2DuDZaxtPApe1klPYwEPAZY5tvIGXHeA5Mbj8tesF7BxfeWnAZbjyUof7fNZcR55tPC2sx9S77Na8JIDEsXY9zj6+Lnhp0sYjrN9PXqMuOdu4B1hupG38mZS0cWMbB+h0g8th23gauNypJreNo4ZlcN3L7WUbh/Iy9IMw9AMXH8j4MGd/bAMo8eOcwAxQgX3wcS1BHff7WvS3ISJAACEczzEmtHCd03d9sfvt++f1Yz/m+va3v9s8K2zHAhnOJ5855sFvgmdm74+9/qn647rs39k+19NPP9/ASrxr2Lb7jLEdci04DwAq3/UxzivnwLznzz/V3F/oNck51rluX7/rWtAHz9B1LGQf3nX5jKb8PUKux9VHXpN9va7+ffvw3wgAS7nI/+5hPeR/APSdY8pjoX9/Sr+JwCWUl63qEvDS2MUBLoNs4wcIKSW4lOsO27hHfWls4z0KS19Yjw7sSbGNM7CntYtThQl1JSClzz7e2MWPnlBGfWnqW6baxrXtHAnix4+pxQcALbsAkuByOFW8O66FlZtkGz+4ebZxXe9ytbZxbT1fApFucNmFkLSLs11WUHb7hx8nkIxtTf1KAyMBJGOWdHi5Ryslx7aNz7Za2ngNKFuIubutPZkEL6nUNDUsq0duaOYLgZjoo8N3OiBSKCrrcB6pvOS6CewBtBT9A0N7Nk11Sft5jGWcwBPqyZSlylJdlrTxldnGv/h+hVqWoUtjGY9VXj6N0J5NU15enay8jFFb2n1nz/oApkuN2d2XDDCfi6ljGdk3GFya+piX5wb2vADL+GbYxkM/CFM/XgEi7rjjTAMiCNEkqASAwRJ6DhdExHgqjngO+QEfOrevn+ucvr6x+3Gd9rW69nFePE88V24PtXwe9jMG6AMYtM89NN+qjuN6h8DlpXItrt9wk57P0O/guv6hMeV4eH1K/lvm/+zYKs8u9O9P6TchuNS28Q7ANIE9AJdBtvFYeOkBl21gj1BZdupc9kBN9qsDe8Jt47bykrZxP7QkzGzg5bGTGl76oCX3syamuwUAPaaq08e00nIJXEJ9eRYBPT4wObTfnTSu610i9GdCi7hr7lzbeKyqcqg/beOoeSnrWvrWm3qXqJHpSxEP3b8EL/tB47SBPfui7OIScFY6fCfWNp6rvNwzqvJSqzi3vG1cgss82zhrXoYCS/brtY17wCWgpQaeSBxPAJdIJU+2jU9Y9zIFXG4323j1xLVq9rlrTf1K1rEMbjMCez6fkDb+5Bi2cZ/a09jGkRweCi3Rr2Mb1zCSKeIB7ZBtfIV1Ltual+m2cRtIhm4X23it0syyjceBy6nSxkM/CFM+hAHXXLZZ7IfSD8AMH9xoATZCz+GCiJjDpbhEX6qRsE6Agn0EdoSeEqba1yLPyf6Earwfnp9j2a9P8cTrQV+OQ4tt1/XgmnEtsu/Quu8c8plxDnnNuG55XVjHPcPiilY+Q47HnNgvFz4n9mHLZ4oWz86eb+h8fO48l3xeQ2N5DWyH+g8dxzzow2tBK38n33j+Nugvr5/Xhda+T75nvjnlWHlN9vzymH29Q3PwmngtfeCMfflsOIbXDxCPY3h3+DxwTF6DXGcfzodxPG4fk+8ej6E/fhuOl78T74PH2Mpz4Fyci8d5vXymfNaYW14Dxspz28fs83Ne3p9s5XPFM8Rc8l5wzbw+tPJYzHnkOcdeD/37U/qtAFzaNS+1bRzW8YGalyZtPFJ5CXjpCezR+w8bSDknkNTb2FfDS5/6EinkOAZLuFxcyeO0jd9MeClbrgNkutWXOqG8UVyeVAukievlmE4Xl8AS625gSSv5CbU4WUNL2MJtxSXs4sIyDgVmq6aMWXcDTNjGF/esNrQnF15q2DhJ3cth5SVDfZo2FFL6+hFeNiE8sbbxMdWXqHcZnziua14+CHAZo7xs+6YrL2vb+EiBPbSNayXnQ7tVlbSsIbDn3G4F0Khh4znYyNvtlFqX7Zg45WUlbOawgXch5A1K7wOcrEEl1ZaElqbFOABMewm0kH/2elUFLjPaxqdKG39sl9JW8Meu13Ush0Cm6VuPefz6JOVlW+8S6eAJ9vEnLNv4E9cqwEe9JKaN67HBsLIO6Wn6A3qmAsxIeAlwqeElAObYELOug0kYGaG61ACTiku2IRCz6dujvLThZb29kbbxL1+lYhPHWSPTwEtbeYltLl2lpW0xT1Fezp6bsubllap6/gql1ZSsZ+lrtULzStN3hfCyVWmasJ4xQntCPwhjP1j5AY8PZvvjHHPx4911bOhcGCvHcS7CAgkVCBzQ2sd5DOfD9fK46/z2OdFfXgMgggzhkPMREsjz8Ry8VvTnPtf1cA6CCLu/HGuv8xwcy1ZeP8a47oF9cD57HJ4JIRSvmf15Tt8zlfOxD39H3hv7cE55Ps7PvoQ46MNxuF7XWPv5hPRnH998OM774LPA+fuuB8f5/Pj7or99fdjmcZyHx0OuSfbH+8d3sO96Ob9s8XztGqIA2LguXhvvV47jOvvwenjtGMN9/E3lPo5nyz4cg+fF89rHuI3f7Dvf+TP9+6AvFj4HtPzd2J/H+E7xXLwG2eIY+3M/f0NeG98ZHMc+2R/jeX4+I47HMb4fnJut698qnwPPI88r7zPmPDzfVG3o35/SbxXg0hPYA4AZYhtHDcz+0B7LNj6ovLQVlva2lTBOyHnkVHzauK552cJKWsZ122MZ79S8PGqUlwCUhJautgWYUFkacDk/flQt7l4Gln1wMl19ub1s40NqytjjpublXq2k9CkuuV+DSx+MjN1PeNm0xTYeBzPHq3nJ+pl5tvF1wEtj894U2zggpgaRHQVlCzMltLTXs23jjYpyGGICXragc/yalym2cQb2pFjGOSYJWtagc2bBS12vEvAyFVyez1Fdritt3KeczNl/jULaOBWXsepL9K+evkaxxXr40gMvZc1LG2TKYyOv+wJ5hvaHKi1d/ZZt4zbM9APMeHh51cSBPVdG1Lsc0zYeF9pjUsmvUJsMLvmhi49vfFCj5T4AAnxIU7knP7DZp68lECCEQMuPf4yzAQT2SUAwdNx1bpxTXifmk9sSJAAMyLqervm4j9cinw+OSdDAvmgJHeS55XHXet858OwkSOF47MMxeZ6+e8Y4jJFz2f05N1vXcYznb2kfl8+Yc6CV74OEPvLafWM5z9C5+o7zN+G5MSefOZ9H33j05xzox2uSret435zsL/+N8Pf8xje+o3/XvuuV5+Y67kWOkes8n9zHcWh5XN6fff3ox+cm+8l5MD/fD7kf6zgmf3Psw+8O+IdjnJu/CY7jPJyP18h7cPW3z4kxGI8Wx9Div2vsJ6+J89m/CeEkrkVeG+dwtegn+9rXzjHynLzPmPNwnqnaAiTDgGToc4pLFQeodC2dtPHbFMHleuDlKm3jCO6x612atPG+epdQZKbZxo0Kc378uLGAnwkDl/O7c23j/QpNl7V7yn2bGtgDCzgBpa/tgMtM2/impo1LO3jouql5WWzj1afXAC87oT3SNs7alWltStq4Bpc9aeM2rLS3DbxsQSfs4KFLsm28UWqODzCH1JbyuAGXCPjZpaoM5WWrvkxQXp7vpo1nKS4JPGEbBwBt1JS2unJg+/PXqCphSUkbbwN7ckClb2yabRzAU0PLL8YAy2tUUydz42pert42Dpg5e/ZSThuHCvQKNVuD8rJ60SgvYSNPXUI/iFI/XPnhLEEEPrjtbX5Uh5xHwgBXf55TftjjfDzH0HHXnPY5MZ+EJBKMyXXXXPY+G0LguGsfx9nXwv2+lvcrnzn74jwEJ9iHPgArOId9nr57xlj7vvvugeeSz5D7+DuFnA/XjvPY4GZoLM4ll6H+fcclHJNz4rpC74XXj/PIObjuOt53Tejvg+ch18vzyhbvA+8Hc8gQHV4f+sgxXOdxeX/29aNv37uK4xjDa+DcbF3zyfNybvwucoycT87Psb574hyYD+OwLcOisC3/DfH8vvkwj7w2zm+3nIfnxHHXtWIu/tuW9xV6Hvu8U2yH/v0p/cIA5zjg0qO8RHCPto8f8CeOwzaeorzUwTwuBSbs5HWyeNc2DqB5ytjCYQ+n2lK22jI+rvqSkJJ1Ltl2lZdQUnLxqy8Xx6G2PKbmdyM53KSG6yTxARs4bOR6qWteTqG8XLVtXIPRDNv3FLZxKDVZv9IHLs1+AE5jL2f/rLZRXIpal5608eUQHljGx7SN70uyjRNwGoAZF9aj08aZOM72k6hlGbrcqLRScoTU8Tns51ySLOO11TwRYCI5vEpdLNu4Bo/nblRoWxt4LMQ0tnEARtazDG2XIaQEkjdoZaYNLrFtxtEyzjHYDoSYDYiUqkr/ehvyMz64pPISIFJCSv96DS6ROJ4BL43yMtE2fr5rGwd01OCRIDKlzQGXBJ4J8FIDzy/4QKJjf1Pv8ho1b2zjKfbx2iK+dG6jvgSIxEIVZmg7ufLyS0ah2damvFpNtT6ksPQdj7WNU4HZqXn5DBWWBJrDCkyjvLxSxSkwp7aN11Zwn12c+xnsM0JgD0CkUVOGKzD1mK+kqy9DPwhzPlrxocyPddcHNvYBHqANOY+EAa7+/LCXEEB+uA8dd81pnxPzSegmoZ3rHl1zch/mlvBkaDzO5aodyvnslvcrQQf7SLhh36O93XfPcj4qyuQ98bhs7flwTEIV+3jfM7afWd9YeQ1cH+rfd5znlu9bzL2gL+fAeXhNsnUdD7km/IZyHnmuvuu1x8hxmBPJ3Xiv2I/X5zqfHCvvz75+9Ot7V3Hcfid5fh4jdOd+eV2cW943rkG+p+zPd1heL+e0W14TlJZ2qj2PYV6e3zenfS32ebjNeeR98LrhWwcVAAAgAElEQVT5/O255LZc55zrakP//pR+qwaXtRKzTRyv08b3baht3FvzMgFcatUlbONu6zhhpd124GUd2NNnG18cPaHmdxxSUFDO7zZtnzW871gavIRyc3Ns4xpe3rdfxVq72X+WAT45h91ujm1cQEwX2MS+pj7myODygfh6l11w2daxXFna+AjQknZxtnm28d0qVn05J+xMBpeAkgCVe8wia08+nA8vQ4El+81GtY1HgEsd2uMHla1FvO6zibbxzwJgot7lrsyalymqSzOGwJJtjmUcYzX8JIRMaRPBZZ6KMgVaOoBoAzA30zaOJPIGUPrWR7aM43w+ONm3PxVcNgBzKW18GFqy9mUctNypZhdgG49MD49KJr80bOOhH4SpH7Y2ZONHt4QF+NiW20PnQn8qiVx9eQ75YW9/rOMYz8mPfsAK7rPntc9pb2M+jOd1YVuCTVzTffc92IE9PAevF3Nin32t7McWc7Mv9/W1nB/zyn7Ylvfsuid5D+gvtyVIxLw4bp9Dns9e5/l5L675fOfjb8bzYQ7cC+fCft9Y+zp47X39h+bLuRec374f+xrlbwilI55VyDXxfeR8BI5D18v+dotxqOWKeeSxMa4f8/E+8Y7L+bnO88jjeBa8L/z7lb8jrpf/pl1z28fxPwQwH88X0nJenMcea/+bst9TzE+VJsbi98I18bzoz3ea+9Cij3zfOS/24RgWPgd5fViPOY885xTroX9/Sr+xweXe29w2ccs63oLL21SjuNSBPae0shLqSt9iQntOO+peshZmbs1L1LgMrXt5QiFpPCdtfKEDfoyV3IaWcjvUNr740BE1R13LBlz2W7hd4JIKzTRwifO5w3pwLgQATWkRd82tA3sy4KUNHsfY1mrKSNs4lJhZqkvUx3QCyp66lwCXDbz0jU/fTxgZ2xrVZSy8NP3DVZYuNebINS/XmDaerrpESI8DXJ67QVUrhpewjVeP1OE8jpqXLrWl3NdVbMaCS5M4vgQp+9SYAJgNxBxffelXWS6rMWVgzyxDeZljG589YdnGU5SW1pitBC9b4Dk2vATYzLSNR9W5rOtj6lqZPTUvJbCcAFI2YLQz9+pt4x3l5bNUXqIFwByGmLHw0vSfUnkJMGpqWQa1z+80NTJzbOMvhqstm1qXWqmZZhcP/SAM/WiVH9D4iCY0kOP5IY3jdh8eCxnHj/S+uQE4+JGP/vyY58c79yGV13VOzC3viSCI14nxWAAlZTgPxuHcPI7WBSB47QQy6Cevwz6Pax5en2t+HpPXIdclAJLXgD68ftzzhz70keZe8AwxL/ZzLmz7zoXnz/uULeEK7lfOgz72b+Y6H68PYzEHrgvrN964t5nPd632dfD8rv4nT94WNJ+8Zr4nIfcC6MZrx3X4nhfvF608l+ua8bxwbo7h/XG/fV3yeuWzsdfx78Z+z+33JuX6MYf9ruPa7fNj2z4f7h/7cMyeg/+W7P2uZ4g57OeF5xbybHDPPBevWf57kHPI387+veV/l3DMnpNzo5Xz8P3ns5fz4NwAspiPz0oeHzqPPOfY66F/f0q/kcHljr2nFRdnnUsJMK2al6h1qSHmvlOK1nAfvJzKNt61hos6mLSNuxSYN3XVlzp13JU2LvYBSEpg2dTArAN7fLUvCS/ZGuu4SR3fgSTyD95UqyyhtBRLnSZup4q7oKW9D/AyHWD6lJeHVp42nmsbh/IS1vExoKWcgyCy3za+V9fFZN+ctql5acPIYNv4nu1hG6dFPNk2XqeOj6nCrG3js2j7eHrNy3TbuFFXImXcCzEBMqOXVNu4sYUvpY0LmCmBpVw3KeWwiANcxtnGZ7CW94FKx7HNso0boAm7eb7yMtE2bsHLUdSXubbxz6emjecASI5l26eqtI+5beMmsMdAxY20jde1Md3AUSg0OyAybX+fwrLvGNPDqaaMad01L311MCXg3FnbxTfJNr5TVc8H2sYl5MyEl6hZGW0b/8oV6vJI23joB+HYH6xlvm6Nxe3wPADgAETse6GizN4PyEKQYh8r29vv/dj03xRw06WKxn5bYbrp97JVri/070/pt05wuVTzEurLW9Wito1PAS8XrnqXB08pXQtzSGXpgpaofXnklNqBhcrLmxDGM7RAYemBlzcfV1JpKdd9tvHFLcfU/PTRLqyU4JLrZ/xKSBtY2ttQStr7wrbd8HJ+zwGll3sPrFaBmQEf124bj00U7+vvVF72KCdt0Bk7fqB/rOKS/atPIKwnVnlp6mNulPLyk3UNzWhoWde7fCgeXo5hGx8fXN6g62XSCh7T5tvG48Ela2K2MDLCPq6h5viqS9a8jFJfNrZxWMevS1py0sYxlsCS7Xpt4+ngMiWwpxI273bdhpMp26aOJutbVk/F1bzUgT0TpI13bOMCSl7+9FWtnVzsHwts9gFK3zGtnnzmKhUDLGXfEIUlbeJ2G6+8nD5tHPAySHVZw8vLR6h5GQsu0T82pCf0g3CrfAjHXCcVUVQpxYxFXyq/+lRRsXNu1f4AlrYSD/eC/T7oU8Dl9oGT2+HfAt5H179lH5DP+bfK//ZIBWzOfL6xuCep9vT1W9f+0L8/pd+E4HJHkm28hZcAmH2Ky37V5Zi2cam8hI3csQBqHjG28RDFZaO21MpLmTjeJpBLYCnXnfDy+FG14+4jqrqLdS2F2pLQsm7DYGMLKWkbTweX7Vz2uednVwwtCUk3zjZuLOBDqkuptJzMNt6nvPzY2HUuu6CUMDK2TbONm3TyjYKXW9A23qgtYR2X9S61bTxNcWlUmkZ5KefsW4dlnMdb1STVk6aVKkvXer5tPA5atrBzGngZAy51yjjCerTyMgNePp6outTgsgsvc8Flfs3LdHhZPXmtigWQq7CNx4JLAE/CS4T2hC7tmB7buAdMbiK8BNSUMDJm3djGXfbwKW3jU9a8jLSNP7dTZcPLSNs4w31i0sZDPwjX9WFbzrt14BYgCWyncnGBIPymsm9RXW6d33g7/3u07eR8j/Gubuf7Xue9hf79Kf1GB5e3KQBLs8TYxgEs5VLbxveHwEtCSlfdS+yzal4eqhWW9v5GeSlAZQMpxT4qL9k2fU6qhbaNm5qXwXUvNbxcDuwhrPTZxnccPWlSxpEiftdhS22JGpdueLk4c0grJwkkbZjo2wa4TLeN+wN7dpw9tFrFJeFlpvJyO9jGNQiFEtJWU/bBy45yErbxLnzM3Y6FluxvlJcGRsaE9ei0cdrGU1oNG0e2jSNxPFl5GR/Yw4CffNt4XffSBTGjLeN1CFAdvkMoGdbm2MZZ51JCz8Ck8aZ2ZTjAnBpeavVlcNr4+m3jds3LMdSXmKNKCerhmMTAnui08UZ1CWUl7eJsY9SWftt49dSG2cbXUvMyLbAnB14CdObZxmEZ3yzb+Oz5KwyQlLbwofU12saHFJihH4Tr/Lgt5y5gq7wD5R0o78D2ewdC//6UfpsCLpds43Xa+H6TNj5kG/cH9hBmWvDSAS0JOLNt47VlPBhcasu4bRvH9gmvZRxQUwPN4ycaQLm4yw0qfQAzGlyyTmYdsOMDnP79fng5v2f/yuHl4t6DWfUqJ7WN379P17TsU2BK9WX2eiR8nAF02rAzcg4/4ExLG68e2KO2jW18DcrLbNv4wyJpfDRw2cLLMGDZqi5TbONQXEKJ2VVeAmAGgsu6XwsjwwGmqZM5jfIS8DJGfalhp04bz1Benk9XXm6cbTwDXG6abRwq0GIbNzUyfdbwvv3jp41361raVnG5HW8bR53MKQN7rlQVbOBDsFIcX5vy8ivDgT2hH4QFGmw/aFB+0/KblnegvAPrfAdC//6UfisCl2m28RpeIqxnnz9lnHbyxUFCSrulInMYXu44ZPoYeOmwhB+WyssTHtv4idY2PljrkrUwTV3LJqRHQ8tTSm/XgT1UYLKdHz2m5ncdVou7bbVlP8BsAGetvPSDxq7FG6BTL8ngsjuffd512MY3Nm08Elyu2jY+//g+VcE2Phm83KeopIxpqwdR6zJFdblZtvE5FJe5NS8/HV/zksrL1LTx8W3jxmqeAi05Jt02nqC4lOAyUn2pYaceMw28jAGX6KvhZa5tPANezp7w2cYBRK9NWvKUl7m28TjlJG3j80Z5GaO4HOpr0sY3yjbuUV5uF9s4A36MbdwFKxHY47KTd/umwMvZxPAyBlzO1mEbR0hPQM3L0A/CdX7clnMXuFLegfIOlHdg+70DoX9/Sr/JwCVs4rSMo61t4zJV3LPetYwbeKnTxoNs4za0tLcteJlrG5c2cXv9pjawJ1x9ydAeWfeyDevR9S1vOakALRd3HFHzjxxS1d1+W7hXbUkb+ZlDCknj0erL2jaeXvfSHdizWJdtPKPm5fRp46tRX3rTxoOVlJtjGzfwMgVgwvK9J32hUnLMpPEs2/jq4WX1MNPGx7WNz8+tM208AWJGgksoLmfNmGngZfXYLlU9ZuzgoSATADM/bXyXSgnu2Va2cV3zMg5emhqZKWMkuOyzjb9fVV98v0oBmBjX1rEMr32JUB7f0gng8YDMTh9PjczYPn0Ky75jMXUu7b75tnGmjoe2Uyov6xqWkerLWY5t/IX3KdaxjAnu0QnlHvVl6AdhgQbbDxqU37T8puUdKO/AOt+B0L8/pd9k4FJCyxZcLvYiNfz08LIfwLJb83IRahv3Ki8JMS14OWgbFypLG072bR9pa12Gg0soMI1NvFVfmsCexh5+0wm1+MghAy3vOqjrWzYqSgLJqLZfCWkrI7FN0JkOLnFOd8J5tQ7b+H2bZRtH/UzaxKtI9WWebTw+fEfbxoPhZnw9zBjFJfu2tvE1wMsxoSXmIgxNrXmZobxMr3m5W/WqL5PqXeakjffXvHQH9dRjYB3/TAK4lOpLnR4eaxtvVY9UP47SPhZvGwfknD2eYRvPCOypzl+3WWnja7ONSxgZu+6GlwSWbGkhH2rRv4GWAJ8RoT2mbyC8lGByUpB5leoDlH3HbCAZs+2Gl12FpbSKy/UU5eW0tvGdCjUvo9SXuWnjsYE9A8rL0A/CdX7clnMXuFLegfIOlHdg+70DoX9/Sr8Vg0ujvLxtGFzus8HlaQVwiaTxIdt4f73LGNs4+tZBPk5AKYDmkXFt4y20NArMHbfUtvGbT6j5h46o+V0HVYVAHoby3JWmulzUgJOBPS5I6donbeOu47n71mMbP6jmGcrLeUbYj2/s7P59KhZcrsM2buBlPPT017mUgDO95mW8bRxWcyyZyssR4eX8U7vXCi9TbOMAnr3gslZlmvTw0OTxWskp0sNpB+9rUeuSx7sAsoWRLnDJWpe6XTG4nNQ2HgkuR0sbP5+mujT1LrebbTwCPD55jaJtvA3siRjfCfyxxwFoXp2kuATcbOBlBLhsx/TASw+k3ETbeErNSwBLAM4c23gauNypZhemTBuPBJcbZhsP/SAs0GD7QYPym5bftLwD5R1Y5zsQ+ven9BsZXC72nFaLvbfppbWKu23jIcrLruqStnEkjgfUvDxASEmlpd1aykvUt6xrXDKoh60/sOeUqXPpShiXsDPaNi5TxqnAPKGq229W1V2HapXl4aaFZRzJ4svp4v31LjtW8toyTjVlKHyE6pJL6Ji2nz+wB33mTABfUZtb83IK2zjAJReqMPvaPMUlalfWC1SUsTUsm/7jQ0yqKWNbAy8NjFx12jjUkqhVOdYyy7KNp6eNp8BLM6auUYmwHi41SKzOGRAZBy9byAkYCahIKBnW9isvq0fNcRfINIE9COlpgWdoaE9rAd8Q1eVnjRU91C7e9iu28U46ear6UtvGbYgYsp1rG3efY/7UNRpeQkkZrb6E4pJLBMCMUl56QGasJTykf5+6su9YjNLS7utWXg7Xu4QCMxlgPjchwFy18vIFE7wTYxlnzcuZsI2HfhCu8+O2nLvAlfIOlHegvAPb7x0I/ftT+k0BLvfYoNJnGw+wjHvSxgEusQymjR+MhJc9tnENNWU4jwSTh2uA2dnXDffZceSEgmU83DZugOX8lmNqjpCfU0dVBWUlbOKNRbyGlbV1XIf1xKaLd2zl6bbx6mz8WAMw3ZZxDS7PHlDzew6sFGBqeJmhnoTN26egTNmP+ar79wYpL0dRW9bgsql5GWEDnzZt3AT2IIAnFl6atPFY2/hmKS81/NyStnF32nguuMT4MFjZ7Td7pAdeesAlgSbaFHAJwAkVZVLa+IR1L6GmbKFkSO1LUyOzehwA87rkJaXepR7zxPi28eqJa1UHRn7uuojt9MCepLTxJ6cBl7qW5lMmsAeKyCGruDyuYWcquNQ283jlZQiATO+TbhtnAI8NJoe2jfIS4Twum/gwwEyDl9PWvIyyjCN1PNc2/oIJ4AmFl7rWpRXYE/pBWKDB9oMG5Tctv2l5B8o7sM53IPTvT+k3EbiE8rJVXLrBpU4a3xsGLxHO06ova9s4rOMD8LLfNk4FpqW8BLy0lJdMGzfw0oaU2IZtfEB9CTt5DS8XN51UzeJKHufxW06oOVLFjx83tnBhDafCUqssP3JYzbkE28a79nLaxucibRzBPa060r0ubePpykvM7QaYGlxuMXgJQDk6wOwoL/2BPVRnNi0VlKntErjcr6qP71cumzfSxpdrXo6rvoyFlujf1ryMUV6iby68hOXc1KkcQ3U5im38odUG9ug6med2q6peCBvzwSXUlwZKVsIOzvldrey3DCFvUHofalo+er1Wc0rlpRteov4lF6gx/UsKuIRSs4Wd4wf2GHAZDi91uA/Umgj5yal5OaZtHOARi04wX1Pa+OcSAWas8hLgUsNLAMyxIWZrG09WXkJxqWFkYFhP07cHXso6l2J9I23jtf17CFTK47NnpG3chpTYHk4bTwOXK7CNA0aGqC91nyvV5dnw8n06PTwUXs5eJOw0is3QD8J1ftyWcxe4Ut6B8g6Ud2D7vQOhf39KvwnBpbaN70M9S4LLOlm8SRvndii8lGE9WL9V170MsY3PY23jPcpLt23chpldteWCSswjp9QixDZ+00k1vwkKTVPbcn73gSWVpQSXcn0U27hWYbpB4hDIxPF09aUvbXwNtvENC+wBDEXNS62qDAjsGVN9uQwp3eByuR9qVY4LLnGOFHiJMWuzjY9oFycAzbONrxZeatt4HcjTWMbP7W4Uk6l2cYxj2nj1yA3NfC5oae8DxFyuXykUlQ54SZCZZxsHgIywjDeKy4nCepJs4wZ2rkV1eR71Lrs1L2cNvEwDl9X5a3UAULry8jpVrdw27rZ9myTy9GOwjVNRGau+1PUrU9WXJW3c1L181oaXLhWme18ywJzMNg5VZ1zdy3x4CRhJIBkOMqHADP0gLNBg+0GD8puW37S8A+UdWOc7EPr3p/SbGlwGKS+NOjOk5iX62MpL2sYBJ4eWRW/iuEN56QGYBl6KcB6CSd0GQMwQ27gGnKeMPRwgsa5hKSGla11byWvr+LrSxtPBpVvVaWzjWw9epljD+8ZAxZkELqHWTFVcctyS8lIG6CyvLysvl/u4QWdYv1R4WWzju1WFhPKMtPH0mpfSNj4OuDTQs2sHtyGla1uDy17b+LLqkuBSA8+MtPEU9WUXdk6hvgyxirNPq9Jcm23cShs3qst0cAl4iTk0BI2yiwtreSK8TLGNt4E96ZDSDzlXbBtvYGeP8nKFdS5bm3m6bVyqKmPWi238ytXbxmvQGfpBmPNx++KLv6V+7ud+Xr388ivKNw+Ooc/p0x/09vGNLfsLfCnvQHkHyjuw9d6B0L8/pd8KwCVt493QHttKjlCfW9UO1LQcWpZs41BeGvVlX81LbRtPUF5qSOkCmLCT1zUv5w24xL56QWCPN22cVnEoMLnOtt538wk1Y01L2MCtupYuaCn36cRx1LukvbxTyzI8tIcKy5DQHmMbb8N6YB3n+Li2R+15z+oBZh9MHDqma1ROUvdyOHG8sYvTZk4Imdo28FKoKD228erjdrgPxohxzVxhoHIZcu5V1YOJieNafRlrG99t0saZOM72k3tUFbyMbxvXAUAAkalLIsDUFvCHd6toiKkt4wjmAcRE+jhs5GY7R3nZ2sbDlJdd2zjs3kJtiXXUs6wXCSzlulFe0iouW79lvGMnj1Reatu4VmCODy6rWnkJC3hY3UvAy7Fs49ep1LqXAI1cNLzMVV9ifCq4hGU81Tb++WuVHyQ64GTHMj62bbw+nwjtoQozpNVW8yls4xa8rLjNVljJW/h4tcpd7wvl8R1D2nhs4jhrZHbg5TNUV0KJyYX73K1RXl4ZGdwzZc3LK1X1/BXGCj6kwKS1PNs2Hq+8DP0gTIUCgJaXXXbZILjE/N/97utq167duk09Xxm39eBF+c3Kb1begUvzHQj9+1P6rQhcNrbxxiZO+zjbONv4woKX2ja+71RQ2vgm28bnDcQ8pao7ULcSYTxoD5n1QNUlASZt45308CSA2QMSB+BkmvoS59sg2/i9B9X8vvTQHaSNDwHO2OONbfxj/nqXUGdSoZmtuCTsTAGOk6WNp4HLYhuXoHNdtnGhvhQ1KquHc9LG45WXUGMO2cYlrLTXc2zjJrQn3DbeTSefDl6GgUsDODXwfOx6NcsI7EmFlhxHcMk2V3050wBSKCljQWai8rLSNS9TIWTqOAcU/QL2wTKeaRt/+hql7eMjpo03sBKQcmJgKYGnD1AO7Y9RW9p9DaiUcDLcRh5rG59duEqDztmUtnFCySF4WR8fxzYebhcP/SCMAQsAkB/96Cca5WSI4pLzf+1rf9CrzGS/0l6aoKP87uV3L+/A9nkHQv/+lH6rBJeBtnGtzBxSXWrL+LJt3Cgvhy3jfnjJFPKxbOOeWpeNQtOoMpk2rhPHbzqhFv/5SA0tASyXF4LJobYZe9chtZ1s49o6fu8a0sYz4GUsmAzpD3gJIElA6Wu18rIGjxyTCjKT08ZHVVt2VZqptnFT87Kkja/FNq7VlnuUrnkpwWVdCzNdfRkPLwEuUSPTQEhLefkZk0JuA0u5rZWZHcVmoOJyY9PGQ1WX1+ugHob8zDICe1AvkyAyurXSxnPBZWMbzwGYifDS2MbjIOQm2sahzEyBlk2dzNCalxOpLCW0NOvFNj4O1IypebnT1Mh84Uo1S11eXC+4hN1bWr5jwGWBEtsHSpTfsvyW5R0o70DfO1CAZBiQDH1Os9/4ZRWyXDbffavS6so9p72tThNvAnuguFy2jZt9sbZxE9iDBPLFvlOqzzbOWpixNS9DbONNEI+GkzJt/ITSx2Ah74BLWsTr9oM3C5XlMrTUMPLug2oIWsrjWrVZqzWT1Zd1wjiSxkPSxqU1HKrLNOUlrOZ+5eVii9nGobwcO20cgJMQ0gcu5X72zWkbeNkoKWuQ6LONL6k0x7aN70u2jbfqS2MFn30ivK1oF2cbbBmHvfxGNftUnTo+ZnhPbRnXc0fZx9OVl8m28YehuoTCEpbx8SAmA3sAF131Lf37DKRcso0LKCmBpVxvlZeAloSfsI8PQ8wZ+sTYxj87bdp4vG28VV/mKy9Rp3JXwnJdYxmn8hKthpCoX5myZNnGEdiTEdqjVY8+NaR//7xJG4+Dn8amjmTx5bkxJ9SXgIpYQuzisk81gfKyAxZryNnZNxHQHFJY+o7H2sal+tIki0vlJdaH08Znz+6s7eKbZBvfqarn6wTxQOWlDvhJBZd6nEkNH0obD/0g6vv45DEoLX/hF/6jtobDHo4F0JLgEmpKWMGxH+3rr7+pj0kruZwD4zh3aQsAKe9AeQfKO7C93oHQvz+lXxjgDIGW6HPZYs/tar7bDy0bqNkBl7SLs82xjddp45tqG7ehJQDmkRNqjv03n1SLD9yiqjsPq4VDZdmoJ8UxCSf71mk3R59kcEmL+ZlV28b98HJ+drWqyzlVnhnKy2ls47UlPER9Scv3GO0SkOwqIZfrUk57PE95GVPzsoWb4fUtXbUwb9QAk0nhY7R5aePxoT1z1shMqXeJMVph6QGXD99QH09p45WXAJqzgbRxCSvt9RZexoFLwk1dwzISYBrguTm2cdjM8+FlCrg0YyS0zAaX2Wnj1yanjeepKFOg5TKwbCFm1zZeRcJLKi/ZAmSGL/7Ano5tXIDKy5++KruuZR8E9cHJvv054BIQc9k2boNM//Ym2sZR8zImcXwVtvHQD8JQYAAYCShpKy4lnGQQD8EkwSbDewgveTz03KXf9oIa5fcsv2d5B7b3OxD696f0Gxlcznffpha7w+AllJfupQWXRp05rLxsk8YBLk+3YT37Tw0njXsDe1Jt465UcbHPAS+1Rfz4cQMs7zyoqqaupUdxGQkvCS41/NQhP+HhPMugMz5wh8E+6apLPyzdivAyxAYe24cWcKmudK1LpSWOy+2kdRe87FNefmyvqmylpmuOxH2rhZcGdm4UvPwUlJw3rjysR9vNk+GlB1wCaibVvGSdzDh4aSzjtI0TPnZbG1ba2127eZjiUoLLWHip617qwB7UyhwfYMbUu9RhPfU1rMs2PrNt4ylKS2uMBqCxdS5l/1TbuK552QcUl4+1wHNseIlzmbTxWHCZZRvXkNMPL711Lietf7ku27irxmUY1IyFl+w/jj0clm/XEgEvn9+ZnzY+YBsP/SAMBQg+cClTxW0wWcDl9oYToe9O6Vfeg/IOXFrvQOjfn9JvZHAJxSWXEOWlBpMdgJljGwe0lMutBmIG2MZ14vjB08pvHV+ueemzjev9ddp4xxIu9xFeokXy+NHjqhIw0qWu9O6Lto2j3uVhvSxDSQk0D/rVmWcO6bRwAklpC+9bR8p4um3cH9iz4+whNb9nDerLjNCd7WIb17ATkNGGkX3wsgMl96jRlZlZaeOxNS/rtHHaxDfQNp6UOE4lZWSbYxuH+rKxjMM6PlLtS62kXIttHOCS4HPYMk6AWWzjrHfJNk6BacNLqjCT7OI1xMyHl+nqy1b5uAwq+48RXrKNGe+xjeuk8dyin9wAACAASURBVA2zjUtIiXW5LZSYfSrKlGN9Csu+Y9IGHrvut437FZewjG+qbXwWmjYubeU5tvEX36eqryBxfLn2ZegHYShQKODy0gIPoe9F6Vfei/IOlHfAfgdC//6UfhOCy1DlJcJ43MpL7G/Vl4uAwJ6+tPEpal4uDi4DTewz8FKoLGVNS64fOaF2HDmlFrccV9WdCOM54Azi8QJLC3QSRg61nG8dtnFZGxMQsw9y+o+5a15qcLlieLmAdTwTXuaMd42NShsfwy7OOTowctgSPgPotGFn5Bx9wDNFeVk9uEdVnwC4LLbx6qH4mpfZtvGHpwGX1bk45SWBab5tPBFc1qE9sQBz02zjlbaNwzp+XdJSnU8Dl6yRSWDJNgdcYmwevEwHlyawJwY6yr4p0FKOt9cxX5s2Xj0VV/OSdnG24ZZx2Mv9ysstZRuH9fuZq1QstGT/VdrGjfLySo9i0qWijN13pa55uVLbuANaAmSGfhDaH5y+7QIuC5zwvRtlf3k3yjtQ3gH5DoT+/Sn9JgSX8923b4BtvK15icAehvL4Wr/iMsI2fsjATAMvrSAeDS1NYA+g5fzmE2oOaHnHYbNYMJKQMbQdgpYaVspz3NWjqmRNS0e74L5aeemHjF04aYJ9jO07HVx255TnXpttPANeuuBj7r6tYBuffxyJ6AjpGYacqX1S4CXGmLTxto5lWGCPUWpulG1cBwBtLdv4FIpLreQU6k2Cyb4WtnEeb1WTVE+a1raJ29vdtPEIxWWTNg77d/jS2szHt4zDhh5nG2+t6zm28SojbXz2xK5OYE8uuFwnvKy0bTwOQtI2jmCdfmWmDSdDtmvbeCS4nNQ27lFXbmLNSygyCSJDW8JOtG54GRPYw+Ce8NZt944Fla7+AKMRtvHndqrsmpcOeBn6QSg/NofWmSqOmpUI5Bmygts1Lx966DNNwE+pc1lAx9D7Vo6Xd6S8A1vzHQj9+1P6TQAuUedS17oUtvEmlGdFaeNdy7iBl6b2ZQ68pJXcUlkeqhWWDvWl1zZ+6JTacfikhpUI45FLKKR09pvMNi4t5N31xVps44CXbuWlto0zRGeVbQa83D62cYJItoSS+wMB5fi28VR4aZSXmbZx2sdjWtaoHDNpPKfmJZLJI+3iTf/Umpd1aM/YEHO9aeMSegZCzKZ25ebAy+qxXap63KSIh4JMQM91BfZspm38mrTQnoSal+MAyz7buEkaj1VeAmBOnjbuAZkptvChMX3W8L5jodDS1S/PNh6bNA7AOaXysoaRkaE9sxFt46EfhDFggOARIT3PPPOVBkKiziVApEweR1/MDdiJAB8sd9xxRvchtESL/dyOuZbSd2sCjfK7ld+tvAPb/x0I/ftT+o0MLhnOA5s4a12apPHbVCi8HLaN36qCbOP7Toual1i/VS32nzLtgVt71ZeLg1RYElbarQUvHdCSNnIXvPw3h29V1a8e1mrLDrSE8vIjsI0Ph/L09QlRXkr1pe5PFWVSe1BJG7hUQfrWWR8zT3npDu2p7tmvmgTwFcHLxb0HN9c2fv8+5QrqkfuSgnloE7fbSBWlto0/YMNOQs/cdq9KgZfVA7SNrwFejgktMRdhKCBkypIKLj99o8qpeTk2uDQJ5q2SkorKkDbFNg7FJVSY3cAeAMxAcFn3a5WU4QCzVWquX31Jtea6lJewjtMuzjZXfZllG08M66n0uGsz1JM5yksXvDTzaQiZo7z8ooGYY9nGfTUut4vyUkJMN7wcrnfZ1rwMV1yuwjaOmpdR6kv0z4SXrHcZ+kFYIML2hwjlNy6/cXkHyjuwyncg9O9P6TcVuOyoLY1lXMPM3acHAeYwuDQBPiHwsqu8rNPGEdazbwBcepPGATAJNYfh5Y5D6Mual8I2/p+OGIv4nYe6ass7WvVlH5gcPmbCd4YAZmeeldvGDyjAyzxwuVm2cQ0v79ufBTBzbeL2eG0bjwSXq04bh2182pqX6fAy3jaO+pibZRuff2r3WuFllai87AWXSWnjN6gU2zigJeFmsm28CelZDbjUsFMrNtcPLsdKG8+peem3jaOO5rVJSxa8/Fx6zUtjGw+xc7d9aBtHfcpxVJicG0DzapWiuJzUNu4J6NlEeDlLso1fra3mxjbuApUBtvELsdDS9J9dcNm9x9oXCy7Hs42HfhCu8mO2nKvAk/IOlHegvAPb/x0I/ftT+o0MLnfcWNvEa8Xlkm1c7w9QX+69TXVDe9xp4ynwEspL2MbR+mpdcn8LKW3FJbcteIn6lnWNSyou2e7A/sOn1OJXjnZgpVRc2usdsBirwryrTQ8fAphUX7Jff9p41yre6XsGyksDJH1KS9d+wEsuruPD+9y2cYxbvfLygJpnwMspbOPVR/er6v59epEqS9/6GOrLGetXxgbwNP3HV2CmKC/bmpdrUF7C4o1lRAXmLMs2Hh/Yk28bv9HARqSMc5Eg8ZyBkUZNGbNuYCQUkYSSYW2touyASGkDN8ftepdGeUloKfsHqi8TbONVM2YaeAnbeKhdnP0wptjGr1PV5+olVX2ZUPPSAMuxwaUBmLqOJuzf9QIoGbroMVBdjq28lFZxD8gcsoCnHO+zhvcdk0rK2HW38hK1MF1Qs7sPFnCjpowBmSuwjUfVvcxUXr5wxejhPAU2bH/YUH7j8huXd6C8A2O8AwVIhgHJ0Oc0+41fViHLZQCXGl4SYNrKyz231/Uvc5SXbdr4Ym+gbVyDStS6xGKgpQGYt6qhtHF/YI8HXnps4zsOnVSLU0fV4iNdlaUNK7mtA3vWZRu/qwdODlrJ/SpIH4AcxzbuPm91dr/SieMrsowDlOamjQM02srJnG0DLvcqkzi+Ott4Ay8jrOPGNp5rD/ePB4hEengMxGzTxtcAL0eElhqAbifb+DkDNeOhJQFnq6QMg5Y17HykH176oGULLxPAZRPYAwiZYhlvw3Jg3R5rgZqSUDKkJeysHgfATEsbxzgmh8e3122WbTxDeZmUNv7kGODSZRsHtEwL7OmAyy8iPTxi0bDTnzaeAh7zx1yl+gBl3zEG8ESDSx3YA5VlF0qa7WGAGQ8uATmnhZdRlnFCzgzbeOgH0RgfqWWOAjvKO1DegfIOlHeA70Do35/SLwxwhkBL9GnA5Y4bP+AI6Kkt4w28HFZeDtvGocw8HVTzsmsbv03Xu0TS+GJAealrYx4kpLTbcNv4/MRxNbvzsFpYYTwElZ22ThnHvizV5UfCVZed86Taxgk8zxxWhJQhtS+p0qTqcmz7+KrBpYaX9+XVvMwBlb6xKeByGtv4flV93B3Y09jGI2BnbOp4DLRk37bmZUzaOGzjWHar9LRxjB1PdbkVbeOok9moLaG6HElxuWrbeFPzsqPWDFRcpoLLX7tetTUyxwOWBJ8GXIbDS4BLjkXITyq8jAeWuxrYeUnbxp+8Rl1ytnGpvBTrG2kbB4B8Ji5xfPaMsY0DdrrB5bBtPA1c7lST28ZRwzK47mWebTz0g5AfmqUt0KG8A+UdKO9AeQfGeAdC//6UfpOBy1p5uRtw0gT1NME9cnvPMLxc7LtNYWkhprSNY90sqbZxgMsQ2zjs4/3qS4dtHPUtDx9Xi6Mn1OIOhO60NSw7oHIAZs7vzAnsOagW67CN303buFsJSbBpt4SX1dm4ce08m2QbP7h5tnFd73K1tnFtPV8CkW5w2YWQtIuz9Sspu+OG+xFIxramfqWBkQCSMUs6vNxjLOMbZRtfQ9p4bQtvIebuBmKmqy6hvjRKyuqRG5r5JBztW9cqyg6IFGrKOpzHrcC8vg7pEf0DQ3taEJmivBTgcETlJWBkiOKy7YP+6arLKkt1ibCeZeWlrlmZWO8SdTLzal5el5Y0Dqt5ctr4GOpL1rps245t/IvhlnEd8kPL+JS2cQEv89WVV6u+OfrUlX3HYhWXsv/sWR/AdKkxu/uSAeZzY9W4dMwTDC5NfczLEwN7Qj8Ix/hILXMU2FHegfIOlHegvAN8B0L//pR+E4PLxY23KSwaWk5iGxfgMlB5CcDZqi8R2GOSxrWycihtPBZeoqbloVvVXIPJI3Vty4PBNS614nKt6kuE/KzHNp4OLt1J4wCb87MH1lPzcmTrt09RGbKftnHUvPTVuJT7m3qXqJFpp4fHbi/By37AOG1gz74ou7gEnJUO34m1jecqL/eMqrzcHrZxCS430DbuAZdIGTe2ccDLeHCJVHLAyySAOWHdyxZKXh8AMQ24xJjtZBuvnrhWzWD/Zg3LqDYjsOfzCWnjo9jGW2DZDf0xtvFZLLhEjUzCyxjLOPoO2cZXWOeyhZnptnEJI2PWTWDPJW4bT4CXoR+E/NAsbYEO5R0o70B5B8o7MMY7EPr3p/SbGFyampe3a3ipU8UJLxHSUwf4mDas5iUCe7qhPW29SygyU2teAl6apb/mJephxgT2zA+dUrpW5Z2HangJxSUBZpj6Uo+/o62L2bF0TxTYM7/rsGqXUHB5UHWCelgL88whYRv3Q0UqJsezjbvPBdv44p7VhvaMUfNymrqXw8pLhvo0bSystPsTXjYhPLG28THVl6h3GZ84rmtePghwGaO8bPumKy9r2/hIykvaxnUA0EO7VZW0rCGw59xurZLUSslzsJG326tUXlbSsv6oBJD1OvbVi626bOEl+gJg2kughTyi3uWMtvGp0sZhA9dLCLi8vu5bj8m2jSfWvXwC6kujltSKySeuVYCPeklVX2J8FLAUYT0aeqYCzEh4CXCp4SWUl2OrL+s6mKmBPVRcsg2BmE3fnpqXFrys6u2NtI1/+SoVmzhOm7mBl7byEttcukpL22KeorycPTdlzcsrVfX8FUqrKVnP0tdqheaVpm9EzcvQD8IxPlLLHAV2lHegvAPlHSjvAN+B0L8/pd9KwKWwjYu08QZcRtS87NrGpWVcAsywmpcLR2AP1ZdMFe9rvbZxqDYPnlI7DhqlJcAjalvGWMP7+s6zAntgG4eKMnwBKNWp43cfdoNJAsrB1g0SCSz72nT15fayjYcoKmP6mJqXe7WSUqosXesaXNoQMnWb8LJpi208DmaOV/OS9TO3XNr4htnGATH7bOM2uJTbgJhQUaaoL7XqslFRDlvHAS/bcJ/NsI0zsCe13mVeWA/AZRdeNgAzFVzCNp6sulxX2rhPOZmz/xoF2zjTxWPVl+iPoB62UaE9T/fAS2kVt0Bmq5Tst4Cn9Ouzhvcdi1Fb2n2XbeM2zPQDzHh4edXEgT1XRtS7jLeNh34Q8kOztAU6lHegvAPlHSjvwBjvQOjfn9JvheAS6stV2ca1+nJfAMDswEsT2MO08T5oyWM+eLnjwGk1//ARrbasOmrLPIBp1JdmjizlZUpoj66TGaq+dPWLr1k5v9vAznRw2X9OhOiscllsaGAPLOAuWCn3dcBlpm18U9PGpR08dN3UvCy28erTa1BedkJ7pG2cqeFp7byuedlX29I+psFlT9q4BJWudQMvpWozUHGZYxtv1JrjA8wY27gBl6x5mR7YkwcwuzUvsxSXBJ61kjNZfYn6lQlLStp4G9iTAyp9Y9Ns4wCeSdASwFNDz0B4KUHmpOurt40DZM6evZRt41CBXqFmAcrL0A/CMT5S1zHHyy+/on7u535e/cIv/Ef13e++rtZxDUPnPH36g+qyyy5TDz30mY28vqHrjzm+FX6PmPspfQvAK+9A+jsQ+ven9BsdXH5AIVHcLEZpaeziZp01L01gjwnusetfzncH2sYR2rOXoT0Z6ssOvET9S4T1mNqXsIYTUvpawssdTf3LU2r+wZuNRbyuT6mBo1ZKxtnE+5SXuv5lrFVc9r87Tn2preON+tIFJgP2nWlBIizhfSpLHEMiuV7OHlSAl+kA06+8XLVtXIPSjJqXukZlxnifIpP1KyWsXF4H4DT2cvbPahvFpah16UkbXw7fgWV8TNv4viTbOAGnAZhxYT06bZyJ42w/iVqWocuNSislR0gdn8N+ziXJMl5bzRMBJpLDq9TlHOpb3qgt47CNa/Cot3PqXprAHkBGG1IObS9DSAkkb9DKTD+8JLDkGKoxub+nbUCkVFX619sameODS5kcHgYxDbjU49ZlGz/fhZe0kCN4J3nJso1nqi+/4AOJjv1Nvctr1LyxjafYx2uL+NK5jfoSIBILVZih7eTKyy8ZyJmipIwd06eu7DsWaxun+rJT8/IZqbAcThuHhdwoL6+sW24PtVPbxmsruM8uzv0M9gmoeRn6QbjVP86ffvr5jQWXeLaAqrjGrf6cQ69/03+P0Pso/dKhVXl25dmF/v0p/VYMLl2qSxtcwkIeAi+7SeMEmGxFaE+I8tIK7NFBPftMaI8PWMr9gJfzg6iPeVotbr9FzVGTUkLLTsDOePASoT95yssIyzjqXuaCy8ZOPgwtfVAzDV7ifH54uUrVZXOu+/YrH0Qc2j+bAFxujm1cQEwX2MS+pj7myODygfh6l11w2daxXFna+AjQknZxtnm28fi08TlhZzK4rJPBz+1ROnFc1p58OB9eDoFK+/hsVNt4BLjU6ks/qGwt4nWfTbSN1+nks8czEsfP71JVxkJgyTYZWtbAU1vPk2tepqeN56koU6ClA4g2AHMzbeOscanho7SNy/UJVJh9gNJ3LBVcNgBzKW18Otv47AJs446E8NHSx8e3jYd+EG5lyACV3/nzT200FPzoRz+x0WB1zN9/K/weY95vmasAuvIOuN+B0L8/pd8awCUVmACWS9AS4T0M7tkNRWa/+hKWcPfSgstQ23ibNH5bq7isQ3skpHSta2XmoVOqOnVMLWqLOG3dS+1HxgGXnDdbeRloG6fiUoPSu6DWDFBYNqDS7tsqL32A0t5PhWYauMT5/LB0DnXnqm3jOF8GvByCmynHtZoy0jYOVWaW6hJ1Mp2AsqfuJcBlAy9949P3E0bGtkZ1GQsvTf9wlaVLjTlyzctP1UrOVOUlQWRKmwwvobR0gEvUwlwxvIRtvHqkDubppIYbFaVLbSn3dRWbseAyIW0cALOBmOOrL8MUlybQx4T7mMCeWYbyMsc2Pnuiq7zMBZcYv5XgZQs8x4aXAJurtY1rq/mQbXxiSOlWZK7eNt5RXj4rlZfTBfZcfmFK5SXAqKllGdQ+v9PUyPTYxkM/CMuHt/vDuzyX8lzKO1DegfIOpL0DoX9/Sr+RweXihtsVwCSAZGsZh3V82TZO9eVYtvEWYObYxgEt5VLbxvedUi7buLaHH4C9/LRaHD2uA3gIFHvbrW4bF7DTmSTuBZYCYNa2cQJJG1T6tgEZp7GNH1p52niubRzKy7HTxgE8CSKXreJ7l2phsm9O29S8tGFksG18z/awjdMinmwbr1PHx1Rh1vByFg0x02teptvGjbrS2MU9ELMO9YlLH0+1jRtbeDd0hxbwfoip08h1YA/AJceEQcwZxm1p23gNMT8L1WWu8jI1bbwLL0dRX+baxj+fmjaeAyA5lm2fqtI+5raNm8AeE7qzMbZxCS/rYB83cBw3tMenrhzaz/RwqiljWnfNS18dTAk4aQ/fJNv4TlU9H2gbl5DTAS9DPwhjPsxhe0ZNSdRtxPLii7+1pHZkXcfY2o6oA8l5XS3qWULRx+vFudEP5+O+VbQ4r11XE9dgX8frr7+pdu3aretwyutexTVOeQ7X/eN8fb+H/XzYl7+z/eymvP4ydxqIKs+tPLeYdyD070/pNwG4XNxAUMlal9x2w0utuqxVlksKzHXYxjs1LwExb1WL2ja+BC8PnjI1MI+c0jUtZ3ccWq5t6bCMA2oapeQ46kvOlWcbN+nhIYnjPI9JGxcwMgRY2n0Cal32QUzfsf79btv4/J4DSi8rVl+mqCM5Zu228dRkcdc4p/KyRzlpg87Y8QP9YxWX7F99AmE9scpLUx9zo5SXn8xUXj4UDy/HsI2PDy5vMHUzhQXdtof7tvNt4/Hg0iSUJygvG9g5vuqSNS+j1JeNbTw9sCfHMo6xBJZsc9WXecrLdHCZEthTCZt3u27DyZRtU0eT9S2rp+JqXmoV5QRp4x3buLCHX/70VWpKiDkEKV3HtXrymatUDLCUfZfTxruAErUtfcsmpo0DXgapLmt4ebmj5mXoB2HoxyigJUAcg3AAGvsAHiFnaDAN4BWAFq6HY7kNCHjkyNEGXGIb/b/+9T9Sv/RL72v2h95Laj8CN/u+XfOhL+4dy3YBc777j/k9AHHvuONMA5uxDSgd+p64nnXZV6BaeQc26x0I/ftT+k0CLm9XRnkZBi6p0FyClntQ65IBPv2WcVjKW8WlbR/PtY238BIAU1rFATXnh06q+Z2HVAWL+JBN3IaYI9rGAS9XZhuXIT+wjdswMnK7HzJ2beUmsMfYvqG+jBkb0nd+drVJ441FfeNs48YCPqS6lErLyWzjfcrLj41d57ILSgkjY9s027hJJ98oeLkFbeONZRzWcQEbtcry4ZSkcSo5jfJSztm3Dss4j7eqSaon+xWXtI7n28Yjal5+9no1dWBPDLicP9YC1BzbePV4oupSg8suvMwFl/m28XR4WT15rYoFkMY2fos69/dvK3XxnXb52XfUvS+mQEs5xtjGY8Flato4gScApW/xAcpNhJcAmhJGxqwb27irxuWUtvEpa15G2saf26lseBn6QRj6wQ+YCEDF/tiW0BAACtvYzz4AXSGQD/1Rq5Lz2+ASx7/2tT9oAKVcx5hV1LkEfKRCkC3uj/cqW/ua5PXKfltpve/+5f3Z927fI96T9773PzS/JfoDiG8XuGvfb9neLKBWfo/V/B6hf39Kv4nAJWzibtu4sZK7rOOElNo6rpWWBloaK/ntg/UuCS+7oT020Gwh5mIotKdjGTfwEpbwHftPqTlUmDpx/JSaf+imYJWl0z5+ydjGDyqfrXxx5pAGkJtiG99x9tDKa14W2/i+xqKua17aaso+eNlRTsI23oWPudux0JL9jfLSwMiYsB6dNk7beEqrYePItnEkjkfbxeukcYxLqXf56RtVvm28toy7IOaWsY3TIi6hZ0+6uLaY18eb2pXhAHNqeMnk8BiIiTHrso3bNS/HUF/mKS/TA3uqzydYvv/wW+qnElr+y/fVhf8qAWTIut82Xj21wbZxobz0Qc2x9ruUlSH7YoCl3TfPNg7L+GbZxmfPX2GApLSFD63XtvHQD8LUD3lbOeeClFTT+QCf79wucOnru+r9rvtc9TWs83xj3/8m/9brfM7l3KsBbOU5T/OcQ//+lH4jg8v5DUZtCWjJxUBKqi/94HJR18Zsw3kAK8Wi7eQ5yksoMSPAJcBmxzYOaHmrmtf7cExDyxSlpaW8pNWbqsmcVsPR7LTxrWEbh/oSKkodrpOkvvSnjc/v2b9yeLm492By0jis45Paxu/ft1Tf0lZjSvVl9nokfJwBdNqwM3IOP+BMSxuvHtijto1tfAsqLxHK06u+TAKXRrFJJWVMm2Ibh+IS6suu8hIAMxBc1v1aGBkOMNs6ma3ykZbvMdpYcFk9Bst4jm08XXm5cbZxAMjEJc42fot6/C2ptvyJeuWPb4lWbvqVngakFtu4qZ0ZAirtPuOnjftt4rZ9PN42jjqZUwb2XKkq2MCHYKU4TuVl6Adhyoc7gCSs21DLcTyAll2HcipwiXNR9YhW2ox5HVABQsmH42jltaK/HI91+9p5X2jZH33uu+/BjoqUikF5DdzHc/AY90NdKO8B63xWGMP+8hrkuuyLe8M1YQ7OyXshFMScOMb7wDafid1HnofrHOe6f/Thee37xTHes++esL+oLaeBR/z9Slue76rfgdC/P6XfyOASsNINL4fBpQGctT0ckFJCS5E2Pt+dAy9bcJmaNg7V5Rxp4//pJrX41ZuMPVxbxI9kKy9zgCXHsn4mtlmLMrWNqXepz3GXX1XpU1tif5NQXisvQyzdGlieOaCg0kwHl/1W83XYxhebmjYeCS5XbRuffxyKzQ2Elw+i1mWK6nKzbONzKC5za14mqi61WjMxbbwXXCbZxtPAJaAlIWe6bTxBcSnBZaT6UsNOPWb94BKQk7B0XfBy9oTPNg4gem3Skqe8zLWNB6gvO2rLt9Ub3z+r5l8IGNfUxwxRY6LPBtrGZWCPUF5uF9s4A36MbdwFKxHY47KTd/umwMvZxPAyBlzOatt46Adh7ActIRYglbSBE4ARiGFeAC1CtJjzcC6Mt8dhnzwvoRmui+u4Np6XkI9zoeUxzA1oJuezz4d5eU+EcOzPbZwP/TAW+2Q9Tt7LM898pQGp6E9YhxbbPAeuj/Pb14Jt+/qxjfFoXcd5fh7H85BWbYyB1R77Xefru3+eT14vrwfjXM9HngPHcf+4Rrm/rBfQVt6Brf0OhP79Kf0mApdVR3HZ2sYXN0JxOQwxtW28hpdYt23kiz2wkfcDTAMmZb1Lj218yDK+z6SG6+Tw/bdpxWX1n25R8w/frOtaorYlF6cV3FJX9va5ZGzjPYE+Zw4pWccyGGLWaePpdS/dgT2LddnGM2peTpY2fv8+VWmAuRr1pTdtPFhJuTm2cQMvUwAmLN970hcAxxo6AjyOsmTZxuMDexqbeSK8hPIS9S17IWaC+nJ+bp1p4wkQMxJcQnE5a8ZMAy8r1LF8zKSIhyowx7GN71IpwT3byjaua172Qcg71YWftnUt3/3RefVeDST7xoSAyj7b+PsVal6m1L2svvh+1daxvEZVT4cugTUvPSBzLKu4nMdWVYZu21bwmO182zhTx0PbKZWXdQ3LCPVl6AdhKiAAmAIwI7DDPISE2M9FQq3Qc9mwjeMIwuQ5cQzwS4I/CSbtuTCWfTEWoE3257nQ2mPZX96TfU0Ed7x/trhG9sU6zxNzPRwv79++Rvt+7OM4L87Pa8CcUGyi5TWxdY3F/Lx/1/Vwfj5jXx/0w1xYeL7Sbm1YVX6/8vvxHQj9+1P6jQ0ur/8VbRF3qS5N2ngYuOwL7IES04DMfnDJmpdDoT2LvUgNPz28u5IK6wAAIABJREFUHADAvE0tbjumdnzoZrX48E0NsGzBJepd5ikvjXJynLRxDUk1DD2Upb4MUV7qhPE6tMf074GTg+E9/UpIF8xkfcx0cIlzmtAfe/5qHbbx+zbLNl7Bin7/Xr0YeGnWuc9us63idep4Ay+DYeU+pW3jEf39FnF3rUzUsKwejLOPt7bxNcDLsYAl51mjbTy95uXu0cGlgaGtkpKKypB29sgNxgL+GQkg23WG88i2erQeA+t4Z9wWt40/tkuFQksqL9HmKC9nGYE91fnrNittPNEyDqt5nG08BEqG9nHDSwJLtrSQD7Xo30DLL74/AloSbgbCS6G8nE0KMq9SobDS7hcDK+2+bnjZVVjadnFupygvp7WN71SoeRmqvgz9IOSHZmzbB6Qw19DxvvO5gBn6c78Ed9iPbcK0IXDHOQjMbHAor8ulTsQ4ngt97fvEcUI7OZfsS2iIffb57euXc/Da5f1zH+/HHm8fx3yyD9Y5Vp4L60P3z7nl9WActvmM7OcjzwE7P47LfWW9wK/yDmz9dyD070/pNzK4nO/6gFrU8DLfNv6BrtKS1nGhxFzo1PF+gDkELk3dy9sGwSVqWy6OH9fAcvGrUFy2SkuCS7QmWTwdXlZ3IB18PHBpLON5tvFYcJllG6+hJgN7bIjo29aW8do27uuTs389tvGDap6hvETdy7GXWaO6DAeX67CNG3g5VeJ4HLRswnoeSLGNYwyWTOUloeMI7fxTu7WKc5ajvFyxbRzAs1dxWasydfJ4sPqyVnIKG3gYtGxhZxdA9oNLU+vSBTynB5eT2sYjweVoaePn01SXpt7ldrONhwLH96vqyWuUSRvHmFz1pX1eAM2rkxSXk6aNeyDlJtrGU2peAlgCYubYxtPA5U41uzBl2vjmgEvABQA4H/SygVwMjCAQs+cmBLPBoDwXxkgFpWsu9KcSkoDNdX1UkMrrwLocw2vCnJjDPi7nZd9UcMnxPBfmtu8v5P45D67jox/9hNeqPXT/nKfv92Afec18JvK5cl9ptz60Kr9h+Q0LkAwDkqHPafYbv6xClss0tAS4rOElLOPSNg7VJYAmFJWLxjIO6/ht3mUM2/hi720KSwsx3bbxXuXlzSeXFJYSWMp1Ay8Pp9e8vBPwcvwltdbl/CMH1fyu8MAeqi8JPPvqW/YeO3PQ1LA841ZC+kAka16mqS/9gT04n07/Rh3KFS25NS+nsI1DccnFVlq6tsdSX2plZGwAT9N/fIhJIBnbGtu4gZGrThsf2zbuhJcv/4l6V6YQv/sn6t46kfzCP7TWU3XxHfXGnydax2vb+L1/85bCPM3yz6+oD/ZayusalUgZ51KDx+5cb6lXvmH62jCz2+8d9cZfoF+KbfxJ9Ufvimu/+Lq60FFS3qCospTKS66bwB5Ay6+o1/5VzvOOuvjm070BPq0F3Arr+Zb12138kXr5v1l9PhtoG//WH3feg3f/9nNNnUrWqzTt19Qb8jf82Z+oe4Pt41ba+F9+v30XLr6jcE6oK31Lil2cY8a0jd/7pvUey+fhW/+Xt9XFn72p3vi7/66e+uN71S9+LiZt/An1ys/kO/N9dSG6LmUNLr/9nc7vrH76257wnt/u/s4X31av/bk76Gf+1DWNZdytvrTm+ulvK6oyYRlvliG7+O/cox587Vvq1bffVO/+37fVxf8nn8k7Suln/AP12t/9njr3yh3qPVRcekCmtHuHrF942zqf77eO3v99deGZqzSMNKpK63nFzlc/hzf+/pvqqf/xYfWeZ/0qzDCAeURd++0vqa/++C/Uj372trr4L9Zz+Je31bvv/JV69c1fVw/84a0KdSijlv/x7e47efFN9fK3+yFm6AdRKmQA1LIDejAXQZWEe7HnIIzzwS5ARx5jX0KwIXCH4xIc9l2b614wFucnHGUfzsltCfNwjU8//XzzbNgX58Z9yL729dvXh/48N47Z92/DRvQnpOUzwjisy+donwfbvBf5W9r3b89jXw/nkPfsOlfZV2BXeQe2zzsQ+ven9AsDnCHQEn264PJ6Ayl9tvFQcGkgp1XnkurL0W3jDss4lJaHTqnqwwjiORwJL9OVlzJkJxdizu84pCGqUV+u1jY+v+twG74zaBF32cvTbeNVUtK43zKuweXZA2p+z+rAJQCphpcZ6knYvMdUXmK+6v69db3LfuXlKGrL2jauw3ciLeDTpo3vU8Y2vke3MQDTpI3H2sY3S3mp62W6bOOrAJefvlFBRWlDRADMn/71r6mqF16608a7c8WCyxZehqguTZ90cEmgifa9f/paB9ZpiPuv31NPfalfiQkV5VLa+BK4fEepf/7v6oOfFfAytO7lisAlamRWjwNgXqdmkeCSQJMwMrp9YhzbeBK4tOHT//mheuXPPqneG2QdXwaXz33+Wg9wtFWRYvvJa1SVDC4BBr+nHn9RzNeBpyawBxZwQsm2tUCcBJeokUl46QGXv/itr6qX3/7J8r8b+5na2z/7vnr5ew+2AJMgM7GdFFx+2SgoRwGX1nO4+E/fVA/8bgq8PKKOv/ZN9cb/sUClNX/zP6Lq/Rff/Qv11f8vAmAugct3lHr3m+pXRJq4bSEP/SAMhQUEVIRgErZhDgIzHwwjwLLH2eeXoA1zufrb14JtzCP3A+5hG9CN14y55XVyP1ofWON1sy/6ERy6juE6CO84Btfwne/8mb4X7sM88l7RByE5PM5z2M8H2xjLfmz5DOzjd9xxRj8DeRx9cO0yRMh1HvbDb8DzyPvnGPnc0Y/n8j0fjOMYPAPOU9rtA67Kb3lp/5ahf39KvwnB5Rzg0rKNdyHmB7Tq0gBMqDC5uNSXH1BzqDRl2jjWpW18IKynv+Yl08ahzCS8rGtfHrhVzX/V2MLnjrqWUmlpr6N/Ts3LXGDJ8SYQ6JBWcc4/sirbOM5TL8Fp491U8gVBp0gbR3CPT2nJ/dI2TvUlj8W1bqWnBpdbDF4CXI4OMDvKS39gD9WZTduASCSBJyxL8HK/qj6+X7lqVSJtfLnm5bjqyxhgyb5tzcsY5WXbNz2wB5bz8QJ7nLbxKHC5W1UPJaouP32jE1wqqAR/d7cXXuo6med2q6peCBrzwWULL6sg+/iT6pUAxaVWVj56va6JSbVlaxu/W31VBKjID/4f/eXdA6rLQHAJGPzGo4phPS3sHFBeJoPLPw5WXOpwHyhAEfLz+PWrB5fnYRm3bONPXKsqLOfD08ZHAZc15Hn3ra+qfZ8bShxfBpcXADx1YI8PJDr2a3DZVdaGKy4NvLr41gt16I89f2sbh+qyq7z0g0vCTQ0vAS47NS/vUY//+M14YGmBtYv/62V1x1evVlJVmWIbXwW4NOnh1vOy7kf+dyN4/WffVvf8phteOlWXv/eoeul/v5317N9969fVid8OUF+6wCX+O/a3n/LWvQz9ILzUAAOAGcGavHfUWwTUlPu2wjohqeue+q4fUNEXytM3rhy7tIFU+f3L7x/yDoT+/Sn9JgSXLtt4F1zerkxgD0Alk8YDbOO12lJayNvAnuG08cU+1LOkbbwFlsZGzm3UzTR1L6tfPawWNbi0wWTI9vwOwMt02zjh41h1L43q8khGWM9BRQt4aAuLOvv2WsMJKr2tGySGwMh09aUvbXwNtvENC+wBDEXNS62qrFuXVVzuSwKVLrjpgpdL+9zhOtUD44JLAFMCydh2bbbxEWpd2gnljW08Glymw8subBQqnrf/UO3rVV0CXBorOC3j3blSFJecz9jGq0duUISi7tahuFwK3mnrXgJgSnCp17/6X9WPGgjxpvrR/xLPAErJz/SrLqvPWPDSpbjU8/9QvfQ7teqyUVxiuwde5oDLz8YF9qDupQ7sSVRcQnkZrbYUNTJteDlr4CUA5vDSBZdvqzd++Pvqq9/vWf7mT9Ub//BD9a5tsa3fhYv/8DW1r1d56QGXKfAyR3Gpr/dt9er/cFvGqy9AbXlNo7hs1ZcWiBOKS4JLtDqwh+rL//KEevmf3eDs4s9+oF79299XF777a+rkNz9hlm9/WV3462+pV/+3W5l58Z9fVvdAaZlhG/+VP/s99dX/ObD8pAtaL779zeEx//PL6oNfbgN+Ln/Gel4/e1U9/q0H1PGA5YG//D310o//Sr1r2+gvvqMu/vS31HUhtvFv/Lp6zaWy/H9vq3f/6VX18hu/rh545QF1XC9Pqqd+8E316j+5n7t699vqgd8fgJcecKku/kC99Iduy3joB2HIR+h26eODfNiPWo9b8T6pII0Flz6AuxWfQbnmAtPKO7BZ70Do35/Sb1XgslZeLoNLwEuZNN4PLhe6NuaUtnEJLm9XOz50RBFcAl7mAcxc2/h4gT20oafXvDR2c8LIobY5j66T6bKDh+4bVlvaEJNp4+ng0n9OreZcUa1L1tRcZMLLMS3jnCsJXEKt6QKSMfuCQaUBmMvKSx/YTNsfCy3Zf9vZxpPA5W5VJQT2dGGjgHYX31E/+quPeVWXrZW8tY1350oHlwaItgE8bmiJ4w5w2Zc27gCXv/KDH7UKpv/zp+rx773ebl98S73yzWFwSXiplZRecPmOUv/rG2qftIx31h0Acw3gcv6avP/hGpe0iss2HWB2beNGdTkMLQE2u+DyLfXKf6/HPXGtTjCvUL/Ss/zi17+qXn2n++5DNffTH5xTSA53Lz3gMjZtPBtcvqPU/31VnfNaxqHEtG3jFojzgEut1NTg8qy68PYytHz3H7+uzv3h0eUUcsLOp+u08d/5tHrq795UF5v/SWCe97tvnu+oLqUCc7T11626rX/3eELiuPW8fvYddbZTA1PWw+yum8Ceq9XsNx9Qj79lw8Q31cuvuFWXTdr4bz1u1VPFs3tb/ejHz6njv7VTOdWZF640NS1//1F14SfLz11B7dmnvPSCy3eU+qeX1V6HZTz0g/BS++AHsKPtma2s4biVngehJe9jCF7K/rB8b6V7Lde6WWCq/B7l9+h7B0L//pR+I4NL2sPZUnU514E9bc1LAMwWYjKw53a1aOzifts4+miAqW3iUFjerubCNg77+Hx3f9I4bePd0J7Tar7vVrVj7606yGfxwZu1RRw2cUJLtLSNh6gtZZ/ctHGt2rzziJqPlDhOJWcDFT+SUPsyNrDnrsM65Ad1L3OUl4SThJLcdrXGNn5Q0TKeFtjTX/dycc/q1ZeEhimtrlE5Sd1LE9ojFZb2emMXp808BlS6+jbwUqgoPbbx5XAfjBHjmrnSwKWe68HExPEHUe+ytYIPh/a0fSsmjrP95B4VbiUf3zZefeqlbgjHP/439d46nGcJDr4MtaW1RADM7nw2vPmheuk3/JbxBl5qy7htOwe4NKnhVGaytc9pwnmM2pJ9JLz0Ky+XweVztcXcBO8ItSVCex5tF6O8fFS9/M/int/6mqqe7gbdmJCe63st4wCXzdIHLgGDX/+otozDNl792vWmRqZWYI4PLhs15+PXazUlFJX9yy41f82CPAPhPBJYct2Ay3QFJtSWXDS8DFBfesEl1JoY74GW7f571YV/sMHcD9VLv4exLtt4P7g0sDOw5uUSuPwdT9q4Bc8sCHjx77/ssYwLC3kT2mPN5QGXVF9+8G+6qkWAszf++hPqvZ4amFXHYl7Dy6evVvv+/FUr9OUH6qU/aC3jFdWXbBNrX3ag5xK4PL8ycGls5kwbv1rNnr1bvfRP4r85CMD68eOKkHK5vXsZGP/LD9RLf3zEAywlyKzh5XM71d7X7Of+jrr4j8+p9/hCe/rAJf479sO7VPX8Fery51v1ZegHYd/HZzlW4ER5B8o7UN6B8g7EvgOhf39Kv7HB5a4PKAMp62RxDSzluoGUSBpvwaVRXTJtPMo23qlxebuGmACZuvbl7kDbuEwb32Og5fy2WzqwUoLLLNVlZs3LVik5jvpS28bvzKl5ibRxhO+EL7SN54BLM3bVtvFNSxs/qOb3pYfuIG08BXr2jWls4x/z17skyNQA0wUiU/alAMfJ0sbTwCXUl9vHNn5evSIUYO/+zRdaOPnnUhH3urpgQ0u9HV7zsgsRkURrwZsQyzgs5edusOplvqX+6Bu15fvhLsDsnpOp4i5wiX19yssecPnIjdoWXtkp4/W2Bpd/9KcdBdgb3zuhZo+eUE/9vQAL//qaeupLAKACTvatf7Nbr/Diu291zqEuCsv4ZwEuRWiPbRvPVFw24DLGNj6C4hIAM111uUuPJbhkO6S+7AWX569VM8DHQXh5Tr0s/t1BdXnxx8+q92LckvIyBFwG1rxcApdMFb/GCvuxYOPPfmJBwH7LePUFWMZpG7fm6gOXv/t7opwC/m28rd54/Z5llWUfxKTy8umb1b1/11UdXvzxF1rV5ZjAktDTAS4BNithBR9et55XhOLShPsYFebs2avU7LW/EKpuo2D02cWve/2vuv/9+Je/Uhe+IeGkf3124SoNN5km/p5X7aTwt9Wrf37EnTZugcuLP/tJ9zq0ZfzKTr3L0A/C2A/S0r9AjPIOlHegvAPlHeh7B0L//pR+U4DLHnjZQM0bDKx0w8uwepe9aeNadQmQOQwvTW1L1ry8TS1OHVuyh9vgkttSURmznhPYo5WXHxkHXOq57jhch/YkKC6FSjMUXjYKz21mG4fak3buVbU6bTwDXvZByNRjgJewgBNQ+loJLjkm1To++1i8atLYxuPHuQKAXPtoA49tDbzc+mnjF37SwrMffe/WFlxKG/m7f6LudYLLcNt4FyK+pV555SX1hlX3L8wybieUC3CJWpgPt2Cye84hcNkHL/vBJZSaTuXlZ27QUPPc30lI+0P11a+aGpjv+dPvdcDCj/7yTDK4fPdvL6gLb8nz9FjGG4hZqy83Alx+3qSNI3E8YUkGmFbaeC641HUyoeQcApivdMGzQrr887XNvAMvA8FlYxu3IaRQQTrA5dwZ8mPBs5/+trr3b7sQcNgyTtv48lxUV9rtgz/uvr8X//F31K5eSHlNB2o2dTIJL//Lf1GvyXqP//dV9QAh4xStB1zOvtTWsFwZuHzmKjX7g5e7IBi2bV3n8ipLefmQerkTPva2eu21EKWlDTOpvDyi7vmx9b78799V17lUlxa4fPfHX1IXftp9D4xlHLUyjeoy9IOw7+OzHCtworwD5R0o70B5B2LfgdC/P6XfVOBSw0uTKj7fVaeL2+rLWnUJ9SXUlqx1SeUlwndC1JfaNq4De2gbN61WXmob+a0K1nDvshdJ4gZcXn7shJp/+LC2gxNODrWwgMdAS/YdA17ORwKYo9jG744L7dGJ47VSM1l9WSeMI2k8JG1cWslR8zK97qU/sGer2cahvBw7bRzQkxDSBy7lfvbNaRt42Sgpa7t3n228o9TcM7JtfJ+qEm3jrfpytxq2jHf75NrGZ5+qU8czw3vufOOtGp7Bcm2s4Hruh4SN/CcvtUDTCTCHlZddiPiWeuXrN6pd333dUteEWcbtuf7oG3uUDu4RCeHLyswQcHmDmtfKSygl25qXfnDZ9jGQckl5+aXfVK/9awuH1U//q7quqYH5le4xHdJD2/mAbdxSXL77t59X1W9+bRkGS8t4XetyKW18RHDZqC+HbONOxeWuJGjZKi9Rb9IoKePabs3LRn3pCOsZUlw2AT+DtvG71FffFu/FxXfUG3/1/7P35n9WFPf+f/4ST/fh++P9D+7V3CV3yU0+MTeyDusAs7BEZJthB1kMCq7gxqaAC2TxDi4BlwtGBZcwRiOKCC6MCjrEOGMSM7+9v493Vb+7q6uru2vpc84M1g/1qF6qus/pU8Cjn7xe79fCRK25j9SX+uAyVms+LMBKcVsBLjFUh1r4MEHPZ9IlJAZRmbk7U/8wbRnHZPHkWrQd7s9eSwaWbP83EmQcuQgnXprIwCQDkgYAk9nHI3i549IlwECfM58+CzteWQvXykrLaFzK8m0LNXPBJbeol0NLBJwS6P3mNdj8aLqWpaisLNx+IQ9copVcgJd/6E//PTz8EvQ8TlDyZxpWcRqLfQQvn34iDY1HLsLxVxVBPRlwuQtqx5/K/j324c1MsRn88meg+0Jo+kLqx3uI4deAXwN+Dfg1ULQGdP/98eMaCS7zgKUIMKctA1fbOIJLljAupo1H2wm8LACXEdQMO5bEALIeJYmXQUs8TyDStA+Zbdw9cbxKeInXihWRgprS5Ji+8pJb1HG8Nbik9PGNzbaNY81LNbwMN81puvKSKTwdlJeNsY3P4mnjOupLG3t43pwUjLStVVndPFPFJY0f87bx189E4PJD6Ns3XQCUe2Ib+fCFPcJxqc6lCDILal7KsBHBZXj3Jjh0SVLXDL5QmjIuX0sJLu+RLeV64FKseZlASR1wOR1qCtv4te+IlvshOPMm2sST1PFtF8XvfwX6T1mCy4/3spqWbX+UYPC3H0IfpYynQnrIOt4GQSPAZZltXAEuWdr4Lld4aQMuc2zjLuASbeMl8PLa99J1PtEuntjMqd6lObhUqygnQlACLjlsRHgpwTMGLhXzRy7BydfzU8b59bLXUoLLt9PqY/jTs9BGaeMHJ/HUcUt4ifUsVU0FK685OD6xk5sCzBJwqWcbl56XC7jUtIrvkJTaAx+uiRWZ6kAeEVSmt0XbuHzdwU+2Ze3iKnB5+AaYck6yrv/9AvT9DsGnB5dFL9X+nIcufg34NeDXQOPWgAeSekBS9znVjlwPOu17qK6UGwX0yD0P8OE1L1Fl6WobR3gpAswEWi5lNS8LA3tmL4VwFSktO6G+uruwxqUMNG0DexB2VqG8JMWkS0/1M1ndS0toSYBTB14yxSXdZwOqNXWTxVXj8pO/RZWluE3BPvaqy3xYOhbhpa01vGgeWcBFdaVqW1Ra4nlx32pbBS+LlJdoNZeVmqprWB4jGGna28FLHtqjH86jCvKZDoGj4jI1/87pULtThJcFkFIElrRtCC5ZOnmfwjL+TnHKuBa4zNTC1AWXVCdTrHlZDi6DndOBtyiYh9W43Ah9g4KqDu3ABxNoqap/CZ8/CdeyuYaKy4/38gCeB34Bh74UYegQoMpTlTLO6l6ibXyUgEtSa9Z2TbVWXibqS3OAWZNt447gEtWXhfDy+CswKAbfDL0Ci+T6mPvMwSUqL5XwsgRcJnOyKkkOIefDlgHJAvzNa7ClMGVcAnE5NS53fp5eswPn1wEBThvFZTJHDS1ZOI+sviRQmXeczuf1GuCy3DYuPS98vlGNzEJ1ZSZ5fGMmnGfw4l0xkOThPKi63CbZxC/C8VfS6eOm8JLG196WlJx/Pp61i+eAy9rhm+HQn9JrAr46BrMO3+AVl5807qXcAw//bP0a8GvAr4H8NaAL5Pw4PcCpAy1xjBJcMpAZqSzltPEYZlZkG0/AJcFK2TYuKC/RIo7hPu2LIVyN0LIzhpcIFGU4qbPvbeNRnUxj23hHHPBTrL6cm6/O3NgBrM6kofoSU8btbeP5gT3jNnVAuLkF6kuH0J2rxTbOYCdCRhlGFsHLFJRE23h1qkt2LUvbONrNOcBMW8J1LOQxvLRMG6/KNp6CmAQjbXoFwJRhIyouGbi8ezq0v61QCRakjCuvtQNt3pFlHPud02HLx2SD5/AwP1U8qYvJFZfJPl6ndu8+OJWqAfc+UKp4osoUQWdkG3/2ZApMjXx6CMhKnqgupcRxhJuPYEAPgktSXyoCe2SrOCouMcwHVZXPKCzj7wop44LyktnGpYTy4U9QvalIH38gnYQO37wOW5TjpLkq23hGcbkvTiLHe9eclZd2wT0yvJRt49pWcQF65sNL6Xl++w7sksHl3r2SRfssHErVwJykCPQRjon27RJwSfbuXMUlXuvXWcv48MBuKWVctI1LIG7wGaaeRLBIYDLcfzucSIUVXYJTp8TzfBst4AmQTNe35PbwvGOa8BKBpS20RJipBS7LbOPS8xLAJVrN9eDlEtgmBRMBhty8iBbxNJSsPS7d7+9/hF2ZMaSqNLSNP3UsXWPzr/2wQ65zmQsub4Da7xSW8Qs3e3DpwSV4sJIPVvyz8c/Gr4HGrIGLFwe1//3x4LJZ4LIgsIfDS668RNVlVnmJYT169S5xHIOXCCTjgB4M6YkaO8bhZYjBPbOWQLiyG8KVXRCs6oZwVReHl6tQdWkOL03t4jTe28Y58GyFbVysjYkQU1Rl6m/n2MYRXDYZXrLAHkd4WaSitDlnlDaeZwG3OW4IH1lgjww7Da9RBDxNFZc4Ptg+E4LbEV5yJaUOsBTHxPDyDpWysuxYxcrLOxyVl3clUJLgpBI2xoBzKxz+QlLXFFjGs9eawUJ5ysAlpjdX08rAJbeN91wYEO4n2sA52CR4mR43BAPv3mwPLu9rY8rL9jMKGJxnGbcFl5U9zyHAGp1oFcfGoOmDqLq0V14Gu+3AJdXGJGBJPdWutAGX+cpLBZSsGFyG+yYntSerAJcPT4RrX39NShkvsoxLYGzwmRhYBvsJTv5Kqod4Fg7H52jMxBhaVg0vmfpSoaI0to0bgMt827j0vCRwWXt0PNQy6srxcM2Ta6Dz5fvgnvOvwflvsn/PDQ/sYtAzVdsSAeUbUgJ4HOAjA06Clyb9Ljj5F/GzvAeHTMDl4Rtg1gdZy7juC6F/eW/My7t/rv65+jXg18B3cQ18+ukVDy6H9YCk7r/T7opLspCL9S2F7TjAp6K0cW4bF4BlXP+SgOYSFsjDoGUMKxFaIrzEZgcuEXZ623g6nVzPNi7M2VCgqqSaloq+Tsci5aUudOTBPtz2bQ8u84Fny2zjDvDSBk6WzRkLtvHwNkxEb1zSOEJNG3iJc+xUlzyd/KqClzGU5BAzCxsluGlgGc9eC8HljFLFZTXQEl/Ei8ElWsbDnY9Av/jSjsnssYIyDS5rfS+mlUkY0nMvqS2xN1BcRuCydr++ZTwYZeAyhpdMeekAL3fZw8vanjZm80ZweehLEb6YbF+Gk69gYBBvWeWlDC4/hKO/jZLFY4AGJU81AAAgAElEQVQpjzFUXKI6kyWHT9KscYkBOxI8oxqXsXrTxDKuutYEBi8TcCmNQVinAJeo0LSBlsmcAuWlAlwiXDSCl4bgUg0vpWdRwX8ODH/xBMyKYCdCzxS8/L0ELq88pVBlJhCTbOB6vQwuL8HJ01JAT5HikkHOrGVc94Xou/hi7b+zB0p+Dfg14NdAY9bA5ct/8uCyZeByyrJMjcu8mpehAC5jyzgeK7ONT18mpI3jNqoxsy2xjS9jKkzaH4dqzOlLoN4zH8KV82KFJatxGYPLBF4W2cbD1d1wzZpOCOKQng4I13RAgLbztdg6YNyaDqiv6dYO8ami5mWVgT3ONS8bZhtX1brkx+qOtnF7gKlWXjLb+BZvG0e4STUrVbUu5WM01qWP08a3yUBytqYdvHrbuC285MpLDiNFVaXOthO8pBqVFde9DGzs4jQnAphZ2CiBS7SMv/OhoFAcAvjb+3BIYRnPXouDS4SXrEW28fQ4E+BUNrYYXDL7+Mk/pJJ6By/cK1i/RSiJEPPmdC3MEVRnToXgXqpzKY6PIGaeVZwgJ9aufOZ5GBATzUeuwPkzCsv4KASXovrS3TZuXu8SlZdkG68KXGaVlzKUvAwnTzYAXBK8rEhxySzlWpbxfAga7p8ECC4ZVNwvwboCcEn2crKNH5KS2cv+c2L4093KoJ481SXCRe1mAS6z8FJ6Fi7g8m8X4OSZbfCPCoVm7fHINm4ILtFqjsnhzQOXaBk/BgN/T/5O9uCyMS/lHnb45+rXgF8Dfg3kr4Gvvvrag8tWgcv6lB4IpyyDOiksc/oUqMwAzMQ2jhBTbuM0wSWljYvWcZzL6louXciVlWgTZ4pLUlqKqssEXubZxnlNy06oY8jO6g4I5i2CYEoP1Cf3QK37Rha8g+CTBd+s0Usg57ZxPofDT4Kg+j2HjV3gEtZDc9lnaGraeGIbj1WUpKY06ueCaAPXUWBSYI89uETlpTq0J9g8u+lp4/Utc6FMCVl0vjFp4+08bXwr72VYKe67AMvMXEPLN7ONZ2BnVXUvZ1kpL4NtZBtvAbysElritQiGEog07Q3AZXD3VuiT1G0jXxzNpIyngeRlOHlCApf3TGfqy/S4IRj89AXoO/O8RTsJ50X1ZIniMtx5Exz4PHnRhpEBOP6sWLNSBJFcfflPb0qpyp8/Cf+E4JLBS3G8JriMAOasdxUwWLaMZ8DlPl4rM1O/UqrJ+JezcPzd56HPsB1573k48ploo09bxQlakvISeyfbuIPyEgHmtvNn4fwXvA2kap0OwfCV5ByNSfo34dALieIyq7yUwWWDFJdUE/PU62mLd0ZJiaAxDzZi2jid572eZVwCcfE9+fUQRAYW4JJUlIfE8CsNyDf86Z5ccFkU2KOlvLQEl2l4KT0vje8kwtqRby7C+c9fgv39G+GHCmAp1shk8NICXHJ4qWMZr0JxyRWasy5ciP9Ty4PL/BdrDx38s/FrwK8BvwaqXwNffPGVh5YVQ0v8t1zfKj65BwheykrLzH4KWC4HgplmaeP5ikuuwuRqSwYr0S6OyeOLfs6hJaokEVoyeJkHLovhJQv0WTEPwp+shvq/bGAt/Of1EP7LRgj/5Wao//N6qP/3Ogh752srLhnovBrTxjd0xgE8RfZxSiZnfdNt43MA4aUbuBxdtnEGL2+Z7QQwi+CmzTlmGzcElwg0MzDStO6lCl7mBPagbbyxNS/t4aW5bRzrY44u23h454xK4GUaIiJszCouecr4C1mV4B/TKePZa8ngktvG0+MwVTxKDL+HksOTEB45lCe9/xCcTAGrEsXlgSfhjKh0HHwB2jB1XLCKi9us1uXBI+k5Ix9CXx9PIBfHxrbxMsVlBC5r998iqTmHYOTL36ZTxmVwiUE/qNgsA5e64TzSdRiYLAjnEcFl+GAS9OMELx1qXoq28c0XxcCntBWcwKROz23jj6fLCYychUOxRZyUlzLcxDGTiwN5CFTKvTW4fCaCljK81LGMSyAuBpcIPzHEZ0IWXI6oa1yS2pJ6hJfGissBVFxiiE+BbTwnoKcUXjqAywReSs/rm37Y9fI2WJRpD8H+C4p6lt+chb7XugtDfGqPTeD1LtE2LoNLTP5maky0lCcW8cz2IRtweQH6njK1itP4m6HvK/6fQR5cVv9S7kGHf6Z+Dfg14NeAeg18/vkV+PrrIQ8uWwku61OWM3CJPSovM7BSVmCm4GVPDC8JYqLaMohaorzkikwEk/WU+jJrF4/HoP0coeW8RVBfOQ/GpSzhBC2xR8UlNfF4lDrOVJPcGo61LOtLFkDwrxsg/LcNEHTeBPXV3cw2jhZyPB92LWLn6v98M4QLFkG4ppM1CuUp6lHNaau4pHnBOlRdVqO8jBWY64V6lKbbG5L08CJ4SecQXsbbRmpLwUa+EZWXHEjqqC5pDMJLanRMv89PG8drhE22jbPAHgd42Yi08QBt41vbWRNVlnnbztDy1naIbeOmATzxeNlu7q7AtLWNcxDZAuXlnVwtmUoKd1Rj1vCaporLaHwaIhaASw3LePZaWXCJlvH0OASXPG2cWbl3mMBLNbhE4KhKFW+TVY6GqilSUA1+cBdQgE/Aal6i2jJSX770Rko9N0yp4mQVF/unSyzjMrj8ZF8ELmV4KSkuLcElA6JnzsYKKvy+YjhPGlzywB48FjyYlzYuwz1R7Spt42febW4dJ9t4VeCS28afgfPi2vjLm7BDC1xGUFMGk2X71uDy6RxwqZMyLoG4FLjkys1w//1ScvpFOPFiEspDoFLV9775LPSdo/Yc9J2T2qWL6XXGFJeUPl4AL0WLeA7IzFjIHcElh5fS85LCeTBZPN2WwPZP098RRi7BmXc3FsLLRHkp3+9V2MyAZQm4jKBmsW38qfT6xsRyBjx/BjUK6SmtcUngMrGM64LLgYFBnz79ifpF3AMK/1z8GvBrwK+B8jWASksPLasN5BH/DddWXNan9EICL/Vs47m1LglqKpPG0UK+XA9czuCAsz73JghXzof6qu4oQVwEk/K2bBnH8wgvefjOOISKK7oh+MF6CP9zHa9puQprW3ZxMIlqztVdUEPQiRDzJ6u5AnPpAqPwnqps4wQdXfpwXQcHqa2yjW8QYKQxxMxXQebBSLKNB9ZJ4/n3DDbNHnNp4wgabdSVeXM4uJwFPHG8ebbxGF6q1Jc5x7ht3B1S5iWOI7zE9HATiJmkjbcAXjqCygz0dLCNpyFiMbhUWsYvHYW2qIZl9lrNB5eHdmAAj6ptgmN/kmCZCKdMtr9+BXqYXZzbyTm8tACX97WB0jL+JILJqZAN5yGreHQexzDVZOvBJQOYuxBgThFa48ElSxvfMwWqBJeBDBK/ehHaTMClqfJSvt+XBCTTFvDccJ6HZMVlgWX8VbqmBMYU4BIt6Lsup//MnD87P04fVwFLOoZ1MoMDUWNKSoKSUZ+BiWgVj87hvCLlpQgvdbYz99qtXx8zvr70vErBJYLMbtjy6aUUoEV4efIPSzTg5X0ZaHz8FVFpWQ4wc+tdvtWfqvMLfz4Ok2OlZgQvTcAlpoxfuKCtehkc/Ao8vCx/Mffwwj8jvwb8GvBrgK+BixcHAdPDMYjH17RsHLAkeGkILjm8DLHWY1Tzskx5GSssGawUbONt0XZu2vhyIagnq7jEOpf/37ReGDdrKdRQZRnbwjuFBHEZWuK+ClxyeIkgEqFk/V83Qvgf65kFfNxqVGHOYwAT62GikpL1bGykvvyvdcxKHqyZa2YbX9vNamWSitK0d4GVqbksbKiT1c1M2blNVZeCipLUlHl96j62tnECnhs7gSClTu1LUmmS6rJq+3i4uflhPfVb3Gpe5kFIl+M24LIxtvHZEJTZxnPAZh6QNDluAi1pbFLzcgboBPTwMWgbxzYD7AN7cG51yksX23gWNuZYxSmNvO936aRtDJZ5azML38leqxXgcpoaXD53EgZN4GThWB7Sg6pLhJast1FcsqTxW+CoBFRHLv8W2orA5f1ToXY/WrVHD7iM7eu7xLTxJoHL3W0F4BITzLP1LIuOLbqQVsoNX9wLQQZcToF0HceLcPw42cixN7CNvyepXAf2ZOpW5te4nAjBQ5MgZAnlCCVFiDkfdnx+JQ3OELjl1sskqJn0155Nfza4/L9wXU6yOEFLsaealzGUJDiZgYkJuEzmaCovY7iYkzaeuVezwCXCy43QJ/35hr9fgL4T4wvhJdrGt0m/3cCHawSbOIb4FMPLPHC57VJ6TQx+si0V6lM7dAPUDMFl7fDN2uCSXox83/iXT/+M/TP2a8CvAb8G/BowXQMW4BLhJYJLwTou28Sl/TS81LWN8/AeXs8ygZghhvAwaIlqy+UCsFRByrxjZBlHpeU8YPUsV3Uyxea4H9zM1ZYIQxFi6rSebgj/eQPUFi00Ape85iXCS/1wnszYdRw4pkCk47FwXRekwKIRwJwL9VbYxm8m23i+GpLgptgTvLRXX6rTxvEeTbeNI7wcbbZxVu+yubZxZj3PgEjdpHFUX4422ziHkfoAk8NOe3g5k9WoxJCdjILSQZFpahvPwsYScImWcdlyjSnjv5Et4KpwHg4y0/dEq/g0FtoT7pgJ4Y4ZMXhM17NU1b3MWsUP7aBxXHUZ7OQgc8vHYg3EIRh4925YdEzdbnz2Llj07N2ptv2jdGgNfH6EhfSQZZxDzKkQaNa4jGtionX86RezMPiPN2sqLhFetlZxmVjI2wBrXyaqS0Nw6RDWs0WucXlyMmC9Slaz0ghc7oDjQ2mV4Zm3RCCZbKfViFeg//fJuRh0ltnE902CdZ+kVXkDH6yDIAaRCUTMVVymwnlEcImW8Ueh/6/p7zP8yW7Qu9ZECI49K63NC9D3rJ5dnABmrLxkSkoNxSXBTdabw8tGWMVrj9goLiP7+PGn4fzf0r8BfPMabCoJ6bnmD5Iycvgl6Cmqb5lzLgUwnzoMZ1Kf5SIcP6Woi2kMLm/w4LIBdcZMXzb9eA8o/Brwa8CvAb8GXNeAJbhM4GXIQntca16WpY0n4BJhJda/RIAZrpoH4cp5vM+tbZkHL7nKkupe1ld2Qfifa6H+g41QXzGfw0xmD+8ohZcMcGI9zB+uNQaXHF5izUu3updVgUsCo3g9e3gppIdrBPck98GQn7FmG1cnjTNwuakFykussVmx9dvlemQbx5qXeTUuxeNxvUuskWka0COPz8DLYkt4YwN72o3s4qS8xD5g4TumtnFX5eXMSqElqThN4GUaIpZZxQlqboWjV9Iv4iOXjsLOj0Q4aAIuedp4FlyW1bssApcIMMky/kg6bOXbM3DgAJ3L9rWdkooS1ZTPyorNJKQnBS9/Z1DjUqh32X5WkTL+unQtrHHJVJaiVXwqBPePLnCpto2LFvLybWYBN6h5WRW4vPaNN9M22r+8CdsRgKKCUlJdtp1L/2ZqZWaZ8nIdHI3CTXgNVQSgk6KQn8mS8lKCZyp7t8I2fu1pCYChXflVjWsxIDofdl1OK/RGLv/KSHWptI1nVJCJ4jKlziyzjevUuczcq5mKSw4v28+dTa8rrB87sKtQdXnNY3fB8VT42BAMnL9ZUF2SdbxYeSmmjW8aSENy+OqYYBMXAKYHlx7EehDr14BfA34N+DXwnVwDDuCS4KW+bZynivcA9aTE5LUwObzEoJ5Qqn05jgX1oNKSp4fjPtahDK1gJc7rgnoc1MPVl/Ufr4Hg39dD2NvNlJfs2qt57csy1SWrjzmxF0KsixnZyYvCeVTneGCPA7xkKkv3wB4GLtd1MNu4M7zUVF6GGzohabrgci6EqnqYGzsE23g+VCTVZXW2cfW90DZe39xc9SUL7HGAlww2OsxXgU4OMMuVlxTqE/cyjDTdJ3gZh/CY2sarVF9ivUvzxHFW83I7gksT5WUy1l552RjbOFNyagT2ZMDl8RkQ3EWAsqBXWMaHh0TAYQIuZ0CwAxuCSoSYmD6e7OcrL8vAZQQvT59J22U/fxKuU9bBnA6BcDxVu/K+jZkU8MEL98YhPaS4rGXA5T4I7psaNQzxyWsKy/jw5RTswKAcGVzWmG28keByLwvfCR5MwngShWX2GAb1xC1lGy+HlYlSE+3dGNRDfXloTyG43DMZAmpF6stDe6SU+iEY/HAHt5rjfAlcBidfTwUxAYb4/FKhumTQMwdgvvhyuoTBt+/ArpRKU4SXGrARwSWDl6i8JPWlyjJ+Kf3ZVRCUlJzPn5BUl1fg/NlNgECSVJU6PVNeoooSYWQGJhaBS1RpFigvJXiJY1F1GaeNZ+7VfHCJlvFDV8S/H/E/fi7C8ZPFlvF/PPPH1N8BrEbm6S4BXiK0pEYgU93/Y/+r6d985Ar0v9WVsonH6kwPLr+TL6uuKh0/3yu9/Brwa8CvgbG/BhzBJcLLXqhjvUpmH3dVXvYApY0jvKS08XEY1oP7Udp4uGw+BHFNSxuA2RVZzCPL+P+shPoPNkCwbIEAQ7FWph64rK/uhPrMZRD8YAOvf8kSynk9TBWkzDvmGthDqku0etO2ax86BfagbRxVlPoN1Zc4PrwZmy7EVI1Tg0QClkX9VWEb3+JuG1cBSJdjvOblLKakFFWWqm0GLk0hZd54gpdxr2MbJ2BJfbFas9E1L1F5ydPGEyBpYh23h5cNUF7eMR10lJdqcKkHLzOW8VRdSENwiQE/kc2bKy91bOM64HIR7P88rQ49czqrslQF+iDEZEAyql957TvvpwHoX96EbfdOTcHLLLh8KEkcz4WWEczMWMbTn1sFLhFk1hqquNwbBQChDTwLKvOOYc1LPCfCSNNtE9VlFly2xVbx2DKO8DEXXG6GQ19KYOlv78CuQ8mcrOoyaysfGfwttMuAk/ZTQHISBL+6Hfok5TJc7oNr5XHMNo4QUgNcEmyUe4VlnCs8ozVWBC4fngi9H6brfsLIFRg4fz/80wEzeIn1K3/06nNw/htpbadSxSM7ecoybgAvJZBZaxC43PzIBClJPLKGZxLGyTL+LAz8Pf29MRhnZqFlfA0cGpTX5UU4noGXaliJakts//0HGVoOwciXh+Ef41AeQW2Jxzy49ODSK638GvBrwK8Bvwa+k2ugGnAZJY5z2/hyKAvs0UkbJ+Ul9ljnEkHmuKnLIVz8cwhWdUGAUNFScYkKSmYRX7kA6jesgPq/r4Pwxp9HKs65EKyka3N4Wa647IZwxjIGP8WxeYCy7LirbbwqcNlS2zhTa6qApO4xs1qXzNp9M4ed9uCy+J4tqXlZsXLSBVziXISXaAFXwUrxWApcOtrGR2vauGgH193m8PK7YRvPB5czIKBAntz+Pjj+tfQiHsNLC3AZpZNXCi6feD6tFvvLH2CnoKpUAUs6xsDlzmkQYAgPwstHnoQz34rf9wr0v1ohuLyvDXo/kAFRcr88cJmtcfkGbGFp4xjgY9jOpMNYhj+xBJcP8nqXvOZl4wFmBly+whWbBC1ZrUsluFwIbaeegf4/S3AIQ6fe3ZwFnVQ3M4KRbVKwDsLAka9eh13/tzCr0MQ5EZT80Yt9cDJzz4tw/EWyiaf7cB8qL83AZRLYw+tkXvv2O5J6L1lbUAIug4c3ZQEa+679cPj1dRrW8fnQ9vrTcGpQsipHf18Ml4FLVGmW2caFkJ5UncsGgsvaIyWwUoKY7RcupP/zYwTt3xuLLeNP7pISxvF3uwIDnx2GG5+UgaVkGz92F+z/7GL2d//mVdj0lAQrRYiZAZcPQu3wDYXNq2zGvsrG/4b+N/RrwK8Bvwb8GtAGlxxK9gL1TGnJgGWkuhQCe8Ipy5gKswxgolUcx5BlXOxTdnGmtFwK4Y0LLcN4MHUca2FydSaCz3GruqCG9Tn/Yx0E3TdF9vBIZZlKHkfI2QnMyl0Q1BPOWgr1f1+fqYdZBinzzjvDS6aUrE556Wwbv9lMfcms47H6UhdWSuM2JiARLeFFKksGLjdiwM9cwMAehJf2ADM/sKfZtnEGSx3gZSNs4wgwqX6lCCuz2wg4ub2cxjv1seJSUE/mpI1nFZSovKxYfWlhGyfAyQGmSeJ4FNhDiePU34GKSt0WKSUdAnoo7CfE4B9qObbxQnBJc3LB5XQIjsm1HwmGXIZTJ3RTxRXjJNt4yCzkaCMX616WKy7bzqTrEI5cfIQpJAlO6vakvNzxqQS4Pn8Srr2P18RktS6VVnGyh0+L1JcIQumY3O/MhcGtBpcxBN2lq7zk8JLNc7aNo/Ix3zKeBpdX4PyHz0PfWWzPKdvRi+/A+S8vwnAqqITW7hAMX9wD1+apM1O28S1KoMcA5vCHcP7TV4T7vwL9X5yFQUltSLUtz7+3OQabBDjT/TNwPv6PgSEohY1xvctJEDLbeLZeZay6LASXE6Jam5tg/2U1eIS/XoTzn70MR957FNa9eDssYm0/HDh3Ak5dupD7nPH+w18+B+ueyVNZqo4X2MYleMls4w0Fl9yWHkiAMn8/W7cS/nYWDr1QbBm/5sQvoV+1bv5+BQYHX4Wj55+Aba9sgxtf2Q43vvIQ7D//EvT/+RKMyApPXD/f9MOuFxFa/kxtE89RXOL4InjpX3b9y65fA34N+DXg14BfA2N/DRiBSw4tsaYlwUq574lt4wgvy8BlsfJyeVzrktnGu250tIeLlvJ5EHQsgvoP1kI4ZzEDmkFKvUmKS5pTrrwMZy2pFlyuwbRxh5qXa3naOFq9Xe3iND90DuwxsIyjXdwVXMZW83JomQc17eAl3i8fXjZbecnu55g27qq0lOePHtu4ADFVYBOPxfUxKwaX28zrXabB5dVtG9cClwgwC+Bl7zkpcZvBFVRcTocgUlGKffqemCquApdRfUqWND4zThpH0BjcQ/CyDFzeK0HAK9B/Us8mLgPNGtnGT/1BUi9hSE8JuGSKTQSUOuCyDYLnX0nXPSRVmqLGJa95Kde4RMUlBvgYqi1xfIHiUrxenkVcdRzncdu4mDhuU/NSF1wmADIGcyLwK9keHPg1tOdBy+g4U3CSBfyXD8LRTP1Ck89wBQY+uD9rEZct4/sMwaVsF0d4+etfSanS0ecsBJdisvl8WPf+WRhWAbGS55r5Lb45C0ffvJ3ZzVOBPBmLuBm8pBqXTHWJtvEmgEu8Vz6slFSZb7wm1ZocgpHBp2FyoWV8PFzz5H3Ql6NYzTzbnN9iePAYrI1UmnE9S1FpSdsZxeUuqB0az0BnHrz0L6tj/2XV/4b+N/RrwK8Bvwb8GjAGl/mKSxFi9kA4BZsbvMQQH5YePnsxh5aCapLUkzZ9feGNEP7HBqb0VM+XwSUCTKx32ZlRVJI1PA9c0vk8ZWXZcVd4WRW4bLZtnBSXLHF8A6o1JTVlDCV1jifKyzxAKR8nhaYduMT75cNSVHQ2G16ywB4HeCmDxyr2bWzjqMp0Ul1iHUwloCyoe4ngMoaXefPtjxOMNO3tal5y2KmvslSpMadXmzh+p7rmZRoiXoaTLJwHa1xKrQBcBnerLOMRuMR5ErxM3zMHXLKalxjSg7UuJXCJtTAZvCwBly+mU7lh+A3YwupomsNLtI0HzDYuw9AhSIX0KBSXFNyjDS5zLONGisv7MW2c0scNAGYjwKUQ2FNzUF5ijcw81WVacWkCDYWxw2eh7+XlWXt4DsRMwcu9PbDu7FkYTpUSEK6dA5Lgm7PQ98qyEqUl2cbtwWViG58ESsu4NriMIOaT98OhATuAOfL1O3Cs/3ZmL8eal6bQMplToLwU61w2CVzq28a7YcunsnL1Cpw5011sGWdgsxsmn342UyO0DFyODP8R+t5YLIT6cIt5LrxUgMtkrFp56V92/cuuXwN+Dfg14NeAXwNjfw1YgUuCl9RnFZgU1sPhJYb3FKovp3K7uGgbZ9AS08VnLI8t3mrISKpIjX51N4Q3LYTgP9dBMH5llCyeN49s4+J5bhtH2EhAkvfdwK3ia6Xj6XFoNy8DlarzVcDLqgBmrL5c38EUkQwsmm6b2sYj5SUP7dEBlYoxkW2cgKQMKvP2G2cb72h62rirbbyGFm8H23ke7CQQmbWKz8rUwqSxLn1c81KGkdq28ZmjxjaOKeXWtnGyiFvbxqPU8Qqs42QhJyhZu2sGpCFiAbhkILMgZTxjGRfA5d3TIRTgZfqeBeCSzeHqyhhgpiBmMbjcfjFt6x48f28cAMTSyyMVpayuLN6fBj0XJIXpX/4A20lN+VIalg5/vC8O7+Ep5ai8jGpmsjl5tvGsZdwIXLLQHgSWhspLTXAZqy+1bePcXo7zartclZdZgGkFLv92BUaGL8CZi8/BjuP6wDIV8JOyjWOieA/0nn4OTn7+IQz/5QqMyCDz2ysw8s1FZiHf/+oGuBZrV2aUlQQq5d4eXAYp9eUC2HU5/Wej1HYezyfbOKkwl0L7G/8LJz47CwPfXIER2Xr/9ysw8tdLMHDpNTj2zn5of0od5oPwMgGSKoVl3jENeNk0cGlgGz+iqFv5136458kSy7igyvzhyUeh79M/qp/7367A8Ndnof/iE7DtxSywpNAe7DmQlGzjheCS28xl5aV/WR37L6v+N/S/oV8Dfg34NeDXgDW4zIeWpLxMw8tCcIlgc2pPqtZlgDATk8Sd0sNF6NgN4fL5EP7XWgivXw31lfNYK4ehsvpSbRtHcBn++7pCcKmCkjrHwrVoG8fWad14jcoKbeNOaeMceuqmjRMcdQKXpNDUqHWZgphincxN5spNfi21bTzcPAdY2zKnuQpMB/iI8DIPQNoeN7KN5yWH2xxXKi8LlJMy6DSdXzLeVHFJ44PbEV5e3bZxAprFfQG8zFFlhnRcgJeyCrNwf8e0RHmZApdkGUdbuXljdTM1g3pEmBnbxglWSj2rdSmnjUf7POhHB1zKtS/5fu1+gpGkptTtDVSXhhZzlT0871hiG7cP7MlTXeoeFwN7mGoyR1GZApQFY9LKS4SXJs0EXKZBJg/sIYBo2mNKuemcovG8jma4n4PJIOppv6wnaEm9mSwr/rgAACAASURBVAozH16mbONC/ctrDo6HVICPcK6K49q2caE2Zu2x8YDtGstWe1wK5okSxUVImbedqCkJZJb1aBtPKy/9y65/2fVrwK8Bvwb8GvBrYOyvASdwWQ4ve6IwHz3buBjOU0ebeO+8KOlbApCpepR65zCMJ/zhOqj/eC3UUHm5Cm3fOnNlcElzJTUlgsv/LAaXqM4MV9upLhFwVqG8JMWkS48AleYTVLTtdeBl6tpoGycIadmnwGQJjGRhPRHsRPWlyVydseGmJkNLgqSjzjbOLeBlqktRadkw23iR8vLWqutcpkEpwUjT3s42ztPJx4JtvBhYCtZxApE2vSW8VCsuI3B5jzm0RMUlwk5TeImWcYKYifWbalfyvghc2tjGxSAfBJe12AKuBy0T2NkYeJkHKdXHk8/gYhsPCmzjZQCztqcNRHipCyiLxrUKXgYPYdp4EVDMnhNt46Zzy8dPAISUpuAS59hAy2ROPrzMA5GjEV4i8LQGlwg+lfByQs7xdCK5ObzkcJOUl/5ldey/rPrf0P+Gfg34NeDXgF8DzuCS4CXWtMxaxnujsB5UYS7XqnlJSePhsvkcWq7oTnpjYNkFwcr5ECCg/OEaqP9wrYWCM0oVxxqXqfvzepcIFBmQ1ASXBC+9bTyymjfMNj4XwhywWd/YwQDkaLGNj9vU0VzFJcFLB/Xk1WIbZyCUKSElIFkEL1PKSbSNp+Gj674ptKTxXHnJYWTtdrPEcSd4yWpUVmwbx8RxuZalyb4NuJRs44VKywzkJNgY1b2sTH3JYSRCRYKSej0P5ckDmHg8D2Jy5aUY2IPQU62yzBw3BJdoF280vGTW8VFiGy8Dl3i+tmdKCl4SyCyCk2Xn3ODlFAPLeFp5yazmhvAyAZCkvKQ+CzqTsfI52TbOz4f7J0Gwn1u/ESyWqS3l8w21jVesrMyDonTcRnlpBS/PnYVUncsrT0n1LBFepkGlap8njUu2cQrsye258tK/7PqXXb8G/Brwa8CvAb8Gxv4aqARcErxUgktMIG/Ts40HbcuA1bZcFiktRWhJ2yl4WKKYXNkNdZz3w7UQ/vdaruA0mZ8ZixBTvCcG9piDS4SXOhZx1ZhwlKWNM/u6c9p4B+goL5lVPKqn2QrbOKovUUXJwnWs1Jf5aePh5tlNh5f1LXOdbN8NtY1vbc/Ut5TVmKL60nnbED7WGhrYY5c2HmybCVeNbTwnsEcbZlqCS5ZQnoGSimRx5ZjpDbGNM/WloKbUA5fTwcY2jtAyq7w0AJcR4ExgpJ7ykte7pLGJ8jGuV2loEVfNU6sseX1L+Ryb/yBaxl1s49l6lzrgksYQsKS+DE6WnXeCl9q1LrPgsnW2cRW85BCUgKSp+pJUlNR/J23jpsrLDLh8WgtUquFlmU1cdf5n4F9Wx/7Lqv8N/W/o14BfA34N+DWgDS6DScuZ7RshpbLlKS4RXLLG59dL0sbrixZCfYVCbWkLLv/fKqa2DHvmQcCgowwfRRBZtq2ay5WXrMalhlUcoSU1a9XlVWkb79SCl7JtPE9VWXQ8TiiPlJc6lm4GLDfOAVRp2oPLYqt5K2zjozZt3BBcNts2Ht7WDgHaxhtW99ISXm7HWpc2qsvRZRsPUXF5hzptfDTDy+pt49xqrgsraRxCS9rOU13mKS7pOA/sIau5puJSBJeG6ksGO9mc1oNLBJkEP1sFL/Nt4whEJ1s1J3i5177mJbeNmyknyTYePmw2L1+FKaoyR6FtXEwbF9SXY942rg0uG2cb9y+7/mXXrwG/Bvwa8GvAr4Gxvwa0wWU4EYFlb9Ry4OVksotTT9CSelJeZm3jQVsPBF2LIFjZFVnDC1SXCDFTykdpfyVaxOdB+LNVUP/vtVDvWRBBS2lc0TWU5/Js410QzloC4X8Wp4oTsBR7t5qX9mE9TCnJAnaqC+zhAUBjLW28A8Q6ltoQc9NcCCL1pe6c9Dh1YE+9VbZxh5qXDbONb22HgAHM5qgvc9PGtdWYo8c2zuGlDcBEy/dM+4bAMYKOcVK4a+q4k23cPLCHqS5RsalUVeqoLxtjG6ealwgWCUrq9S62cVJbEsCkfQ2QaQguuW28sarL4ME2CB5Uqyxl1SXtI8B0TxtvA1JSmvRXlW2c1by0gZA2c9KQUgUzuW2c17w0VV6iYjM4YFf7EkN58hrZuFmfAzJTYwTA6XK8obZxBbjEWpm1x1UWcdWxrI2c28ZV6kr1Mf+yOvZfVv1v6H9Dvwb8GvBrwK8BI3AZTCJ4mQ8u9WzjCDJ5YA/ayMO2HgjnLmZKy/qKBYAtJIVlUa+Ei90QYhL5pOUQ/GgdjFuyEGqr5fqUVQBM8Rr24BIhpsoSrnOMJ41jaI89wOQhO9XAywSGOsDL9Xa28VhFmVPXskiBGWKdTUPrN9XHdAvsQet49t5BK2zjt4wu23jwi9mxVZzDy1nxvmwZr0RtGaWSx/BSG1a2A7ONG4w3rYGJNSyD7TOBalnq9IltvAXw0hVUyvNbaBsPreHljIbYxgle6gHLRHVZ21kML0llKfaouMR9XvPSAlyK6ssHCEia9g1QXz7YBgQldXoElzjORXlZcwjsCXZna17aKi5pnpPysmW2cRFGmm6rbONJjUtTcInjY7v4gYlgZhmflAsu85LGGw8yx0ND4WVOGrkaXmZBpatt3L/s+pddvwb8GvBrwK8BvwbG/hrQBpcMWqLqcmIPlNnGEUrm1ruMal5ywBmljc9ZwmpRokoyWNENwQpUW5YoLgtUl/VpSyH80TqoL0AFJwLGDg4zEXSyfRE62mzLlnE3cOkELx1rXgYsIbw6cMlVl52QsnRHdSl1j5nWu2TX3ZAfxlMELSmhnAJ7VCBRdYxZxiPbuOq867HW2MbnQuigvAwdwn7y5tZi1aU+uKwEZKpAZE5gD9rGObyUAn5U17A6Zmkb32ZjG8c52ByVlzJ8dNgP75zBVJw1F+Vlk2teIvAsto1HqeM7TFLHIyWnYAPXAZgutvEYXt7XXHDZUNu4IbgMUaUZ1dh0gZcmSkt57NVnGzcAjw9NArKNB5XbxhFoTrBKGkfVZQwvDyKM1GvJnALlZY7acjTaxmumNS8jtSVTXbJtFagst42bJI37l9Wx/7Lqf0P/G/o14NeAXwN+DRiBS4SXMcDUso3nA8wAU8YnL4Nw2lKo93JQWdeBlRkFZgQR0Rq+qgvCOYsh/NEaqHfcxG3neapM5+N4X6FFVvGQpY8noT2iLbxsW0dlqRqDtTJdVJfhuk7gystqe11QmR03F8IN+spLCu0h4FkEKgvPbZzLa1huVCsh82Ak1by0U1/mB/bg/UJKAG9S71rzshG2cVRcUlOpLeVjzkE9kfqSKSNNa1jG46uHmDpKS9UYbhvnMLLZaeNV28ad4CWmktsCTGvlZVSjElPGqUXgEUN37FuD0sYjlaWovKRtl7TxmoVtPAnsScAhAcSqeh3FZXqMt40He6dA3GzVl8w2bgAv42RyV9u4+p4utnG0jMdNE14mkLMAXoo28ByQ6WIPz5s7epSXaCdXQc30MR2A6V92/cuuXwN+Dfg14NeAXwNjfw1Yg0sOMbHmpZ1tfNyUHsC6lmFvN0/77p0HdVRDZsCk5jGcu3ARhD9eCeGMnggq2qgpTeegDb0L6rOWshqXvPYmgkse2lMGK+XztjUvObx0A5hVwctwbQcDqVx92VzbeLgBQ346oBBQFtrJs9btPGBJx8k2jjUv6ZhZnw9KmfJy85ymAkwGLx3Uk2jzzlNQ2hzH6wVbZ0X1LouVl5WoLQlcYviOoUKysWnj7cwubmobR5jJ08ZNbeOjS3nJamaOSdu4Om082GGjuhRhZ2IF11Fe0phC23gOuEzSxkXlpUG9y/vaAFWUVmnjMfSsHmCmoaRO7UteIzPYhQBzinWTFZXa+3uqt40HeyYnIFKEklrb9oE9VmnjDzUGXPIamDywBxWRlDqu06Nt3BpcMpt5AbxsIrBMQKa9bbyWYwlHdWVRw3n5tvFygFkGL/3L6th/WfW/of8N/Rrwa8CvAb8GDMBlLwSTsAmqSyPbOKkv0R6OrTcClt1Q750PIWsa9vAM2Izm3PRzCH+8GkL8fMwO3gUhBv0UKCvrTKVpCirl8ZHqMlZc0vlEdYkwUgaURfv2aePdEK61h5fVgUusudnBVJzh+mbZxvE+UdO2jaft5WQbD4W0cQzuKYOQom2c1Jdlc9Tn1QAzRHA5xuAlAsrKAWZKeZkf2EPqzLiPQSQmgVu0GF4SyJwNQaltvF2AnjRPPGa/rVJVlh1Lal6aKC+TsfaBPWg5ry6wpxLb+F3NDexhdTJ3zIAgagQQ3cElQkwOL4Od07QCewLBZp5ODY+A5L3TeE3Le6ey+paktuS1LqnmpQgvp0JwH7XiwB4bcIlKzUbaxtEGzpsOtJwKLNwHbeNoH9+FdS/t4KU2qNydDfXJ2MYRPGLb3cK0cdvEcVPlJYJLBi8RYFYNMRPbOIOR+w0BJtW6pF5HfRmPLYCXovJS2B6VtnEEkCWQUgaYNJ7DSxlSEtCUj5upLv3Lrn/Z9WvArwG/Bvwa8Gtg7K8BA3AZAcvJCbyMIaaWbbwXwinLoY7zsQZm73yo93ZBDW3iMbicb6y4xJqY9aXzYdyPVkP4PyvYNYtgZWPOdUHYvhjC/1ongVJUY3ay8J0iUKk6p7KE6xzjgT2uYT1oGa+m7iVXXXY51LycC2QB1+3Rek5j7ZWXqNpUg0Q1dEwDTnv1ZV7aeCts46MrsAdhKNa8ZKrKqJdt4ul9C0iZBzZjeEnAcbYAJulYXl8tuEQVaBmozDvfMtu4Q43LvHRyN9t4c+ElSyiPrOGxZXzHjBg22lvGpwEF9ujCyxic7pzOw3dS9SsFKKmAlwQy3WzjqJw0COmJFZc4p3rVJV3TTH1JgT124NItrKcNZHjJwnYYvESAaddqCB+1VJaCVVwc33TbuNr2rUoQNzmGtnFSWpqqL+P6lTGQ1Kt7ya3jmvCyiSrM1tjGiyFlkX08T3npX1bH/suq/w39b+jXgF8Dfg34NaANLjGUhzUFuEwAZpltPFJbLlnI6lqOWzEPAhlcIsTMqCrVdnEe5NMN4f9bBcHPVibzClSWjQGX3RC2L1WAS1RfcnipgpM6x3RgpWqMi/IS62VWBS6p9mZrbOMIMMeabTwNQEVIytScTap1SbU1645p4zbW8LI5VuAS1Zp5UFL3eAZe5oFKfrwZaeN5gLLouLeNz4DApd4l1sm0rnkp2sarAZcceprbxlF9WWwbz6ouCVxyBSYqLQXQGaWIBxq9jfoyDTurB5g24BLntMw2LqWNc9WlHbSMYeeeydCKxHEb23gS2NMIgGlnG0fgaWUbR9DJYKcmvBSUl4nFewJUv21vG5eVlbr7jbCN+5dd/7Lr14BfA34N+DXg18DYXwMG4LKXg8tJWNeSNwKW2DOLNvbsXAIw66wGJqotI2h54895YrioslRu58HKeVDHupgruth1gutXQ/36Vdx2Lob7mMJL17Tx9qVQZ4pLDirTgBTt5Nw6bmwbX93FFJsqOFl0rIqal+G6LsBWlYXcGV6aBvZs6GQhP1j30kV5SfCQalnSvqrntvG5QJZxu8AehJcFas/NzVdflsHEovOsRmXFdS/xfmQFT6ss0zUwaUzc60LKvHExvBRUlDm28Wy4D84R5sXXKgag+XU2Z0Gw3TJxfDvWu0ys4OWhPcnYgBLHqb9jJuhbyau3jbMAIASRts0ysIdZwG0AJrOMY31LhJiYPo42cr7vZh93sY3LEBIt40kTgaW4zZWXZBUX+2LbeAw3DZWXjbSNk/ISLeB6EJPbzKuxjaPNO2sL1zmGoJEag5exddwSYuJ8UUlptI1zbeteTgYTZWTaMl61bTyCofsnscRxtI6TClOnZ1ZztIqbKC/jsQXwUlJbBrRPfYOApo3yEtPGbRLHEXCm4OVjZAtHJSY1OqbuufLyZ0AKTP+yOvZfVv1v6H9Dvwb8GvBrwK8BA3AZKS4j5SWDlQr1pQwug8k9UI+AZtC9KArjoZqWJb1SeYmKTISX8yC4fg3Ur18dQUsZdJbXuEzDRapNadm3L5EUlwgwxWtFQNOw3iWqMosAZdG5cI1bzUuuvMS6kdXBS0wwz6aI6wb4YNo4hu/oN7KNu4BLPrcAJJaE8tjZxvF+o8k2PgfCW+xDdzBtvAhu2pyLbeO35te7JKjJwGUejDQ9bgMcG5Y2bgcuUZHpbeMEO1tlGxfUl2LtyXtcQnvMlZdoHWfqy3sV8DJSVIqwUt52sY0jwDRJHE+PrV51SfBSD1xywMnmPIj1Lu0De3QAZdEYApfUu6ovx6ZtvGp4iZZxd9t4bB/XqXkZj8mHlzGsREjZYGApKjht4CXO0VVaqsZxUCnCSX0bOUFL7P3Lrn/Z9WvArwG/Bvwa8Gtg7K8BS3AZqS8V4JKrMJdDOBkbV16i6rLeviRSSiKsxCTxEmhJ5zPwEsN45kN4/WoIfrIKgmXzISxKI0/BQxEkVryN4PKHYo1LGVzi/Ti81LGIq8YUQcqic6628arApbeN59vAVerNsmNk525Wz9LGHeClDZwsm4PwEi3gBCjzehFc0hxb63jNIm08YOCySrVlWqVZZA0vOsfhpU8bDyxVl2yejeoS5zC15UxgNS9FcIm1MO8R08NNt83hJYJLrJHJIaRo/+bbMqyU97NBP5qKy6sgbRwVlxTyU3MI7HGqeymljbuCS2YdRyWnS91Ly5qX3DZuBiFHq23cBlqyOd42zoBnSnn5uAgwcbscYhK89C+rY/9l1f+G/jf0a8CvAb8G/BqwBJeC+lJlG2dp42QXXw7htKUQ9syDoIcH8QS9XfrgEgFmzzzAepgMWCK0vGEFs4ePW74A6ivmQ120iGdAZ8WAUgFC63hMWeMyUlmm5nDbOIJGFZwsO2adOO6QNs6A43oM2KlOeelsG7/ZLLSHJY5HSk1r9WWUMI5J4zpp4yJ4RNWlnfISYWe+8rI+xmzjqLysOm0c4SZByDxwKR6nsS59DC9jJWUEEots4yml5syKbePt1rbxRH05A8ot4+kxrrbx2p1R6niV4T2RZZxd28g+bq+8tLaN34OqS1RYomU8B2JGoT4mAT4U2IOAkcJ49PooOTxVuzINMmVoSfuJ8lJUbuJ2OcSs4RgT2/gDUdo4m9M45aW+bTxRX7orL9HibWMbnxJbxkl5iX1cv9ImtMfJNj4Fgn3YJtm1h+1qV4Zx2rgZ/OQ2dUwWz96XKy8nAUJFbDp2cXEMhu/YQExUV+Y1UQ2JysuUErNBlnG8p63y0tY2zqzjj0+AbCgPHtODl/5l17/s+jXg14BfA34N+DUw9teAO7gkSDlJTBtfDvVJy6E+sQfqbcuhthwTxOcxAKmttCTFJUsfR3XmAghWzIegrZepLcctRWD5cwjKoCUDmU2wjbcvk6ziIjCV1Zf2yssiZWXROW4bR+u4W+J4lfASr2VvG+f2cl3bOAOXUdq4Nbi8OQr62dhs23g+vAw3zYFmKS5T93FQXjbGNs5rWyKMFCGlatsFWGbmpmBkWgWZX5uyceOK1JVF57xtnGzjM8BUfRmSWtNaeYmKyhxw2WTlJcLNWknaOIFKVZ/UvCTYqQcuCW6yGpaGAJMDz8bBS1PbOI53h5c24JLPEaGlM7jc7RjWY13vchK4qShtoGUWWIoQU7SNY+1KEUyWbRO0pJ6niOsmjufDyzxYec3B8Q0I6knCf2zgpQu45PCyHFJm4SZXafqX1bH/sup/Q/8b+jXg14BfA34NVAAuV7BgnjAFLhO1ZdDTBUFPN4Q93VBHxWWkujQBmLXeKJBnxlIIr18F9QWLIFyxAMKVkdqyyCpOCkzX8J2UalKEktF2+zKo/3C9VNeSxsngEo93WikuUZGJAT9FkLLo3GiyjVPoTzPgJYFLdq8NqNYca2nj+bB0LMLLMgu4zXmygKtgpXhMhI94XNy32lbByyLlJbOaj1bbeBLCo6e+5OP1w3lUQT7TIahScXnndKjdOb3pYT2Ns43b1LykOWa2cW4ZJ9s4wcd0rwKW4rG03dwcXJrCS1b38v6pQPUpq+5NwCVaxun+rbKN12TbuI3SUprDAKhRSM+UdMCPperSBl4mc6qHl8HDPG3cFFwi2LSBlsmcfHiZW+eyofUvW5U2roKXeEx1PLGW+5dd/7Lr14BfA34N+DXg18DYXwMVgMvINs6SxRFi9kIdk8dxf/k8BisRWMotsY3n1btEazhay3kQTzh3MYQ/XQ31rsU8TXwlnpcDeTT2ywCk7Xms4fnfa3PAJQeVvMYlwczoWAQhyyziqvPeNh6F+hjbxjvigJ9i9eXc/DTyjR2AVnCdpHHRMo4p4/a28fzAnnGbOiDc3AL1pUPoztViG2ewE+Glk228YhWmU9q4ac1Lbh+P4aVl2ngjbeNWieOkpDTsXWzjaAePLeNoHZdrX1rYxtk1IxWleL3y7apt4+WWcVJeets4pYxTb6bAlOElqTBdbOPu8NI2bdwFQNJc6otVlaLCEiFlep/PReVlsH+U2cZFSInb4v4otI2rgnh0j9VybeMJqJSVl/5ldey/rPrf0P+Gfg34NeDXgF8D1YHLiQgre6HGAGYvBEsWQL1nfgZYEsAsU14GDFjOh6C3G4L5P+fQEutIooWcAU3sNUBlZgzWmBThYUXbpeCS7iPf39vGA7SvN9U2ntjMi8GlhirT0DYu1sZEiClCTf1tdc1LBi6bDC9ZYI8jvLRRVxbNMUobN00ULxqvUl4WHKsh6JRhZ8F4U+t5kTU871ywfSYEtyO4NFVeSvDyDpWysuxYxcrLOxyVl3eZ17x0to3f0xhwGewwU14S1KzWNm4ALqPQHlOAOdps4wGzjaN1fIpVC3bbgUuqkUnAknoXcIlz3eClPbjkgT0m0FEcawMtxfnyNl4vSRsP9nvbuKl1HG3jGLyjCyvlcWUKSw8u/cutBxx+Dfg14NeAXwNX3xqoFlxOXAH1Cb0QLl4IaBFnakmF2pLgJaku1bZxrrSsL1oI4f+sgnDaMm41x1qZDF52WYJLAogV99bgEj+Ht4031zYeKTXXd0C4oUBVSTUtFX2djkXKS13oyIN9uO3bHlzmA09vG58NCDXHgm08vA0T0RtnGUfQmQcoy47zmpfpIJ5y6zhXasbKy6sBXhqqLVP1MS1rXjZCcUmqSwKSOj3axmlckBPWI1rEVdvptHFzcMls4AY1LxObeWLZJut2Fb2ZbTyxr7vYxoNd9vCytqctFdjjCi5bCS+DhyYzYKhSQeYdI9s4U0kqQnfy5ukdj2zjhuCyobbxHHXlaKx5ibBTBpJl+wQ7edq4yh6uDuzxL69X38ur/039b+rXwOhcAx9//DH827/9G3zve9+DZ599Fkbz7zSWPmsjnuNY/P4G4HIFhBOpCani7Bju83MBgsYCWEnQUuwJXKK6ss6gZGQfX7IAwp+ugvqEFew4C+IRQntIcRlkVJWaSswqlZdY47LQKk6glKeKq2zjaAfH+pQqW3jRsVbXvKwysKf5aeO6tvF89WXd0TZuDzDVyktmG9/ibeMIMKlmpVjjMm+bxrr0cdr4NhlIzgY9xSSmjVdrGy+DlHnnufLS0TZuAy+pRmXFdS+t7OKUSm4LMC3hZYDzGmAbb23auFgrUxNistqVCAD1W6PhZYB1LHfxFHFdkInQtFWBPaPTNm6ZNM7gpayAbMZ+kW08ql9pATAbnjaeAzJTieQVjTFVXdL4MlhZdF7XNt6IFz5/zdEJTfzv4n8XvwZaswYIgq1evZrByt27dzcNXH7xxRfQ3t7OYCnet2wNtPKzln22Ks6XPY+x/P0rAJcEMXsh6FgM9eXzzcGlFNjDQCTCz5+tgvrEXkDbeLgCk8UV9TBtoSXNqwpeaisuCWBin7WNFwHKonNFgTxF53jaeNeoSRtnqectso3HKkpSUxr1WO8yXwmpUmRSfUx7cIn3U4f2BJtnNz1tvL5lLlM7Ftm4i841Jm2cp4wHW0d32jizjWdgZ1UAc5aV8jLYRrbxFsDLKqElXotgKIFI094WXN49HVxqXjZGfZkoKUlRqdPb2MZRcYlKzHRgDwJMTXAZjUtgpD7ATGBn69WXCC552riDbdxBeYnWcbKLU++qvnSyjVuG9QT7JkHrbOMqeMlt6KiiNLWMp5SXByaCWdI4JpKbB/ZcLcpLEWaq4WW63mUVL4L+Gq2BIf65++fu10Br1wCCQFRP5jUChQgs+/r6YNGiRfDYY4+x1szfjmAdfR68N34mBJp4Tvwsrf6s4mdp1LbqedC9ir5/3jOjua3utcFlgBbwAsVlvX0pB4wW4BLVl0nNS0wgnw/hDWg7X8HrWcYhPQgvVU1TYUmwUuxtwKWcUI5BQZWASzfbeBGgLDqHIT9XXdr4hs44gKdesJ1KNG+6bXwOC/dxA5f5sLQVtnEGL2/hdu0iSNnMc8w2bggum502jrbxxta8tIeX5rZxrI85umzj4Z0zWgovmYLSQn1ZCC7voeTwaUydiQpN3aYDKsUxCC1p39Q2jtCSwcuU3bzx4JLBzqssbdyl5mW+bRyt6JOtmhO83Gtf85Lbxs2UlmQbx/qUelZw3esj0JxgBS5T8PIgwki95pI2PhrhJda8FGGkznbtsQlsDreNp0Elr3GZ2MZb/aLl799a8OKfv3/+fg3YrwEEgQT/Tp8+Df/wD//AlJQiGENLOAIvfM6o5sNtGRY26jfAe8lQlT4L9vTZ6f6t/Kz0GRrZFz0PvG/Z91c9s0Z+XtNrm4FLBIkxvOTb9Qk9UJ++DIKe+YA1K1ndSlOreE93PL+OoTzjV0A4fmWUKL4gB1ZKADOCkXa2cVn5KKoiNbdnL4XgR6sNg3/wvtTE+3RCuLoTECgWqSxV54oAZdE5Di87HZWXXRCsw9ZZWUuBRaxJadI2JDbwInhJ5/Da8baR2lKwlCgIgwAAIABJREFUkW/kSeOkplQpLVXHEF5SU50vPpafNo7zwibbxllgjwO8bETaeIC28a3trOVZxcXjLnZxmhvbxk0DeOLxst3cXYGZZwsvO85BZAuUl3dytWRQoQKzhtc0VVzG480De+K6lxbgkgNPDiiVEHOHPbykwB6EigQl9XqXtHFSW5rbxk3rXTLFZWw1b4zqEm3junZxGodzvG18CgR7o2arvrSoecmBZdXgkgNOnjbOlZem6kscH6DqsmrlpWgDb1LSONrQyQZu2usAy7wxauUlr4Np+mLkx9tDDv/s/LPza+DqWgMILqlWpQgu8XfG46LCsZW/vQhSW/k5Rsu9r9bnYQQuUXWZVl6ugHByDwQ9WNdSAJfL89PExdqWtI1qy3Gkuhy/EuoILZdjorgEJ8v2RSWlzbaN+pLmzF5iAS4JVqrAKcJLc3CJMBMhZBGkzDtXlW28CnAZruvgELVVtvENAow0hpj5Ksg8AEmgM7BOGs+/Z7BpNrDE8SYCTNe0cQSNVaoyObicxUJ7KHVcBJXyNsFH1z6GlwZ1KxtrG+eBPZgeXgYrxfNJ2ngL4GWF0JIB0KvJNu4ELlGhmSgp9aAlH1/bWQwv84J6uG1chJYEMvUUmKiiHG228dAQXhLsDHYhwLRLG8d5lBxu3O+ZMrps4w7KSyvb+ENVgEuVbRyhpV1gjxO4ZLCzwDYuwsumbY+3hpcUwJMHKPOOc+Ulqiyz6svR8iLpP8fVBXT87+l/z+/aGpDBJX1/hJei6pEUj3ge4Saew8Ce/v7+OLgH91GdSdeguovidXBbVkzSeOxFdeENN9wA2Aik0mcSP4s8R/wM9DnxfmfPno0/J92f7oWKU3wO4ueQt2ksfn4cf/fdd8efS7wPwkUCjDgWP7O4j8dwvHhM/MxF95WfB42l54LXxiY+HzonHqN5o6U3Bpfh+DS8DJZzRaSsuETwWBbSQ+exx/nhpB6o/2wFg5aYSB70dEO9R1HXsgBgYsAPhfYY9wQhDfr6ynkQrOyC+pzFEBorLovAJZ6zTxvPg5Nlx8O13U628SqgJQvoWcvVn2zbRGWpGEsqyrI+pea0tY0T8NzYCQQpdWpfIrhkzUl5mQ8vmw0uUeVZv8Wt5mWV4JKuxaGlWb1LhJquADMbuDMbgtvUgT2xbdwAdmavX6zOFKGk7nZS89IkbRxt49hmgH3aOM6tTnk5Fm3jWCeTKy6xn5EoJJ3AZaTkFGzgOvDSzTauAp560BLrYlqBy/unCrCzeuUlB5f6yksW7vNA9Dl2OdS83N1mDS+/07bxhybBd842ngMsR6Vt/LHxYAovyTaOUNODSw+TRssLtv8cfi1ebWtABS4RdokwjQCkCL8I1tE4GoNz8RkRmKM58r7qOeJYuh6ep89G18RjOIauSfsEIlX7BO7ouvi5ETz+67/+awogitfE64hN53PhfcTPIT8PeR+vj8cQRuZBU9370neja+K++H1wW9wXv9to2DYGl6i4rI/vgWBiD4TL5kMdwSVCR8EeTpZx7ElVKfdkKWf98nkQti2DYMJKqC3Depf8eup6lhoqTBu1ZTxHpX4kwJjTY43L2Ysh/LGpVVy8HlnGOyW7Oe432zaO8NLeNl4VvBSvE67rMrOJpwDmXKi3wjZ+M9nG84EiwU2xJ8u4vfpSnTaO92i6bRzh5WizjbN6l821jTPwmQGRanCphpCjzTbOYSQCSZNmDy9nshqVGLIzemzjMyC2gZuG99jaxqM6loltPIGYuvUt1eO4kjLYOS2BoppAM1u/UlBURvUt1QrMqVFIjzBeM7RntKkuMXyHAnjIEl7eI+y0V10GLqpLFtaTVV6ympWW9S6xTqZbzcspgOE7Vs06bbwK9WW2FqZoG8d6lFjLUrfFlvFG2sZzQObVkzaeBpij4WXLf4b0y71/Hv55+DUw9tYAwUEEevj7qQAbHkcwJwIyHC/uE5gkyEjXoevSNUS4J64X1Xj5mjhehHCqOfh9EEoSDJQ/t2qOeE3xM+E2jafvhcdUnwvPi98tb4z4zPDZ5AFFuq/4/ORr0hjxs+Hnk79z0feTv28r9q3AZYhBPUsQLi5g4JLDywRSpsBljm0cQSfBThZsM2EF1H9+I7tm2NMF9ZbCSxEoamxXAi7pPjK4xOMcXqpqWpYdQ7t5mcpSdb6KwB4RPLpsE0TFa6RUkSk4qVf/skx1SeeT+2DIz1izjauTxhm43DSn+fASLeoVW79drke2cZ2k8ZTaEmtk3urYMvCyWBnZ2MAebhvXVVyK4wIWvmNqG3dVXs6sFFqSitOp5qUpsBTGV5M2LoJLl3qXDbKNF4BLbhtHeGkOLq3Vlw9MhaCBdS/LYeVUoSYmB5c4p2W28d1ZeGkb1BPP2zMZamj/phqWRr1DYM++yeahO5XYxrPgktfS5LZxY3DpUu+yzDbexDqXCQS1t43n2cLLjsu28Va8XPl7jj0o438z/5v5NVC8BmRwKe/T80OAJlqqcV+EcDJUo30Cc/I+XZd61X1pjgjmRAhHc8giLfYE/GSIR7CPzuP9xWvS56Ge7iGOV30uvE8ZuBTvjdfAtHa8Pt1L7HXuqxqD18DPKv5WRd9PvGertrXBZThhBQQTeiCcsBLCn98IdQSSyxFcRqpL1kdKSapXGfdpRSZTXy7H9PB5EHQugnBiL9S7b+J2cZwj2MwZ4Iyt4fP0gnri8Q62cTk5vMg+zsDlEkfFJYFLUl7Kys8uHtiDNSwNa1+2DF6ykB73wB4GLtd1xIE/CVTUg5Wp8ZrKy3BDJyRNF1zOhVBVD3Njh2Abz4eKpLqszjauvhfaxuubm6u+rKLmZWPqXpYrLynUJ+6rgpdxCI+pbbxK9eUsCLabJ46zmpfbEVyaKC+TsfbKy8bYxpmSMw7gmWEY3tOCwJ4dM1h9SlajEq3jwr5aUambOG6mvAwEVWZwrwggo208FjVZdRmnjbN5CDDlpmkhRxip2TDgh6k1G5U2/mAbMCv4gyKgzN/mY6M5zrZx+7qXqJSkFuyZDHGzVV/iNYyApRDWw6CnLcA0hJcILhm8ROVl1erLqA4mgsio6aoucVwc1GOivIzHFtS8lOBlEO2PStv4o+PBNHGcbOYcXvpwnla9XPr7FgMg/3z88xmLa0CGXwTXRFiI30sGgAjHisAlzqFrEVAUwZ78rOTPgedVgFCEcHR9ESrK15U/t2qOeE15Po0Xn4fqc+F58fupxuC18V44Dmtk4rZ8P9rXeR6qz4bz5e9c9P3ofq3stcFlgIni2LoXAda1DBA8Lp8XKy45xETbeKKkRECZVl8mqkysYRkuXMSv2bEYQqxnuRxrWiZjaJvZyWMYqWEVF8fGFnAbiNkF4UoZIBJgFHqsc4nhPP/PxSouXC+GpLL6MrKNG4JLVGWqVJU6x1wDe0hpiVZv2nbtQ6fAHrSNo4pSvyH4xPHhzdh0IaZqnBokErAs6q8K2/gWd9u4i9JSNZeCelBJKQf0yPsMXLpCS5qfUV7q2MYJWFJfrNZUW87Vc0Q1pck2TxtPgGTTbONVB/bcMR2clJd3tQJechjZONu4WXAPQswi27gMLsV9hJioorRRXyYgUg9gptPJq695aWMbZ3MetK936RTWw2zjbTG4TAFMW3CJtnFr1WWr0sbzlJMuxycB2sYJWJqqL3F8cHASUI/b+k0TXkogM1FKToCqt01Txml8mcKy6Hzt8fG5L3utfPny9/bgyq8BvwbG2hpA6IdgUYR/CLpExR4BMhG05YFLGlOmKJSfE4E+Ef7RZxOhIV6fxqjm4GcV60bKEI++i/x96XPrfC68Jj4z8XPhtvjM8HryGLw2AUlxrHxP3Fd9t7znIV6Lvp/4fcRnprpXq49pg0uW9I2AkUFLrrKsxarLxDLOAWYCH1PgUoCS4U0LIZjUA0H7UgYrEVziWIKVqr41NS9VQDF7rDngEu9rbxt3Aphru5zqXlYFLltqG2dqTRWQ1D1mVuuSWbtv5rDTHlwW37MlNS9HkW0cYSbCS2Nw6Wgbt08bV4NHE0iZN9YEWIpjObz0tnHrepdoH7eteRmH9sxMhfa4qS6nQWiRNs7A5U5UWMr2b66+FEGlajs7T1NxaRvak1JpVg8wTWzjPGmcal62CmCmbeNMdekALpl1PFJyWqsvLWte8rRxMwVlEtjjAirz5trZxhF4WkFLBJ4MehbAyybWuUwAaPNt4wg1W/2i5e/vAZVfA34NjPU1QCCMFJEyzKPjMoAj+IbHCSISqKOxBN7Ea+C2CNnk50fQjeaglRqvT9ckYIj7BObk+4gqUPH74XXw+nQ9+hziNUUQKX42+XOhWhKvI46Xx/T19cX3Ep8rfV5xrngvcVu+pvw8aKz47OlZ0Tnx+9Ezo3OjpdcGl8GMZUxpSSpLBJikslT38xmIJAUm6xF6oiJz8UIIJ/ZAfepyprTEcwgqqVdBSzpP6kuWHi4qK0u2ndLGUbUZqyAV2yu7ueLSKZxHcd1VqPaMVJap+0fH15jbxlsKL5lSsjrlpXPNy5vN1JfMOh6rL3VhpTRuYwIS0RJepLJk4HIjBvzMBQzsQXhpDzDzA3uabRtnsNQBXrIalQ7zVcpLPEb1K2WlZXoflZncXk7jnfqM8rI9N208CxxReVmx+tLCNk4QkwNMs7AeljZOiePU34G1LHVbpJSsQIEZYvAPtcg2XrOxjwt1LE1gpn3Ny6xtnKWDR/DRHmJyxSVCRp20cXEMzkmrJ9M2chW4ZHNi5aWoviQ1pgbITMHIcgVmEvJTPbgk5WWwK98qnoabHFyyec628cmWieNpeBmrL10AppNtHAN7HEJ7Hs4DiYrjQr3LMLaNm8FPqm3Je/keXH2JIBIbqTB1+4YoLyV4SbbxBDRWr7rEa5OS0rQ3tY2TEnO0vHD5z+HhlV8Dfg34NZBdAwg3EbQhqBOfD8Kz0QrQxM9ZtG0CH+Xr4Fz8/ggl5XPf1X19cLlsAdSXzVfaw9XgktvGRQiJYDJYtoDVtAyn9Ea1LBcUqizF+QQvW6O8LLCNRzUuq7eKizBTbRsvC+dRndexiKvGuNrGUS3JYWN18DJ0DuwxsIyjXdwVXMZW83JomQc17eAl3i8fXjZbecnu55g2ngcgbY+PHtu4hqoyro9ZMbjcZl7vMg0uvW08QNhpCC9DGm+rvGRp49Mhto2LtSfvcQntMbOLE7ysVWobNwCXTH1ZDizjmphxUA/OaRy8TAPKYpCJnwPH13Y5JI7vbrMEl3weAUvq4+AdS4CJ17FWXWKtTFvlpXXaOEJHG2gpw0pxf3TaxlOwUrSNi9sS4KwCbJpCSxzvwWX2hf+7+vLqv7dfC34NXD1rAJV+ovoRf1tSEOqoDUfzWiBwqQtgRViJ332sf/+qfxttcIlKy6AH61pSKE+Z4jI6L9i/UaUZTu6BoK0HguXzIUCVZM98I3DZUniZF9hDqeI/qbrGZRG4xHOdxkE9IshUwUmdY6GrbXx9NeCy2bZxUlyysJ8NqNaU1JQxlNQ5nigv8wClfJwUmnbgEu+XD0tR0dlseMkCexzgpS2gLJpnYxtHRaaT6hLrXqqUl9sK6l4iuIzhZd58++MEI017u5qXHHbqqyxVaszp1SaO3+lY85JApE1vDS8xpAct4zNTCkmmuHSCl9NS1yM4WdSjbTxgtvG00pJUmHmKSzqeto2bgss2HsBjor5EgBlDzOoBphG4jAN+EFy2xjZe25NWXrqCS5w/luBlYhuvGl4iyGyubTyxmhfYxhsMKdWgs3m28apfnPz1rh5g4n9L/1v6NdD6NUBwj2zf1F8N0A6Bpcn3EZ+FLuz8Lq1hfXDJ1JaasFKykQc9C3htzLZeCKf0MPiZV/tSVlgW7dvaxsNeHtQT2Ab3pGzb3RDG4HJVsaVcnme8r7KN82MIHEUoqbsdrrEL7qkCXmLIjmtQjzg/lR6+3jBx3NQ2HikveWiPDqhUjIls4wQkZVCZt98423hH09PGXW3jNbR4t8w2PosF+jhDSwwGujVSTsow8rYCeJmCnTNHjW0cU8qtbeNkEbe2jUep4xVYxwO6ho1dnM2xD+yxt41zdWUMMFUQk6kzdVPGaZytbXxaYWAPgkyClXLPU8rRHi7azvUgZg2DfkzA5QNR2jibUz24jNWc2rZxrsrEee7KS8u0cQleVqK+dFZe2qaNuwBImku9qKIs246SxSXLOg/s4aE7o8Y2LsLLgxxyqoFjtfZxG+UlU18+Nh7ICl7Wf5de6vx3bT2E8b+B/w38GvBrwK+BxqwBM3BpAS/DZVi7shuCyQgtl0GIEFNOGxdUmUWgUj5H4NLKOm4LLdk8KWm8aeCSFJijwDa+thtC1jqtQ3sqt407pY1z0KmbNk6Q1AlckkJTo9ZlCmKKdTI3mSs3+bXUtvFw8xxgbcuc5iowHeAjwssiFaXNOSPbOCWFV9GnYKSGYlIGnabzS8abKi5pfHA7wktvGw8s0sarsI1XDy7tAntQleluGzcHlzyh3EJ5GcPOxsFLI/VlbBu3V14GV5Vt3B5c8sCeMtCYd94GWuZdC49PAqyjSfUtg/1mNS9JRUm9ftI4ppLnKy9TtnHBHn7NwfGVJ4yLUNQGXtYeGw/YyqAlnvcvkI15gfTP1T9Xvwb8GvBrwK+BZq4Bc3C5zMwqzpSVbT1QQ6XlUgznWcBCfqpQXCLIbBm8FNWSLQeX3Dauq7KUx4Wr7VSXqPKsQnkpqiZtt6l+JoehhmpLSZ2pAy8JXMa2cYKQln0KTJbASBbWE8FOVF+azNUZG25qMrQkSNoAAGkDLWkOWcDT4TxcZSkeExWXNEc8ZrytgolFyktSa6rmVXCMYKRpb2cb5+nk3jYeqTUtbeOF4PIeUlGa9KTkNKt5iZZxspSTTVzuZaWlvO9uGzeoedkE5aUJuAzRNh7V3nSxjQe7LFWXu9ugtgcbt3ozu7dlnUvRbu5mG7eHl4FFzctm2MZNwaVt2ngCOvPhpQgUxe3RCC8ReHpw6V+am/nS7O/l15tfA34N+DXQujVgBS7DEniJdTB5Lcx5EMxcympa1hcvZCnkeBxho6ierAJisnqZvVg3swuMFJiR8tLZNj5nCYQ/abRVnBSXeWnjncwubmMbR3jpbeMR8GyYbXwuhDlgs76xgwHI0WIbH7epo7mKywrg5dViG2egkwFHKXinCF6mACXaxjXUmgZjTKEljefKSw4jMUHcpDnBS1ajsmLbOCaOW9vGzQN74oAfS3gZRHUtCyHmmLGNk0VcrJmpkTKOlvG4dqU+wBxdaeOtt43LNS8JZIow0nTbDV7aB/awoB/Juq1OAVcpJkl5Sb1qTN6xfNt4sH8U28YF5aUIMhuxbaO81IGX/iWzdS+Z/tn7Z+/XgF8Dfg34NVDVGqgd+QnUjvwUygDm9xBWZppUy5LSxYMeBJcLIJy9GIK25RAuupHt0/k6BvwI8DIBl+nj4piybbSfGwFLDAai5mQbj2pcNhVcEsDEXrKtOwT26ATzqMaMtrRxFtrjnDbeATrKS2YVjxSb1djGzRSUBDpZuI6V+jI/bTzcPLvp8LK+Za6T7buhtvGt7aympai2lLeN1ZVF9nIDsIigstbQwB67tPFg20y4amzjLQzscal5WT245EpNUlKa9Da2cVRcogozrbxEgKkJLqNxCYzUB5hJncxE+UgKyCp6E/Ulux9LG3exjdsrL9FyTsCSelNYKY93gpeWSeM8oXwy6MNKGUTaQEu6hgpe8ut52zivnWkDL8vSxqt6YfLX8S/ffg34NeDXgF8Dfg20bg0gtAyetAWXBcrLsPMmCNt6oD7/xhh4ErhEqCmCyARcRkrM5WlFpji2aNsJXkaBPaEtxJyListGpoqLsFLclsElnuPKS9kSrrNvrbq8Km3jnVrwUraN56kqi47HCeWR8lLH0o1jEFyyhttW4LIYlLbCNj5q08YNwWWzbePhbe0QoG28YXUvLeHldqx1aaO6HF228RAVl3eMvbTxQnBpZRu3A5cILQlyynZx2pdt4vI+D+wh1aUFuDRUXzLYyea0Hlwi5CRY6mQb320PL/Nt43jNyVbNCV7udbWNm0HI75xtXAzsEZSXY8027l8yW/eS6Z+9f/Z+Dfg14NeAXwNVrQGuuLzeUnFJKkxUV7IWKS3nRdCy6yZmDydgmemjGpUEI8XQHtym46Y9V1KiAtNQheliG0fF5fWtApcY1iMDTA4vEUTqAEtxjFvNS/uwHqaUZAE73/W08Q4Q61hqQ8xNcyFwApjqwJ56q2zjt9iH7jTMNr61HQIGMJujvsxNG9dWY44e2ziHlzYAEy3fM+0bAscIOsZJ4ZQYbts72cbt08YDbxuHJG2cAKaB+tIQXKLishbPaQy8DLCO5YPcDq6rwESA6Z423gY2wT1XlW2c1bw0g5dcqWkzh1SX2KuUlxjQMwmw3iU1UmHq9sGBiZDUscQgHt2mWfMyB2SOdtt4VS9M/jr+5duvAb8G/Brwa8CvgdatgeDI9RD0uYJLljY+H8Ytnwfh0oUQoj28cxEEBYrMBGIm9vA0uEyOm4JLHB/bwMkOrtvbKi7nLG4RuCT1pQwu3ZSXKku4zjGeNI6hPfYAkwf0VAMvExja+MAe2TYeqyhz6loWKTBDrLNpqKAUbeOmc5PxaB3P3jtohW38ltFlGw9+MTu2inN4mQ3qEa3jVdnGY3ipDSsj27jBeNOamFjDMtg+E6iWpU6f2MZbAC9tAWXevDFpG58BhepLq3qXLmnj07gF/D4RQCbbstqS28WjOWgdT83TV1/W7nNJG09Uj6R+rKR/sA10oSUpL1m/y942XnMI7Al2T7lqbONuaeMijDTdzoOXPGHcNLAHx8fQ8sBEA2hJcFMTXgrKy1pDQeZ4sLGNq2pe+pfM1r1k+mfvn71fA34N+DXg10BVa6C2dyIEff/jqLgk5eWShVCf2gPh7CU87RtrWebUwaTjLOgnUlemweU8kGthmgBMvJYtvAxsbOMu4HIlwUeXXgUuWwQv13Q7pY0HazshWFcduORJ452QsnRLSeJl50zrXVLaeDGc7FCG9dQj0EmBPSqQqDom2sZV512PtcY2PhdCB+UlJYRX2ddi1aU+uGyFbZzVvNwmBfxUBjMtbePbbGzjOAebo/IyD0JaHA/vnMFUnDUX5eXdzVVeYp3MQnAZhfkERgAzShsXbOBkBy/qXWzjqLhkELPJ4LKhtnFDcFlZ2vhuO9Ulr3eZrnmZWMXHqm3cADw+NAkaZxtHoDmBqS51lZbiuBheaqsteTAQV2cWwMscSDkabeNyzcuqXpj8dfzLt18Dfg34NeDXgF8DrVsD9VvbAf+NtwvnQUXlsgW8huXiBRBOXQ7hjGVSEM+CUniJEJOgJcFJ2pcTyOm8Tu8CL41rXRK4ZIrNPIjoAiZ15uJ9qYnj0UreCWgBFy3hOts6KkvVGLSou6guw3UIL6tvZYAy//xcCDfoB/aQ+pKApw3AZHM2JnUsTcAjhfXY1b3MD+zBzxBSAniTeteal42wjaPikpqosszbrkp9yZSRpjUs4/HVQ0wdpaVqDLeNcxhpkjTuDC8bYBt3gpeYUm4LMK1t41GNyh0zE5AZgUczaMmvk8zhNSwRKhZBy+w5FYhMlJcEKtUKTPu08cQCPnrCelC9aaK85GO9bTzYOwXiZhvaw2zjBvAyTiZ3tY2r7+liG0fLeNwMAGYpvGya2pIH9ZAF3VV56V8yW/eS6Z+9f/Z+Dfg14NeAXwNVrYFxt7YDtuCXN8A1Beni6lTxZfOhtqwbwiULoD5tKYQzlkKd2cb1YCWpLpM+sYenwKWUQq4DLWlM0+BlClx2AwOfq0R42MxtBJXy/RBc2oX22Na85PDSDWBWBS/DtR0MpHL1ZXNt4+EGDPlRqyv1gGbWul0GMck2jjUvy8aqz6st4wxcbpoD4eY5TQWYDF7+wr7mJdq8q1Rd4vWCrbOiepfFystK1JZx+rg5fGxs2ng7s4ub2sYRZvK0cVPb+OhSXrKamWPSNj49gZYIMGNwyRWUCYyU4WTZfhLAQ9fU6Ws7C+BlpLCUwWWSNi5ATqbCNLCN329pG29g3UsbcIk1MoNdCDCnWDebepdszp7qbePBnskJiBShpNa2fWCPlW38ocaAS15LcwKgmhJVlKKqsmyb1cgkeGkKLpnN3Fx5SZCxMb2bbbyqFyZ/Hf/y7deAXwN+Dfg14NdA69YAgcv61na45tc/hVqfOmE8F1yyOpbTl0IdG1nGl/OQngRI6oHMkFnL5zP1pQguGXzEa1oG9qBqs+G2cRW4tLCA11fOU0BHGUKW7ZPqUlZ+JqrLXPXlyfdg5NshgJEhgIHnY4Wmfdq4o228ItUlV392MBVnuD7PNv4MnPlr9N1HzsHhHDs5qSjLen4fvFcnhBvmKm3hWXCZHsds44+fgPP0ub55C3ZuLIeRom2c1JdqQFl2rTlQP3Q8fX9UXSK4bBq8vAuOXLrC1+TIFeh/0R5CVg4wU8rL/MAeUmfGfQwiMQncosWWbwKZsyG4bTaoalVi2ji3jbcL52meeMx+W6WqLDuW1Lw0UV4mY+0De9ByXl1gTyW28buabxsPdswAagQXgx2u4BLBJoeXwc5pMRCl66v6QLCZp1PDIyB57zRASEmgUgSYpMZMz0MVJrViiIn2b2YBf0BfdYlKzUbaxtEGzpteYA8L93kAA37aIHCoeWkNLnejZVyyjSN4xMYSzFuUNm6bOG6qvERwyeAlAsyqIWZiG7cJ7GGqSwSXJjUv47EF8FJUXgrbo9I2/th48C+ZrXvJ9M/eP3u/Bvwa8GvAr4Gq1gCBy3G3zoL6rbMgeEJd7zIFLuvL5kFteTeE2GYsgzq2pfO5ZZzgJVNelte4VMFNBhoFSIn7wcMvwgABNYRqf3oN1tOYonPRGBd4qWUbR3D505VcaZkK+JHhYRl0rPq8rL7ktnG0d+daxV//gEGigTcQ458hAAAgAElEQVRvS41RWcJ1jvHAHtewnurqXnLVZVdOzcvn4Dyury9fhrYccBmunwtl0FI+jxZ0OpaFlRpqzHtOwAB+rk+ftVRQ8sRxO3g5G+o7j/P7f/Zc6v7Ns40vhyNfDAF8+y7sdlBPom28SuUlXgtrXjJVZdTn2cX58Xa4tu9XcPTiAAzT32fffAQnT24zB5gxvCTgqAaXKpgZNKD2ZRmozDvfMtu4RW3LslRyN9t4c+ElSyiP6lkmtS9nxLDRXnWZBPbowksCmggxEUymg3cEReW9U9l5EV7SNoOb9yGoFMaz/WJ4GdiE9cSKywaF9SCINLaNc5t5S1SXCnhZi+GlHbjEmpk1hI9aKkvBKi6Ob7ptXG375upJ+3NoGyeVpan6Mq55GQNJCuPR6TXhZU79y0aoL21s41W9MPnr+Jdvvwb8GvBrwK8BvwZatwYQXGKdSxTljPvFHAjR/XjkJxAeSSeNp8AlBuqEy7qhjtbw6Ut5kngMLLtTAFMFJvWOJbZxBi4RXj7ZD8MRtFxB0JL6onPRmEbZxgMElXMWQ/1/VinA5Si1ja8qsI0zcHkZTj2jhps6sFI1JlzrahuvLrAHFZhq2zgHl8PnDuaAzbTNnGBkWR/XzmR1MjVApZxE/vRptvYH3tqaAoc6INLdNj4X6s9E9387fX+m5mxKrct9cOrrIYDBl2GqY9p41eCSw0tN2/hj/8cA8MgXL8G6hxBi/l/0HzIfQd/jLspLgpfFfVZ5WTxeDT3z5+TBybLj3jY+AwKXepdYJ9O65qVoG68GXHLoaW4bZ+Cy0DaeDy4Z8MxAz3JoieCS4KWp+jJIKTU5bKwkZdwBXPK08RbZxqW0ca66tAeXLPBnz2SWYG4NMC3hpY1tPAnssYeU+ZDTzjaOwNOq3iWCTgY7NeGloLxsBLBMrmluG/cvma17yfTP3j97vwb8GvBrwK+BqtYAKS7rv5gJ9a2zYNzWmRDeOguuefLHqcCe74UshAeDeOYxMBnMXgLhtOUQYigPhvQsjUJ6YoCZKDD1QGXaTh6yNPLENs6g4/H3mBJw+OxjWds4nXv3AFB9S1WP1wl6uXWcpYf3zjewkUcQMqWoxGPz0uBy9/Nw/tshOP+aBDIzdSdL1JUWVvNsbUtUfEbhPKn7R8dXd2VCe255/zLAt+/B7pwwn4bVvNwXPbc3VuQH+6zrgrCixHGqnxlDRVRYHuWA7sxLaUCZGiMqMU0DezagbbwDsO6lifLyuv6PAEYuw6mnOfQkYElQkvZVPbeNzwWyjOcH9hyEU0NDMPzBwQwc/f6b0f2fybGWb25waM+9XPE5+O69SW1NB/Vk8Oiz/M9o/7KsArPoXMk9yQqeq7o8dQZg5CM4+hiF+yyFPlSSjlyGk8cswCXazGPlpWD/zrGNs7FxWA/OxTnCvPha4nVNtmdBsN0ycXw71rtMrODloT3J2IASx6m/YyboW8mrt40HLmnjDgATk8OtACazjaNNHCEmpo+jjZzvu9nHXWzjCuUls42jdZzXxCS1pdhz5SVZxUl9ifuaEDMFI0ss5A22jccQdJeebZxs5tXYxjEd3C51HNWW1Bi8dFVf4nxRSWm0jXPt617mg0QFnIzrXTbCNh7db/8kljiO1nFSYer0zGreCNu4pLYMpP0EOKYDd1yPmygvq3ph8tfxL99+Dfg14NeAXwN+DbRuDaA9nLWtsxi4RHjJAOa2mXDNkZ8weHnNkevhewgmeQ3LeRB2LIJxqLa8aSFgjUuCmVyJmQDL1D4DkWk4qQM0xbqWt5z9goHLM8fnAaowRTC5/l08dwXePJY+Lo6h7aqVl/UUuLwLDn+G9fg+gmO7ZdDZBeHKVlrH1bbxdL3LB+DEV0MAX7wCU3PAJVrMVYpKnWPhmryal3fA4c+j57av2FZOVm8Cj649JpgTmFz0zqf8t3tYE1yux7RxDN/Rb3gvHG8CLndfHAL45m3YmVJi5gfoqACmeCwb2tMDt3xwmf8ZOp6Fk7sH8P5vwc5NszNQk67bUNv4ibdgBOtbnkhCgezTxrfDYVYz8yM49qhsHS86J4/N7se28Vvz610S1GSQ89ZfQf83/Nlut6l1SXNsgGMMMKsElxyGliks885723ikvHSAl1bgEoEns40L6kux9uQ9LrUvzZWXaB0vs42LsFLedrGNc/VlCbAU4eYotI0z4PngVKg5BPbYQkuaR+CSelf15di0jVdd8xIt4+628dg+bhTck6+8TMHKJoFLBJ+68NK/ZLbuJdM/e//s/Rrwa8CvAb8GqloDBCrFftzWWRDeOhNQxFKL4OX3gqULIcQ6lvMWMYt4uPDnDGTWMVWcqTFzgKWgwNQBlcoxDFJuh2NMmfQx9G0VwOVyBJV07gM4vFUCl3cfgCMffprUk/v2CgycfQraWWDPQTgxGIWxfN0PW0T15Ule5/H8SVJk7ovuj3X2PoADguqSgcu5i6H+1Lkk2AYt7dQQOLHxq2DRidfg/NcUNDIE8PUHcOSJVQWBPEeTwBhUQQqqyXXvcVjb/1yk3DzwYhKi8slTEO78JRz7jMNe+PYL6H/xNuk+q2DRi6dhYCj6rPhs3n+bWVmH39ufqm9Zv/0B2PnWezBIY0eGYOSL12DL7Qgxn4B+Oj7UD1tufwB2nfsoehaX4eRTOOZO2HXmAximkBmc/81lOPPa/RCKgUD0zLDH57YWIeYKWPS79Occ/vh52H/uUxi+cJhZvhFe7riA4A2/y6dw/JcrYNGpt2EQoRDe68tXYIsU9HPt4Sfh1Jc0B8echv4v8Tc5DetEVaVq+4GH4fC5c6nvM/zxb2G2ADC//0vp+l+/B4dPnobBobdhO14zto33wqKXX02vC/wtzjwcwc2HuU368+fgukeFa357Bc6fvj0XJBJQrO9+CI58ItRUxGt/cARmU+L4M6/CgPC7xOsW4ftBhJgP8ftfeg6+/9iR5Jkp7o/w8se/fRZOXbqc/Fn49jKceXU7V0r+Ugj6ufQsXLd3Hxz5jH6Dc3A4x3a+7hyqgN+F3ffeC7vP09q6AgPvHoDrbpEA4r59cPi89NtcfBraUS35xrvJ50qttbdgZ9G5SGn546OK7/badq7a/FX6u/3TQ3uhL/5u78Ohren08WDrUtjC1uxlOPnCUvMalwQtEZJigWJTeMnApcU8zfvkwcmy4xxe+rTxAO3fts1BeRnXuxTBJULNe8oSxYvOm8NLBJdYI5NDSFJOJr0MK+X9dGAPztNUXEY1L61s4zHEbK1tHBWXpL6sOQT2YL1MApHGvZQ27gouyTbO1JNGikuh/qWTbdwMQo5W27gNtGRzymzjTQSWiVpTzzZe1QuTv45/+fZrwK8Bvwb8GvBroHVrQASWtI128frWmTDuF+0Q3jMVakd+iorLhRxazlwCwYIIYgpQMqWuLDpuqbys/+IFHpryp9fgpkhtGde+7HkK3sWgC+EcU1fufYGDvD+/DQce3wT1nlVw0+sfwMjIEAy+vZcpNoOexziUkcDlzgscLp5/lcAl9tFn+PgoXNvL1ZRY35KBy46oxuXuV3gNuwtPSPUuV8GW9zloHPjDo9C2vZuBRVa376/vwW7cF6Bkevt5/t0vvQjXxWNWwZFLCOU+gMPxsW4Io1qfA2+9COcH34MDj62C6x57BQYR0nz2vGAbXwVb3kN14RUYfP+30LuzE4L79sCJKxz0vfs7ob7l7Y/CKVRh/vUjOPbMbfD91SthPZs7BOdf7QKeOM4/48iHv4VDn12B4YHX4OgnCKQ+gr7bu6DtNFqNr8D53++BH61ZCW3Pv81rNv7hNm4L3xc9tw9/I9nEV8CWs9HnPPckLLqjE8L7D8eg9PwbK2NwifDy0OdDAENvQ9/Zj2Dg3cPwo3UbYNfH+FtehpNP87qWOO7a356GwW+HYOTKadj/6w0QrNsAvUxtOQRw8clYgUlKzFT/yHN8XX31Nhz4zQYI12+AA5/ic7sMp57iysvvH02uv/uXK6C+YQPcTmD18+fh+6i4ZGnjK+CW9/n3G/jjQWi7pwOu+7+32Rod6O/l4HL/y2xNDbz3Mpz/6l04/MQGCB89wWsjfn0a1mPK90beYlhJUPKx6LN+/RYc+N/1UN/UAze9eY7/GXh3FyTKy1/Dmwh5v3wZptJc6g9G9z8b3R+v89jx1P3pvrNPR9f+8Bno3TsHwr3PMEs2g8EEJY9F9TLfOQKn/nwFBj58GU7hfyAMnYYtNCbVR8E8X7wMRz77CPpP3gvXbVkHuz/B33UATjwxJ7F7H342+jP/Fhx4ci2Ev1gLBz6LfpujEeB8lH+fkU9+xeZhYE+cNi6dE+thtvdH3+2jp6F332wI9z3Nv9vQ72EdWcif/T1f12f64CR+t49egpP43YZ/D5slcDnrzfdhZOQy9L9ymxO0pFTyGF7GSsrI4l1kG09ByJkV28bbrW3jCDc5wJwB5Zbx9BhX23jtzih1vMrwHlRQ3jUD2LWjbVbTsnTbHl5a28bvQdUlKizRMj6TNxliRqE+JgE+eE1UUiJgpDAevZ7bwtOhOwnAxOMytKT9RHkp2s71bOM1BJ2islJjO4Gd1YNLc9s4t5fjPHflJdaptLCNS/AyVl/udqh76WQbnwLBPmyT7NrDCnu4xrEwThs3g5/cpo7J4tn7cuXlJECoiE3HLi6OCQ7yudibtXzlZQIUJ0DtIB+XOtagOphlykv/ktm6l0z/7P2z92vArwG/BvwaqGoNEKyU+3FY8xKFTLfOYOGW3wsWLYL6zCVQ714MQVTPklvHy5WWMtRUqirLgObRPzLYkqjBOGAT97H2JdnB6z174cSfUB35MRzZK6ow/5cDms9eYGPRNn6YgY0P4HCsuIzsmyNDwOpp0vFj+Bk+hROHIpgpqC7DCFxe9xpXap45kbaJX3fiPfb5h99/FK5j87htvI3VDvwCTj1ZAC77eCjR4B8fEODmE9xi+sUr0CaCyxd5HdCRoQ/g8MN0zQh8MnDJj133HIdj7POw+bwOJqtvOfIRHLmdwOVtcHgAAdFHcGw/HeuCqexzX4E3n4ts43s5eBz++lMYPPcoXLumC4Ij/TD8zduwY00X7EerMdb220s28/1w6usr0P88Wsc74bo3zvEyAL9L28Svez76nOcegeuY+pKf3/0R/0xHH0IASKE998NxBlivwMC5R+DaSGG5BdV6Iri88zf82SEouzOBmcFvI6B2urcAXB7koBvVoHcldvKd0ec59nAH1O/+DV9jQ6fhlrsFC/nv+BoYeOs2bhVf3wnXvfRutC4OCtZxDAi6DKeORSE+L7/LlaR/PQeHH6VgH16PEr56FRahfXyjyja+i9v+v/0Ijjwm2r8jSHmJJ4QzeBnV9hx8976sgvMV4f7xdZL730SAM7rGyMe/huti8Phr/qwHX4Y2OhbZvoe/vgzn+yMl5u/PseCdeAyNZf0ROIP/MfHtZeh/eV1S47Kfr5nz/ZF9/JYDrEYns7Tfn6gwdzLAmdjCr4vmnTmVjKG0cdU5Bi8jIImw8zqClL+I/p7A70bHXuSW9uGhy3D+zdt42vhp/G4vwRQBXDJo+e0AnDyxho8R1JMEIq37FIw0qU/ZmLFlCsu88942bm8bD++ewdWa1spLVE/mgEsH5SXBSz1gmag0ayVp4wQqVX1S85Jgpx64JIVmAiMN7OMMcjYOXmIAj25DcIlj3eGlBbiMYCcBS+qZetIBXuJ1nGpeWoJLNxWlDbTMAksRYoq2cdOal6S8pL4qeJmyjQug8pqD46GRELMIXlb1wuSv41++/Rrwa8CvAb8G/Bpo3RqQgSXuh6i4vGUWb1sxQ2IWfK8+6/9n702f7SjOPH9FzB8w896699S59ot2zP5yJtow87rt+fXv101LupKu7iqBMGCwQQKsBQlJLAJkxC6xSGAPuPECtlmMDXY3CGyg6Z4BG6w2GLBbNrSNmJhwYEdHPL/4ZtZT9VSerDq51FnuVb7IyFoys7LypLhRH77f5/k8TW3+HHUBLT9/AU19fmse89IfXAJk+sJLHcPyNJ18roSQrLi86B+gWDtNrz1d3pt6LAdeFZiJ+7k6MweXAJ0PIX4glIs5oJx7+S2if/pf9PIHp+mjf/xGnrznBgU4P3rr23QWg0zUDC9zcHnkFxrQVeNbXl+qI68TQPPyc+mi/4W5N4NLK9zMYSbAo1Rnavv4aXrnx4fK6z3gM5/P739CxytKz+u0Hf6Dl2kXx7d8Uq/je68epakrr6L5Bx+i47B8Q634y6doPm/XfV4DW1ybA7Q0ilZcnib67T/QXQ9eXrmPbOMqhiPgaCW+5XX0yCkAq5/QcSgtC3B5HT0BSzfAI64V4DIHtAaQfBBqyN//hO7KQea0SnRzml59dntFrTn9ik5A89yjZczLitJy1xKVfbdR99C1dO63vkaP/OObGj6+cT+dJdq89hyUliW4XP/3nOBGX+vuOpKDxdfo+JcWaQpJeyoxLPX5PhV78jSdfPHa8v7Nz2hl75tfy69JMJkffx8QzZZs5xGtUP7VkwpSAlx+7rV3auNb6tiXp+nkSyKj+C06WQ4gpVZbXpP/Vq/R8VsW6axjh2jnD5+ml9/TatcT3720AI7K9o15nTwuAGcZu7InVmYOlKtAdIG6BrjUv99pevWFL1D39gN07uN/TY+8mf82eFYOF1W8Tuy1nviW82S/d4AeQZiK379Gx2+fp7MeuIl2/o14t6fKBD87899KvduBeULMSwBIjmuJ+k+/9yJ9+HttD+frElLimjwPOrbByyblpbKaj6ttvEzC46a+1O3dk/PYEvlspKxNxeVNG6kTk7An1DIek228Dlwq23hIzEvuUwJJF4CpLeNsG2f4WK1twFJeq9rN/cGlL7zswDKubOODgZeu0FK3K+cwKtt4x1BexoJL9I+Dl+GqyxB4WfZpH15m9+ls477gEurLEGhZ9mlQXtbZxuuuC8AZDjfrbePpI3N0H5lp7dPapz2Q9kDaA2kPtLUHesClUlrm0BLw8sAsfXz/Aq2aWgS03KrAJWzjXEw1pdd5P5Vlcf+GIr7lE3ecT91Lt4rkPGyZfosev7OMfakT+QAICpgJi/mXX9C26be+Vagzue1z3zyPutd+m179v+/Ty0/kFvJffk+By7OgtoR68x5pHefj86i7eDFl/+83tOLrn1+gixhoor7uBwoyEaze8vr2c0mDTqg4WR1p1ldoRSgUfkJZqWHmaXr1B7L99XqdjFiYuu37VMTCPFgqMM9SGcfzMQ4+rpRtH/386wosIgmPVmCW6taP/s/79OGv/4Ge+N5R+jTDzSu30C0/B6B6l575615oqSHmVXTw1XcVSNOW8Tu0KlMBzi/rdfvtC3RRASc3U/fGfJ6/eqqituTrH0lb+a4t1P1eDln/9+0CSObqyt88S9MKXG7XdvKP3qAHpdpy53Y6lifAOZwDThNadndto4dgRRexERGn8713X6KHHr9WQcuyzRv0kFRb7t6u++J3ZJj513ovfgT4mCfs6U3ac62GtOinoOaiBpW5CvPkjwTs3LOkICKrLzVwPEUnnjSg5tee1/8G3nlEt997GT2IsAOIIcnqyaK+Jn8+EvOIcXIV5skfQ+k5T1O3QCUq1ub379NHp9+lkyefpH3HS2jZ3XeAnoB1GhDw1gZYKRSX0/+QA98nqu33ndRK2hOP4fql9JAKnVDOQf02v3yRHnrqQAEtuwdyVebvTtBFrJIs6uP0HGK1mvduf9Lybu/od3ughJbdA+LdhOITik2Gj51r9tHjeP9/eoL+VCgwGWC2Ai1ZvQl4GWUbb1mBGZVt3DfmpbaPF/AyMNv4IG3jblZxobqMSNgTYxuHHbywjMM63oJtXI05FrZx97iXyTbO8S659lNgmvCyDfVlPLwcUrbxitWb4SXXzapKqbAEpKye675QXmbHxsw2LiEljuV5K6DSnqXcprxs64MpjZM+vtMeSHsg7YG0B9IeGN0eqIDLAzquJWJbmmXV1CU6g7jKLi7ApYp92RTTst+9Ak42ZRz/tlaIffB3tL9ovzUHj7n1+3cv087LSnBZ2L+N7OPb8ziGr/3gigJcrn/pLa16/OYVhNiWWlV5pVZJYtxrv6Jj8f3oS7n6koEl1+dRd+Fiym54WQEhpYKUgBKWaSjMoI6U16/ToBCxObcJKCkVlN0rvqVtsu8gPiVDyhz0wdJdUUzmbSuxMHM4KmFmHgezVGvqTOdzyv4NteZ2FQsT4LJYRwEpcb1a8kzkSMxjKC1N5eWfPfIMnVSJfN6lpxlyPqQB3odvfFmoKjdT99vauv3hGw9Urs8pZeRpOol5CtCpM4KfouceE/bvr+qx3ytg5gMaTkGVmQNKlZX8fm11p1PPaIt5ruSswsvcHo2+toQ96lq1TaG4fCAfP49vqa7/SFud33l5e2FN7wWXj+rf/9QzdJZQY2oVJuz7Alzy/dw2rkHeG/SQBI57F2n7T6GuPE2vnbgsB525AvPU03SW0XZqb3nvbHFPQ1FO3rNIU4/r2I4f/uz+XIGpIWf36gVSpQCRue3710+7qS33LWgVJKBqMQZA5V30zO9kXMwcSMKej3YFjCzt4OraN0/of6Mnj/e2qbuX28ShoqwdVz3vm/q3wrsZz/fKNs7gsY3aprxsuNYB6DRhZ0N7v4RAs1RnC2+6nh1EpjiAS1/lpQEvb7QpK/tda1l5eWOk8vKQf8zLLqs1Q23jNw8GXGZ5zEsJQl2O27WNe4DLPGmPL8DU7UvVYxGr8o52rvmoL9WzlW0c1vF1QSU7EgYuOUYmA0uuY9WXcfAyMNblPWuoe89aK0S0gcXeayHQsglwYrwy27iv+pJVlFyvNNt4+sgc3UdmWvu09mkPpD2Q9kDaA23tAQaXbA83gSWfr1KZwy9BUp7zC7WlgpaX6HMvpaUBM/vaxh/5OwX+6K1vFxbzLgAmoGRug4alm63jyv7NcSsluLwmh5wfvEz75fXc5vzOT1+mD//vz+ihuzSQfAhxGT94mR756a/po19+j+akRbxyrBWX3cd+roDQyRdyO/h1X6eXf/kCbasBl3O5ZfnkC9cLKMlwMq97LOFI8vMmfYhEKlB2FjDzXOp+OwekPzkmxstjYUqYaQOX9z1Fr/5zrppU6s/NCk6qNYCNvgIrr6IbXn+XTj6/XwPMG7RtmX7xqDrvXilVl8foORXLsrz2qRehoDtNJ3+UX8vXH+ewjXdv/Bq9/KsXaJsNXB5/hl49reNbVm3l27VV+aOf0YMCSBb27wJm2sDljfTgW++qbNMMOAFEFdDcKW3jeXZvE1weuo0eefddOvE4Yl5WwaVWUt5Ij7x9SqlNOb6lApd/q+ORnnxRPmMb7fvZm/Tqc1drZWWeyObD1znDOEDlbdpizvEtc2A5VYBLrby0gstb8viWAHw5iCwA8c/up666dgM98cvX6Pg9izT1ZA6PX79XAMny+UV8y+/k7QxwefbDT9PJ90XSne/qdu+9dmthHe+xhlcAZQkkZeKeAl6/fCAf5x4dexS/DfdHkN7bb6FHfvkOnXgqB5iIpYm993J+fvtf08v/dIK2ATTW3WMoa4DLs77xNJ385xdpH0PKpzS8fe8nt1gBp802LpWWfMzqTNStKDBt4LHGNt69Dtb2wVnGATqbIGXTvbBkPVqpWSgvVwK8ZBAZUgfCy0EoLll16QIruQ1s48XxbVW7OCfvkRZx23E127g/uFQ2cIdEPQw4S5t5O6DSBJ8+4BJtuX+MbTyLyDbeOTqtbN5tgct423iE6vJewEs/CMm2caWSrCgxm8Ck670xtI3XqCuHGfOyrQ+mNE76+E57IO2BtAfSHkh7YHR7gMElx7RkUGnWKqs428Pr6kHBS23lRqKc/1mAS4ad21WMSJ1EhxPzAGBO/xgqSqgH76ZPX3Yenf3At+iEircH+3iptpTwU1mYnzuogGh321ba91NkAUc27RJm4npPgYpy8WLqPvaPqj2UjJ+67g565J036cS3rqDu9q/myWD+gW65A+d7aOePf6ZgrIoJKVWYEkTiOAeX9OtnaeeDx+j4yXfpvZ88rhMPiWQ7UGPqeJnCEo7+PZDyXOrmlnCMedHBK2j628/SyV+/RMdfRbxNqeLcTOuLbOB30NlXbqGzj3yZHnnnFH30ThnfcuqHGsC983fXFUrMAl7mUPOjXz5DF92wRWUu/+YvNSB9/KEquITi8lM33EGPvPsmnXhsO3VvfEwr2H7zLF1043aafuxZeuc3L9FDKtnOG/SQUFt2d+TKRFjCYRtXcS/ZFv4mfbOwheeWcCQKemg7feruB+jxX71Jzz2rlZnvvFSNe2nCy4Mq2/wpOvEUsokv0ae/9h068f779N5PdXxLWMWPq5ipb9ITX91GZ91zPz1x6k068aIGdoCUhQrzvhz4nnqGPgdb+Z1H6Pg/vksfvvtdms/t5NMqLuZpevVvhbIyzzJOv/puGfOSoSVDzD1LtD5Xpr7zyl306b2LdPbDj6i5quznT2q1pYpPmUNHOvU0ze3dRQd/9iadfOkGBSrXK5v2aXrtWWETz7OMU57cR8e4fFAnJPrgRbrhCNruou0nXqL3/s87dOLJy+jje5cUYLwoj6X58jNV23ctvHxAZwAnJBj6OiznO2nbi6/l/3aepDmGlPsW6KAKV3CKTjytE/h8+pvfoRP//D6997MyviXDSRWDUkHNN+kEx6jMwSXf++Yv36Tn1L3/mf/7fZEOIpv4gR207YUX9btx3wPzdNFPdJzQl39gqDwZbB6YJ50oCPFCq3EvGVqatYSYocdFtvHrTSA5T26KSWQbb9c23gQom+5p5WWkbTwEXnKMypbjXgbZxVUmcn/lZcagMxBeZug3ANs4J+wBZGQo6Va3kW1cwk9HiKliV/ol6hk0vMzunKbsLveEPQwwo+BlSJbxIlnPugq8bANixikvw2NeZgpeuoLFNts12cbz+Nm0da8AACAASURBVJXHxjDbeA3IDI9tabeMYzy2jaePzNF9ZKa1T2uf9kDaA2kPpD3Q1h6YUol4eq3hAJdT18wVSXqcwGWsbZxhpKx3/b1OvKMA4u/fp9f+prSUV+7B+vq3Op6lVl5+iY789C2VRIb7fvjLF+jIAwa0hPLy61qp+NHb36P1uRIT2cankaRHJc65shdWSoDJ4PK8r9MzvwaUO030f96kE98/VFjDz/raD+jk7/J7uH/6XXr1x8fo0xJa8nEFXh7Ks3ojLuCv6eSPj9FZR3Pb8Uen6aM3H8/VlXkszAp4PJc4Fibm9N5PvlooMef+5ifF2nz4zg9o5y3cH6D2J3S8mMONdOT1N5UaUb3X/z1FJ188VolvqeNgnqIT36layJVN/KGn6OX3T5X9MecPfkaPP3lVmaDnhi/T078R6/bMIa283LGZ5n78RtH3w3efoZ2354l5FFD+CR1neGmoMwEcu7tytalq+wY9eEeuorz/MXpV2dWhqH2DvvnobvpUntWcfv8+vXqiVFuqcaRt/NB99Mi7iK2Yx1I8/Sad+Jvb8viWeZbxB75LJ6GIRZsP3qBHvrWbOHEMxn/t+RJezv/wJXqH2/7+FJ38yaM0l9vQATgfQmIhldFdgMvcYo7xP3rrO7XwsnvVDXTkZ28WvzOe/eE/PU9HHhbQMldYHv9F/k6Yw9/dW1jGdagAYQlHe14rPP8X3ymUmGd/62k6+UEZY/LD37xUeVZ29RfyOJRv0iOO8S0BGj/69d/S8VfeKN8De/CVe+jTAloq8HnrPfTIL43f5rnbqrbt24/TM+p/YOT/Rp89WKojLfeKbOPfeToPcaDf78P3XqQj35DxLcW7GfEtS3v5LdreDmj+lVnKrukPL0NhpbWfJ3xUtvEe2NkWwAy0jV/PtvERwMs2oSXGYhiqQKQRy9LlGoPIgDom5uVg1JelktINWur2IbZxKC4BSasJewAwHcFl3q6EkX4Qc5DWcR/1JZSXaB8FLyOUl7COM7DkeqS28cBM41m0bTwGZtrgpVaAIvmOr2W8krDn+F+Rn2V8DSGjeF2pi3E5DOVlWx9MaZz08Z32QNoDaQ+kPZD2wOj2AJSWprqSz1mFidoBXJ5P3WHYxosYlyXARLIeVluiZss44OOUcU+263eM/j3qSgks+ZjB5f93uWgvsoczkHStC2ho2Mabrl/u0bZpnCt0vMsynibG1bbxalzLKqSsu2fGuHQ9734xt40zmAypi2zjVRDJKkrX2m4bzyFlbaxLy31OytOnrsTV3J0n4zEUlbbs4/KaaRvXqkihmsxt4uZ1JPZRpea+2d73vLvXUWlpQsmI86l9i9SFbVwoH0d9rGzjnuByFLbxsYx5eT1iXfqCy7LPuNjGuzfNjBReKgVlgPqyEVzezJnDNyh1JhSarsUHWKItoCX3YZu4Wdus4gwtVV2xmw8eXCrYucKyjcfEvKy3jSOO5tqgEqe8jLWN+0FIto372s17Y2aazwXQPCcIXFbg5f2AkW6ljI85fvAyfWSO7iMzrX1a+7QH0h5IeyDtgbb2gFJW7q9RXO6f91dcso08xjau4ldaAKVUYtqOARoBLRlI8jmuKYgp7nGbfnUJLwExG0AmrOJ/sV2Ay62F2jJzBZaVdjaA2BacbBoHz+Ui222m7pWbCUCxDlLWXXeFlWY7DS83VxLwyGQ8LsfZzi2kSxy8lJCzAhZ9wCXa7l4qreJ9AKZK1FObbVwoMPtBzT2LGkbmSXtcYSPiXXJx7VO2y7ON1wDQWmt4BKBsGnMK40bASygvs5bBJ8aD6tJFedkKtFTJfnK7uG8CnqK9aTePV2A2WcOb7ml46QswW0jYc5NWS2YtKjA7GNNFZWltMwrbuAaUVoh5OBxecsIeQEWGkm51jG2c1Zb+tnHfeJdKbVlYzQcT8xK2cR/lpbKN3zlNnbtQQhP2+GUY50Q9WnW50mzjfjEvNYQM6WPCyt5znW1cKy991Zdon0F12bbyUlrFh5RpvK0PpjRO+vhOeyDtgbQH0h5Ie2B0e4DVlVxPwSK+f7anOCguP1tJ2hNrGw+Fl1JhWQGXEcpLwM2+yksbuIQiswIjA1SYjepICRbbPraBU8BLf3AJoAkIaYJJl/PuF88tbOMuoNLWRkLHmOPuziUNUVUMTYui0gNiFnEu+8BLhqS6vQes7IGZ/dWWJXTUbaG8xLWsBj6a7X3Os73zRrbxwSsxFbyMgI+DAZezpDOOD882Xsa8dIeOg7WN64Q9yB7eBCrNe2W28RHAyxahpQKgK8k2HgUuodAslZRu0JJt483w0qa+LG3jEloyyHRTYEJFOW628a4nvGTYmUXAS0BPCSS9jo/2wstQxSX3G5XyMijb+L1tgEubbRzQMixhTxS4VLCzQXkp4eUQjtNH5ug+MtPap7VPeyDtgbQH0h5oaw8wsJR1NLjUlvHIbOOXnk8h8BJKTwUac5WltI3DUh6qvFSqTbaG2+o6cLltK2XbAoAlA88AcDl1+XlFLMuq5dsHbtrAJfqPwDa+Iw5exsBK2ZehKK4xUAytfcGleo6zbbxqL5/anQPPPTrbOABjd09/kClt4+HKy/rndK8ePKw0VZhT+xfHyjIOy3oJLpvhpYxbyRnK5TXv456Yl/OUNWQb1/DSHXb6JvQxwaTLeVbEvNRKys4NLjVs4ygzFG4bR9/2lJfL0TaOOJlacYl6plRIRoPLDeVYwg7eBDHjbOM24OkGLREXMwhc3r5ewM72lZcaXLorL1VynzvyedyFuJejUF5WY14ygNRW9BHZxu9eQ4hh6V18E/bcu4bOONt4DbAcRMzLtj6Y0jjp4zvtgbQH0h5IeyDtgdHtAQkscTwl7OESYK5iGNn9vAaSbAl3qeNs41t7MonbbOLmNWXxFtZwBpio+9nD6+6XtnEzs/h51F26mLp/aVjFJeBkEBlU10FEHxAZ0pYt45sNEIrzYdvGAS/DbeMSQLZ13N2J7OWhystFAlB0BZhoh2dxexnP0u+YbeP1QNGmnGRwGa6+nC+S+Jjjm3Bx0OcKXo6bbVzFuxy2bdwGIV0zjaPvuNnGNYx0g5cl4AyHl5tUjEok2Rkf2/gMFdnDfZP2BMS75Ezj1WzjJcR0jW9pb6eVlNktASATyXcq8SuFovLW9So5j12BiX6AlqK9Y9KecVNdIvkOJ+Bxt44DdkZYxmNUlypZT6/yUiknA+NdAn7GKS9HkW28DfVls20c8SgRy9K1FJbxQdrGa0BmG9nG00fm6D4y09qntU97IO2BtAfSHmhrDzC4lJDSdqzAJcNLF1jJbRh0xsBLE0q6n5dJeyrgMsI2boeXObg8RybnMeHmcraNm+BSKy9D1Zewm7vYxM02bSTsaQ1a5hB1NOpLZCVfbrZxbTs3oaVSf44kYc/CWCkvdbxLt0zjlXiXiJGpYldG1D3KSxvQLK8NNmGPto27qC3NNplK2ONrG49VXm5qFVqyijMq5qUvsBTt28k2LsFlTLzLAdnGG8ClStjTAz0HrL68Yz1lA4x76Q4t1ytoyTbzkdnGj/TCy1J9Gaa8zI6upc7daym7e11AiUjYc89a6p9Ix4CMrdjGjTHv43NtG/cGl6HxLo+vyWNkNtjGhxDnMvSD6be//YBOnfpnevfd9+ntt9+jX/ziN6mkNUh7IO2BtAfSHij2AP424G8E/lbgb0bo35vUzw3ueoNLCS8ZSjKktNWyTTC8hMU7JFkPAGVuD2cFZlmH28ar8DJP2gPF5TkNistCfRlhGw/JHN6abZzVl1K5iWs67qVv7MuRwcudSNITn7BHqT93LhGD0HDlpXvCni5Ul0WJAZdL1K3YxuuhIoPG9mzj9mfBNj519SINWm0px28j5uVg4l72V15yUp+ibgteFkl4fG3jbaovZyk7OOsV7xIQU8W8PAhw6aO8LNuGKy8HYxtXSk5rMp4Zh0Q+I0jYc3hGxadUMSphHRfndkWla8ZxP+VlJuzliGFZVU9uIHUN12/VFnGpvMxyqKn7QX1pFkeICRjpWJDgR6k1B5Vt/M5pUlbwOwEm+xfdNu8TbRsPj3sJpSQXgMeihKovMUYQuATsRN9QgOkJLwEuFbyE8nIw6svs2BqVcdw7YQ8rLrl2yThetHWHl1kOM9uyjft+EH7wwWn69a9/W3yYJmCZgG3aA2kPpD2Q9oDLHsDfDvwN8f27k9q3BS7naGrfLBWKS4BLhpe67k3KYwOYfC0YXn4hDF5Cncmwki3gVfVlmHW8B172s4oX4DJWebmFupePyjrOSksJL3PbeEDSHlNR6Xoem7CngI0KYLaTbbwblbAHtnGoKN0L28b9bOI22GkHiQwsm+oVYRvftxidbRxxKtssOublrFJSQl3ZVBS4jIWW3L9HeeliG2dgyXWpzPSNcWm2NxWVruc623gJJH2s4+HwcgDKyxs3UpTy8tAo4KWGkWW2cam+dAWVtnYML3XdFO9S3gPEVCrKivW7hJkSWprHgJhRtvFCRdkfYlazk7cf8zLENq763Bke7zIqWc+RacqOVmNeKss34GMouIRtPFh1mSs1Q+Jdoo+KeTkgCFmoKVlV2a9eQ8g2zjZxX/Ul2mf3ryGucexeHOFlyypMnw9CfHD+6lfvJ2iZFFVpD6Q9kPZA2gNBewB/QxK8dAORPn+f0dZmCy+v5TEvr57rBZch0HIqj48ZAy/dbeLnG7ExS0BZAZcRMS9VEiAFJB1iXEpwieOgWJdCrRmQtCc8UY8JKuU5w8xRJO3ZEhX3EjEqGWLG1Bx7E2NEKS9FDMt+ELN4joqTaQOSrtf8Yl0qa/dVGnaGg8vmZ0pV5DCOpwAvW4aPseNx8p0maKks49IqLo8ZRnrU4dnG24OV7cLLZBsPjncJ+3hozMsiac+mStKeONXlBuoGZBtX4PIWqCsBIUtgyccmrDTPe/s5Ki5Dk/ZUVJrtA0wXxSW30ZnGOeblqABm1TauVJcR4FJBz1zJGay+DISXOtu4H7wsE/b0g5Eh98Ns4wCeQdASwFNBzwZ4OaA4lz4fRklpmVRVLqqq1Cbtk7QH0h5o2gP4W+Lztye1dQOdJaSc7YGY3X1zhDJVBy4lvJSWcFZXNtWjgZdbCdCSFZioYyGmHmurSs6TNSXnMcFlbLZxgM+RwMvcHg6LeOX5+fUvbiFf2/hUYMxLKDS7OyLhpVJKtgMwGX4WUDEkcc9VfupLZR3fpZWawepLkWEclvAmlaUCl3t0VnIk7AG8DAeY9Ql7hm0bV4A0Al52DsxT27ZxwE+OX9kMMJGNXNvLuX1U3aO8nKvNNm6CRp2wp2X1ZYBtnNWZWn1ZJuJxVV9mnHGc6xuhqHQtuVISWccjSxeJf7jktvFOiH1cxLH0gZnhMS97beNKCZnDx3CIqRWXAIxSWelyjD4MLG21CS35vFReyqQ9rMZ0AJkVGOmivgSwRLv2wWUx5l39LeMaYGpwqfpF28ahlpwOKFV4WdjHYwBmlG0cCXsikvb4KCRFvEuoJHW8TK59YOU5NbE2tfoSIBKFVZiu9UCUlwa8ZNt4TJIe1w9CxCdr+hBN9xKoSHsg7YG0B9IecN0DKealG4x0/RuNdnZwqYElg0vUPVZxQEsurKRsApW2e6OAlwCNbBlHHQsuleoSMFTFuNxGXQugbLwWpbwcT9s4QKRvcbWJm+1ibeNQS2qlZHvwMi7bOLKUe1jGRbbxYHB5Fasz+0PLOqgZBi/xvHp4OQy1Zc8zIrONxyotzf7jYxt3UVUysOTapY9LG/94l1VwmWzjGWCnJ7zscvtQ5eVhWL43UmEbl7Enb45J2uNnF2eo2WnVNu4BLpX6sj+wLGJiVizmg4OXrKx0qQEu0a5zV0TG8SBoWYJOBpZcx1jG0VdZz4NjXoaDyzgVZQi0bAKc42kbr4WVgRZy148iJFdw/SBN7RK8SHsg7YG0B9IeaNoD+Jvi+vcntXODnL3gUtvDJbTsCy618vJ8ssHJumus0BwFvBwMuPwcdc8JAJextvGQhD0VpWSMctNUXea28QBwyaDTBJOu520oL1kxGVMP2zauFZeAnUjyA7UmQ8iQutnCbYOWrNAMA5d4Xj0shaKzByzuWxjoNZWwJwJemuCxjfMQ27iykXvYxK0KTZvy8vqGuJdI7FMk93EBkn5tGEb61mExLzXsdFdZ2tSY8YrLimLzpsiYlwwiQ+pgeIkkPbCMb6ooJJXiMgpebqiMx3CyqYZtPFO28V7LOBSYrLCsq6u2cV9wOa0T8PioLwEwC4jZPsB0AZbcRibs6UQoL2PiXnaOVpWXseByucHLEni2DS8BNodrGy+t5g228UBIaVNmun4QIjNs00doupcgRdoDaQ+kPZD2gOsewN8U178/qV0guIQ1PC8SXjYqLkepvAzJNq4S9lyqbeNtQExlF1/S4FJZ0dkG7qW+1PErs1AFZmsw0hdk5sl5Ks/X1wAdGUj61N0vbiFXYCnbtQEvkWQnBlyafYdqGxcxMoPVl7ltnIGkDVbarg3ONr409Gzjy9s2rpP5WEGkJ8gsYl6aMPK6BnhZgZ2bSFvH/QBlr/1c9A+0jSNLebBtnC3iwbbxPOt4pG28AjFD7OKqT3jCnnDbuFZXFgDTBjGVOtOWlKfpWqhtXENKm12cr9XDS0BP2MOl7dwNYnbQzwdc3pFnGx8b27i2l0N9Ga+8DMw2bsDLVtSX0bbx0GzjMQCS+3LdpKo079lt4zphj066Mza2cQkv79eQ0wYm+11z/SB8++33ErhMyTjSHkh7IO2BtAda2QP4m+L69ye18weXAJWAlhJYTu2fJxQncKmVl35ZxlmRGaO8DIWXU5e2YxvX4PJipbhkcNloD68DmqHQUvUbZabxXGlpgZc+wJLbShjpc9zdcS7psjk4aQ/AY5vwMi7buFZS9kvUw/cZkuI8GFyybdwh1qUEmF0ZJ3Ovv3JTj2W3jXevXiBVBqy27FF3Rsa8bENtKcfwso17QspG0FmBkQIi1l03QWddu8DrvopLbp/dAHiZbONZQLbxNmzj7YPLsIQ9UGXG28b9waUGngHKywJ2tq+65JiXrKx0qUvbeHjCnrBYl+NqGw8HlzphjwkWXc9DoGXT2Guoe1+ZbTw75hfzklWUXLtnGkdW8nrlZZ1tfPL+v6R+wJLvu34QuqpoUrukuEp7IO2BtAfSHnDZA65/f1I7H3BZ2sMluASwZIjpDC5D4CX3iYGXwdnGRczL0HiXDC6n/mq7ip85MnhZAYe+ysnY9nbbOMNI3xoJfnygpWzbhvLSVE6GnHP8TA1Dczt3SMIeoaRkSGmrGVwWtnGGkIG1BJP9jgEuWaUJ9WW/9r73u3sHaxHvgZYMSSPgpYSObR2zBbw5Wc9skdQHQJL7NMLJfqDTBhmblJfXth3nsgpMGUb61mG2cZ2dfKxs4zcuP9t4I7i8uUlZWXePlZx+MS9hGWdLOSsszbpOccnX423jHjEvh6C8dAGWZZsSoMbYxrO7AlWXR6apcxRFx6lUsSpjEvXkfeNiXobDy+zetTWJc+oh4zBs477gMjTbeAk66+ElA0izdoWXrh+ELh+hqU2CFWkPpD2Q9kDaA657wPXvT2rnDi67+2ZV5nBkD2dQqdSXoeBSg8jzieNYsqrSpR4FvOxG2sbZKp7l4JLt51murMy2bfFL2pMrL5eXbbwu2/hmZRcHWAyBl8k2ngNP32zjAnY2qy8Xa9WZU3uWFIBkIOkKGwdlG//43qWBxrccBLwcbbbx9mzjCnoqeGkAySZ4WYGdsI1X4WPsuS+05PZaealhpGuWcW4XBS9VjMqWbePIOB5sG/dP2FMk+AmNeZnHtWyEmMvGNs4WcRkz0yHLOCzjRexKd4DZuZ2t5iU4ZMVka7VztvHR28bNmJcMMmNiX8bBy/CEPdk9MepJ7st1PfDUWcnl/XrbeHZsjG3jRuZxE2ia564fhK4foqldghZpD6Q9kPZA2gMue8D1709q5wYuFaC0AEttEV+kqasX6ONXL7hbxQEtuSynbONTl26tyTZevc5QUtYAl1ObLyYTXCqgWWcL73c9yjYeq56M7W/a1jcTFJS+4BLtpZLS53jcso2rpD3Khj545aWyiufKznZs434KSgadKrlOkPqyPtt492rIwIervpzat0gxiknAy5j+tr6FbfwarahsUmBGKS1NJaYnfOwMNGFPWLbx7PpNtGJs4yNM2BMT87J9cKlVmayk9KlDbONQXEJ9WVVecvxLR3ipso0zjHQHmGWczMEAzFJZqeFk07kCpirbeIxtPFx5Ccs5A0uuY8BldMIeAMjg4q+8LEFkCLRkgGmDl3o8qChRfNWXrKLketS2cdcPQpeP0NQmwYq0B9IeSHsg7QHXPeD69ye1CwOXU/tKeziAJRcvqziDS6289It5yX2GrbxUcTIDbeN14BJwMwpebtMJe7ohEHOktnETXAKEauXlcOHlFlp5tvHNNLWrT0GMS2lJ312vqmxSYxYZynPlpbPics+Cso2Hg8tmUDoK2/jYZhv3BJfDto13r5ujDLbxgcW9DISXBxHrMkR1OV628S4Ul8k2TipL+WH/TOOAlgw5Tbs4n7M9vK7Obg1QXKoEP3m8S0/1pVJeqj6jB5eAmqz2jLKNHwmHl/W2cYy5NqjEKS9jbeN+EPKMs43LhD1CedlkG3f9IHT9EPVt9/rrb9P09AytWrWKHn74W60kffCdQ7/2mBfmh3livv3aL+f7y+H3GOf1PZP2Spu/wyWXbFP/xg4dum1F//tqc81Wwliuf39SOzdw+XFTbdk2uCxA5CXnk4tVXLaJgZfBCXsuO48Qo5IVlQCPHPtSAUpxr9Jmy8WUrbms6Mf3uNbJes6j7jaUre5lWdvGTYCplZewf/sCzLiYl+HJepRScteWVhP2RMe83L3YH14KuAmIybCzu3up1hreBDG7e5ZIxrF0hph7Fynbu0jhcS/tCXumRmUbR/yMQAXlwGzj18xRpgDmcNSXtdnG+6ox2WY+PrZxDS9DACYs35vCC4BjDh0r2cJjMo9H2cbDs41nyTZOGl5CaRkAMT3BJRSXnaLPYOBlduc0ZXf2V1xKNSYAZny28TIBj08CnxVlG1cxL/3gpVZehvRh1SVqm/ISiss1SnEJ1aWv8lKpNY//FWUo9yMJj09xjHlZAzKlXdz1g3DQH8lPP/0cPfbY98caWhw5cmzFg0v+nZfD78FzlTXA1zhA8FHsFcC/T37y3xJ+O7kmy+X4lVdep/vv/+qynHtba8z/4+Css/47YT3aGndcx3H9+5PauYFLjmnJ2cMhLGJ7OKstvaziW47eTsd++H16+ecn6f3Tv6M//uEj+pc//iGVtAZpDwx5D+Df3vsf/o5e/sXP6NiJp2jLV26hKSgxAS+5eCXuaVZC2mCmtI3b7rtdg3W899nZKGzj+8fLNp4dmFfJd5SS0lN9GWMhL+BlX1hZxrVUtnGP9r4xMBHDMju4iTiWpUtd2sZHAC9jIKWt77K0jc/QIGzj3cOlkpIVlS5155YN2gJeAZAljLSpLgEtY23jnXG0jd85TRJM9jsGuFQKzLvCbeOdiIQ92ZF1K8Y2HpdtXMJI3+M6eBlmGQfoLOzig4SXQnnZsYBM1w/CQX744mN9//6DYw0FoaQbV0Vo27/Ncvg9mt551PMfxV4B5Dpw4IZlDbow/zMB1jXtXUBnQO+mNivpnuvfn9TOD1wWAPPq+cIe7gwu//3ll9DNT3xbgcoEKROkTXtgfPcAQObNzzxC//7ABSW8dFBhTuWAkxP22ECi7RrApSoW8Ghr73ttNLbxRepGKC9DFZtN/RDzUqsudUKeupiXElaOwjY+DHjpAixlG8BLf9s4+qBEKi9tADLwWvemGaXi7MQoL780XOUl4mQ2gss8mQ9bwd3qPNu4sIG7QcsSdlaVk83gUkNLG/D0iHUZCC4HmrDHE1x2odK8Q5c423iY6lLHu6zGvCyt4svVNu4BHu9dQ4OzjQNonhOkuBxotnELpITS0rSNu34QrqSP5fQuKQbfStsDAH4Ativtvc609znTfkfXvz+p3TDA5cVb6dKvHEvAcshKugQGxxcMLpffBgDz0m/cQ13Ev/RVX+5Z1DByj10JWQcfOeZlmG28PmEPnjf8hD0LUfByELZxgEsudeBSXpcQM+oYKkrfGJZFe7aPl8pMX6Wl2V5CSZ9jDS81jOQs4q71uNnGo+AlspSHAsxg23ieXOfwphJk5uDRDVbq/r1tNYwEXHSBl2UbG4gsASarLO0KzPBs46UFfHyS9bCSsp/isnoftvF1wcXHJm62XXm2cQ94eR+3jbWN8zjVOsY2ruziI7KNu34QugIEjvEHu25dkcpFfKjDFjlsayQ/V84Fx7Z5sP14JcXfs70/fmO+bluHuvXhvcF95ZoCpiE2qG087udS89j9fgNuF/s8OSceU75X3VqMYq/wGo+7TZznaf6GfN02fygQP/Wp/+Zsf7f9VvK3bPOYn2W+T+gzeLy29i7WDmuKEAKhcxp0P9e/P6mdK7hEMh6dqFcqLPXxHCEGJkpvcp6LtypL+HIBNWmeCfalPdC7B449/1QVXjqoL3UszF7rdh2w5OtsG0fMS77mV9eDUqW8vHrY2cYXguNdQj0Jm3eTitL3HsbLrpl1Ul62orYsMo77w8fBZhufU3ZxX9s4IKfONu5rGx8v5aWKmbksbeMbS2gJgFmAS62g7IWSdbDSvF4qKXlMl7rRNp7bw01wWWYbF5BT2c491Je350l77vCElwOMe1mFki6xL3WMzOyuEQHMo+3bxrOjaym7G2VdQAlP2BNkG793MOBSx9I8R2UahwWcs4671CpGZii4VDbzhpiXNcpLjnPp+kHo+gGLj3j+kGcgwecYAx/REgDhHs5xXbZzfV5IOwYELrEQ0RZzQ/zNz3zmz1eElbXp/UN/j6Yxbb+7z+8mx+63R0LnXzcfgfHMjQAAIABJREFU+Wy5b23t0XYUewXzwnuj4Pm2uY36Gv+3AP/mzN+wrfn7/Fax6yGfZb5P6NgYp83/FmK8tuYW+k79+rn+/UntXMHlnAKXvdASGcUBLZEbY0GAy4u3UvfirfSNHz+fYhYmpWXaAytgD3zjleeouwvKyzr1ZTUrOdvGkbCHwSMS9/BxXS1t46y+rGvbfN0OMLsAl8sMXg4EYFaUl/UJe1idWdQFiEQm8IBSxK9kkDlP2XXzZCoicY5s4722ce7XjvrSR23JbcuYlz7Ky7JtuPISlvP2Eva0Yhs/NHzbeHZ4hrioOJWHAS1jwSVApoaX2S1umcczYTOvZg3PgSQyid+6XpVeeMkxLyW8hAqTSzPEhP27tIC7wUsoNQeZbRw2cF1coOV6Usl9YBuHfTwi5qWppvQ578k2DvCIojKYjyjbOMDnPWv8i0rYU1U/aohYcw3gUsFLAMy2IWZpGw9J2FMk6vGJeVm0bYCXMs4ljnOYCdu46wdhvw9Qvo/kGvioxznDCvnxDBUQJ+FBO5mMQ/bl8dquAQZMJWgT7JFzMufb9tyGMV7T+5vvJ9/dZW7oD7UYnmG2N8c27/c757HlXjL7mM/wnb85XtNamW1xLp9nzsXWvo1r+DcmYyLi3xb+jbUxdltjsPJP/ruDChdzb3v+vE9se7Ct9+Fx+FlNe5Lb9qvN/SL3Ur++dfdHkSCqbi51113//qR2ruBynqZq4loCWgJoTu2dz8FlDi3v++H3E7BaAcAqKRB7FYhn6prc9/x3+8DLpmzkdpDYDB816AxXX9ZlGx+FbXy8EvYAhiLmpVJVOiTsUfExQ0ClrU8BLxk+2sGlDWZm17cLLhUgPTjrlayHAebIbOOB8S2bMpPH2caHCy9VhvLDWjFZxr6cEepLU03pfs4Je1zhJasyATEBJ33jXqo+ql9YtnFfeJkVikvAzjLeZNvHfupLnbBndLbxaszLTgEvw8AlYmZ2glWXuVIzBFyijy+8LGzjNXAz6v4alW2clZa+6suhJOwRKkzXD8K6D8+m6zZw2dR+mPcYOgwDcAzzvVyfNYj3H8SY/D48dhuQiMd0rfnZZ+pecV2nfu2G8d+DYf5W/KxR7Ml+a71c7rv+/Unt3MBlr9ISsFLbw5FdHNBSg8scWl765WMJWiZomfbACtwDl3797kB42V9taULMeNt4/TOVmnPfkG3jkdnGfW3hLu2DwCXUmjYg6XOtB14yxLTXvcpLezs77OzflmGkb51s4zOUxcS7RJzM4JiX0jbeDrjUVnN/27gClw3Zxk3FpXmulJmVLOXNisvstvJ+iPoyq1jM2weYIeASfUZmGzeyjWvVZTi4VAl/jq5VGczDbOPr/BWXOewMsY2XCXsGATDDbOMAnkXMy/vXUOZaCqu5h/LygXNaV1zKD+Z+oII//FmJxSosjMH3AAVQ0MaMgWdTcqFdHUiQ7Xfs2NOjDkQ/OQfMg5+NceU9XIe68JlnTqga96Hc5Hc228t14WPZFu8GhRTmxe8u3wVj8zPke8g1kW34GbKW/WzvL59rm79tfeT43F8CPp4TxkOR92RfXgs8g/vId+OxcR8FY8n7GIv7mc9y6SvnguN+a2VbC54Xni/3Ct4Zc4UaEtflfZ5zv7iG3A7PkNm3ed34nfuNY64T9hzG/vu/f6OYG87Rjt8Hc37hhb8v9jmexb+jbIO5mOvIa48+W7acr56BPtyu3/zxnH7vhDb8/ngftOf54TnyPtrJ58v54Z58Ft9De35Puef63ed3lHXd78hj8XvI/SP787HZXr4Tz5XHkvfM9ebfmscddp2ApBuQdF0nO7jUsJKhpQKX2ee20r/bfnFKxLMCgdWZqjJM711VnCJhz7/b99kqvMyzieu4lk2qS2kb76/A1LbxRWLLeFjCHsDLhmddPXz1pQtQrGujYlS2HPcSz2IruEzMYx5zm6L2AZW2tgW8FCrKGtu4ApJFsh6ASPQR/Yqx+kNKO9ycpSxQeYl+nD3cLVGPsI1zxnGub9xE7lby9m3jWUy28QiAiczhQQBT2ca1Vbx7GNnHYSNn63iMfTzGNm5RXirbOKzj2iJugstSeclWcbaQ47yElI3HFRjZxz4+YNt4oeC8y802zjbzdmzjyA4elnUcakuzREFMFfMyJN4l+uTxMkPVlz5qySLepbSNt2wfP7ZGZRyHdZxVmC61spoDWhZWcAeIWbRtgJdCbYk4l64fRCEftPyRLD+ceRz+8GbAwOc2SIL+PBZ/aHN7HpvhBI/Hz+EaIEom+UA/fNhzez6XwADXeHyMg2ejcFv0Z9DBz2ewwfPj8XkeXPN9Hp/P695PPh/HvB7cH9fwjgA3/AxZ93t/fj7Pl895Pfid+VyOzcfch8dAzeuDNng3W3/ux6AF/fj9uL9sg7nwfV6vumeZwM3Wl+fPdb+1sq0FrqHwGJgXCubF78V7A+PjmPcfv4vsz+Ogxhj8nmjDa2L243O+L8fAMd/nsficfxM+5/vog+fxfZzjnryP3wUg1XwWzvk3w/xxzmvB78nPM895/tyez23PMH+r/fsPqrWVz5T9eUx+pnwfni/u8TH/drjG8+X3l21s98354tncF+15XjwOz5nP5brLsfg+t8dYcm+Z/53j5/D80V7+HjyOfMawjl3//qR2boCzBJdQWnIplZYML1d1LtpKX3rsW0lpl8Bl2gMreA986elHKNu1kMPLJZ1x3ANedq9qAIl9kvKE2cb5P1Z2BeZyzDZeBzZDrxe28Wvr410yyFTg0gYiQ66FAMcCYLYJLjUM9VVccvtkG8+VlxHwMghcAngq27hQX8rYkzfHwEu3WJdsF+d6VLZxQE2vjONjaBtXwPPO9dSJSNgTCi25X6vgctnaxluGlve1Yxsv7OOu6kvVrh5eZgJeun4QhnzImh/Kcgx8PJsf5viA5g9w/jjnj2z0lZDBBBa29vJ5si+uc3v50S7nxPcZXHDNEABt+Rjj+c5HPovnKefIz697f/TB3OUcAC0xDx5P1nJsXOfx+f1t85G/B/rY2shnmGPyPd4HWEPzN+c23Fe+L94F+wHzsN033wlj2Z7l2pfnYo7L/Xmt0E6uBd/nPcI1/zbmOnJ7Ho/njOfyHGRt9ud7uM7P4Gtyzfga17b28j1s85D3MY65zzEmCj9D1mZfHh/X0c42H3P+tjbyGVgzHg/XZX/zedwPfcx9yP3w2/F4/DvxOfrLvdHvPj+Pa7wL//eNr6HG+OZ86tpy+7q9IsdFG7wP7xGMaT5Hth/Fsevfn9TOF1zmiXhUMh6b4vLC8+i9079L0GoFQ6ukQKwqEM/E9YDqsrtjQcPL2mQ9TcpLO0A0reLyfJC2cTxnucHLUEDZ1I/jWDKgrKsluOQ+odbxzrUB8BHgsoCXoQrL+n4MI31rDS9TtvEM9u/QEqG8LOJdSnAJqHmze4zL3qzkYbZxxMjstX9rFaVNbSmv9Sb6cVRcKnDpn7RH2cYLiDla2zgUl6y+7EQk7EG8TAaR3rWRbTxKcXkkt5sr5WVotvFY27gfhBxX23gItFR9lPqyHl5ygh7XD8KQj9o6cICxmuABPrBdoICECCZQkfO1zYPHx7O4rQQIuI8s4hiX78sabRkI4Lr5fB5fQg/Z3/b+8n1s/eV9jCXb4LhO+eby/rb5MMzhNZLrI9+Fj3k+3B7XMS7Dmqb+3FeuF1/z2Q+2Z/E4cmxzLfkdXNYKbeW7YPymvYL587zQl+fD68TPxJx4HrLm+wxE+T1Qyz0ox+Y2chxbe1xjmMXPkfOQ9zGWbINjKBxRy+fwsbnG3JfnZpsPrw23wRqZ78jjm21xna/V7Rm0kc/l9lgDHKPmZ/M9Pkdf+U797vM8ueb3N39HjMm/Abc1/+3xddRyDvI6H2O+eAbWQK4frpvP4T6jql3//qR2/uCS1ZW2etXmu25P0DJBy7QHzoA9sPmBw9TdsRhsGecM46j5WILKpmOoLsOUlwCm9Ql7ppaZbbwDi/cgbOO5crIOXMrrocBS9ivgpQkjm2zjFaXmppZt43PBtnHATg0wZ8jNNl62y9guzrWnbbxzU551vM3kPVBQHpohNXZ+rGJa9j0Oh5fBtvGbobqEwhKW8U26mBAzT+rTCyjr4SYn7AFcZFWlW51nDq/ErmQLeDPE1PASwFLazt1s4x1Yy31s43fk2cZVn/bBpb9tXNvL0S9eeQlwGGAbN+AlqzBV7EqGkb51lG0c8DIcYDZmF2+wlHeLbON+8FM/D5nFe2Nmdo9p9SWgIoqLXVy2QazLEIgJdWVdGaVVHB/REubgw1nCPxcowB/3DALwkW77AGdggA9+vs/jyz7yw952n/uiRlsJVOTccZ/7o53sx8fyWXxNAglbf3mf+/A8oLaU78L3Ubu8P8Zp+j0wjm3O8jk8Z56H2d48t/VFG74u15THlvflephjy/N+ffl5qF3WCu1s4/N7y/FwjOtybXk+3N72THMMPsc7Y7/j+ejPgIrvm2PzddRoL/csrsn3sM1D3uex+H2w5+pCE6At5ipBGY+PMXk+/eZvmzPPg8fDc/iafH++L+eAdvxOHNeT58Pt+ZzH4nP0lXuu332ek62WvyPGl/sD7eXeN/ujvflO3MZcL3kuj7n9qOsEJN2ApOs66UQ8ZfZwG7REGLlV9/3gewlanQHQ6kxUGaZ3ripN73vuSep+MUZ1mSsy9wzbNl4PL7tXDzdZT6Hy3D9PTUrIpnuAl033Q+4xmARc5OO6WgLI6OMKjKxXRNpjVLbf3ldxye2TbTzcNt790oxWawYrLwEga8BlhPKS4aUbsCxVmp3obOP+4JLjYHpnHC9g5+DgpU/SHoBLtI+HlwHgMoedDCy5jgKXsI1Hwcu14Ql7orKNh0DLXmApIaaGlxpa+sa8ZGjJtXPSnj62cdcPopAPXAYBEizwOPzRLz/AfaAA+qMvah6zqcbHvoQk+IjHOQqDCdQS7ODcBAoANXgvs60JGvj9eGxzbmiPseV9+f7m2nF7zFeuJz9HrqP5LJzjOU3vbxtHzofHkOtjPofH4HdCze35fermyX3lffl8vs9j49nyftOz+vU13wNjNa2VbS3Qp26vYK/JezwfXMdYvDbyd5VzQjvzvXHO/XiNeV5yDeU4/Fz5HIwj2+Men3N7rAVfk/OVz5XP4WP+N8ZzN/ewy/zNteOxucbY8rfic75mzoHfCdf5+bwePD+eL7flczwTbbl9v/s8R67xTHMsnPM4co3lc7g/1+Y8cR1jc5F7DePw78TP4fmjH8Zqgs/8zEHVrn9/Ujs3wIm4ljJ7uB1cLtKql3/+swq4/N8v/pymz76WPrFqibb8j8P0u/c+qNy3waA/+w+7VXv0Q5+/vvuHTv1sY6VrVdiU1iOtR1t74OW33qDsynnKdszT1M5F6rJl3CvWJeDleNnGu3uXH7wMgZP9+rAFvA5Y8nUJK3FNngcd2+Blk/JSWc0D7Oa251iuMYz0rcPgpU7a456cx5bIZyNlbSoub9pInZiEPaGW8Zhs43XgUtnGQ2Jecp8SSLoATMS61EUn5cksyktpEbcdV+3mbopLCS594aWKkals44OBlz7gEpZxVmuOyjbeMZSXseAS/ePgZbjqMsQCXvZpH15m9+ls477gEurLEGhZ9rErL10/CH0/XPERDXjAhT+e5Tj8Ic1t+IPavI6Pe9zjdvjAZ7UUX+Pa9hx+JsbhdhgDbRkkyHtyDPlc9GX4wOOgLa4BFvA1gABc53N+Bs+Da3ON0J7XAG3kfcwXWZnlfR4H49c9g9uglu9ovj/um+sunyX7yvXh8c2+aM+ABe+F9cH8cdzUH214LTFHwCXb2PJ3QbvHH3+m6Cef9V/+y5/Sf/2vf1r5Lcy+eAa/B9fyfc21kvfku8hx8Z74/eRviHnhXO4NWK0xPtqjyDXnuaDPpz/9/xRteF1wn+Eb95f3uL+s5W9i6yPvY57IPm8bE3OyzVU+C8fy/WGnR5H9muYv+2LtMDdzfJzLdcd8MW/05bZyHLyzvCd/S54f2mzdemHld0I7+Zy/+Is19Kd/enbxm5j369as7nc097hcI34PWcvfCfPl59nGwX1eP/O+3L9y/GEdu/79Se3cwKVOytsb07IEmIv08T2LtOq9D8r4loCW//nfXKgg5LqzrlP1p//jVX0h5KEdXye05z6AniiHdnyjb9+2oEwaJwG+tAea98D7p39HXYDLLy5Qd+ciTe3ql6RnkWqzju/R2cY5jmWTTVzeQ5bxcNt4fcKej+9dopGoLyPUkyvFNq5gJwBilG28ZfVlVLZx35iX2jpewMsxtI27WcWF6jIiYU+MbRx28MIyDut4C7ZxNWauopTj9T+OsY0zsJTqS/e4l8k2zvEuufZTYJrwsg31ZTy8DFdfSuWj3zHDS66bVZXVsett49kxbf0GWJSWcJfjNm3jrh+Ew/qQdX0OPsBtMR1x/f77v1pAC9fxxqEdYEU/YGGbJ0BpHdSxtR/HawxUAIDGcX4rdU5Yb4ZePu8I+CcBoE/f1PY3aY//Qq+B69+f1M4VXNZDSwBLLqv++IePlKISykpASgDHL2w8qq599egPneElQyOMg34MMQFCTzz1al/VJvdPdTN8SuuT1id0D+DfenbFXK66XKCpnTm43N2UlKfPPU/buIyNCYgpoab7sT3mpQKXQ7aOT+1biLJ9D8Y2ru3iAIqssqyrgxSWdZnILerHJot4Z6AJe2bJV3GJ9tnBTZTdAHCplZTeMS+9Ylya6suWlZc3RiovD/nHvOyyWjPUNq5iXuaxLlsEl9lhP+UlQ812beMe4DJP2uMLMHX7UvXI6se2ah/1pXqmso3DOr4uqGRHwsAlx8hkYMl1rPoyDl6uCbeN37PWGnuyChrroGQItKwbC9cxHmJejt427vpBOG6woQ7yAWYCgo3bfPvNh5VnvuCyDuD2e9643U/gcjQwC/vNF1xirzYl5Rm3vZXmM5q95bLurn9/UrtQcFmKlRhaKsUlQxCGlP/pX2vFJc5xj683KS/3XPBlunTmbqWwfP57JaR84uEfkzkePy/VCcClPTD8PZBdDnA5R9kOrbrs7lqgbgC4nGJ7ea68dIWOOrGPjpEZDi7rgWeyjev4mcvBNt69bo6ykAzlHoA0BF6iT1iyHq3ULJSXQRBzzOAlg8iQOhBeNiouY2JeCvUmg8mmGpZxvm+zjOOazSour1WzjfuDS2UDL+JYru+bwKe0mQ8GXvqAS7RlYBpjG88iso13jk4rm3db4DLeNh6hulQxL/0gJNvGEZ/SDXI2AUvz3uht464fhC4focNsw6ALNkhZlqMKjKElv0c/eCnbj9rq2cZvbv6WSXU5HNCEfcZ7zgVecnu2Hbfx26cxhvNbj+s6u/79Se1CwaUWKUloWQGXrJCEYpJjVrrCS27PFvGzO9tUnEuAKdjP+f7olJc/ov3/aok+8a920INvDR8W9Qd0b9OD54zz/MZxzdKc+u+r3jXKLp9VdnGVXRxxLpVlfDNN7d5cbwtnSFlX71lSWcZDbePhANOuvJyCbRxKyGGXZBunItv49WYMy3lqUl+W95BtvF3beCi81MrLSNt4CLzkGJUtx70MsourTOT+ysuMQWcgvMzQbwC2cU7YA7jIUNKtbsM2LrOTO0JMFbuyP7CUysxBw8sMcSzv1FnEXUEmAGYUvAzJMl4k61lXgZdtQMw45WV4zMssKmGPCR59zpts43n8ylyByUpMlzrWNu76QTiuH75pXmc2+Ei/f/r90x5YvnvA9e9PahcILoU9XMLLVQw/oIwEvMR5CLxEv1+cPEWId8kqS6gw+TquwTaONvzModXP3kqf2P2j4T/XNVv5W4/SwjjPz/U9Urvx3WP5b5Ntn6XuFfMquzigpSq7lhS4LFSUdYCy8fqigpeuyku0Y9AZDi6hvLRnOM+unh86uJzatzi+tvFrloFtvAd2tgUwA23j17NtfATwsk1oibEYhioQacSydLnGIDKgjol52ai+ROKeoFIqKd2gpW4fYhuH4hKQtJqwBwDTEVzm7UoY6QcxB2kdd4WWrLxEHQUvI5SXsI4zsOR6pLbxe0ZlG/eBlWZbG7xcQ5yoh2sXYMltiuQ7x/+K/DKNr6Hs/nPI9YMwwYHlCwfSb5d+u7QH0h4Yxz3g+vcntfMBl6U9fKofuIRaksElgGITvDx68IkKoIGSEhZxhpLoiziZGJPhJdrI+JlDg5bLAaa99TadWg7zTHOs7PvluIfrwGVXJeppSMbTAC0L4Llns1fMSoBLVYJjXdZbxhUYHUG2cQUv92u7dr8s4MO6r2zjnuBy2NnGYRsfy5iX1yPWpS+4LPuMi228e9PMSOGlUlAGqC8bweXNnDncB2DqPj7AEm0BLbmPr20c0FLBy0qG8sGDSwU7V1i28ZiYl/W2ccTRXBtU4pSXsbZxEyw2n7NtXMeobG7rZysH0DynAJgMJV3rAl7eDxjpVriP6wfhOH70pjklGJP2QNoDaQ8s3z3g+vcntXMFlyW0lApL87hQXJrg0gYvYftGO6gqJbRhhSXuTZ99bZFJnOElg062ozPglGNUjqFAVNZu2KeX6BPnPKrA3ku7b6WXoJ6U93C8+9Hcap23V/d30IPPG+Ootk9W2+Zjq+fLsc/5Mh1R9m1jzAdsz7erOV/aXfZdeOBt+pdnH7Vb1dX79rGxy7mp98Az36YHdz9Kp8x7TWviaJU/9cAOY51vpZcEuOy9v0TqHf/Itny8+w46cnP9OOUYxrvb3kf9pvitxVqb+2TIv29lz4q1Gefr2bZNKkFPF5nFd+jM4lO7cqs4Ky+jbONaSclqSlcFJlSXXFz7lO3K/9iV10qoOWzLuErYEwEvB5FtPDswT9k1c6rUJeqR19tJ2pPbxc1s4/2s4EV7024er8AMtY1reOkLMI1s44G2caglsxYVmB2M56KytLYZhW08h41I1sOFQeLhEHjJoDNXUg7VNs5qS3/buG+8S6W2LKzmg4l5Cdu4j/JSqS/vhG0cJTRhj1+GcU7Uo1WXK802HhK7MqRPf9Cp4mge+ysFMH3Vl2ifQXXpqbx0/SBMcGD5woH026XfLu2BtAfGcQ+4/v1J7VzB5TzVqSyn9uh7uN8ILgFgpPISVm/ASQBMCWcAIhEPc/Nnblb32RKOvmdNXqYs4jhm8MkgU47BxyXMEqCsAFR8rYRj+58t4/gVfSWMBNzLAaS1bQEBeZwf0X4Bx+xj2p/P74Ba9+P58rkB6HLYxYBTgz+eR1nzfQa46jkM94p3tc/JPv9ybDlnfVyuVzmf8ppcw38pfpfe91KQOX+/Yg7/qlwPfi7uVcYsAGDv+1jXYUS/L89/udU94HLnEilwuWszKdVlAS/7ZBNvUGB2ryqhoQ0k2q4x6MwGoL7M9s6Tyjg+xJiXsdnGARrbVGRqcDlLUF/qguP60g64nBMxL92ho1JeDsw2PqeyjSN7uA/ELLONjwBetggtFQBdSbbxKHAJgFkqKVlR6VJ3bmmOeSkT9PBxaRuX0JJBppsCEyrKINv4AAFm1xNeMuzMIuAloKcEkl7HR3vhZajikvuNSnnZDck2fm8b4NJmGwe0DEvYk8BlAhPjCCbSnNK+THsg7YG6PZCApBuQdF0nxQZq7OG4B+Xl1FULJbiEGhJJdWwgBmASwBKFE/bY2uEaZyGH8lKecz+oM5Gh3Nq/AGG9gEupC8/h671QC+MVgKyAeQB0duh26oFHK+rNEp79iB6EOtKEbpUx7c/nPqgVZKv0wfxutSguy7EqYJIBXg+glNDxR7S/eEY5TvkudWsix6ge29fwD2SFlMXvZQGXD2iVrF6T8jcoYSieW4XEcv3UvVxlWb6PbZzyWtkO7z3Y37c61+oajvM9F3DpZxuv2sunOEO5yDaOTOI2WCmvSdt4uPKy/jkKXF493IQ9U/vjYl62CS55LKguXeClBJfKan4tMoBHlB6V5Txl19kT9hS28Z4+7vCzX4IfH2jJbbMi5qVWUnZucKlhG0eZoXDbOPrqOJVtKC+Xo20ccTK12hL1TGHbRrKdsDiXrLrcUI7FKs4+dZxt3AY83aAl4mIGgcvb1wvY2b7yUoNLd+WlSu5zRz6PuxD3chTKy2rMy+zoWlLlyAht43cHxr30Tdhz7xpaKbZx1w+iug/PdD1BibQH0h5IeyDtgZA94Pr3J7VzA5x1aksFLHOgWQGXbOuGMtIELwwj65SSnHiH4SSPBYUlxgPwhBoT47Jd3HwGzgtFnVA82trZoVYdpGsAW/KZRcbxFsGlAm8MW2vgFuzjz7Kl3QSA5dyrwM82Vhvgsul5lnvO4PIP9C8MYIXqUsFFBrQ9tev7lPPqAZcD/H3t+9L2u4zXtSZwicziXAAvi+NGdWWTMpNt4/VAUcJLPmZwGa6+rMs2vjj8hD2Al2NmG2dwqSFmveqSFZlRwFLCzh4QaQeXdug4brZxDSPd4GUJOMPh5SYVo7INcCnHiLONz1CRPdw3aU9AvEvONF7NNl5CzDiAqZWX2S0BIBPJdyrxK4WiMo9vyapLWeuEPYCWor1j0p4g1eUdnNinfXiJrOEofrZxtI+wjMeoLlWyniq8bCNpT5zychTZxttQX/bayGEb5xiXiEfJxy51YRl3sI27fhCGfJQuhz4PP/wtWrVqFU1Pz9Drr79Ny2HOaY4JEqU9kPbAStgDrn9/Ujs3cGnGspzas6BUlqy0BLSsgEtASQDGJx7+cQ+4ZBBpg5oAOACWsISjP9pwIh6OhYl7nPgH19CuF/yUAMoH0vXEuwQsLFSIgEbluDawJe/rfjXgMlf/mc+TY1bfqQRvuo8dYL6UKxPt0LYco/45DMbKtuYc1XllTbiPWZdj2J7XM0cfcCl+BxWn8q1Hab9QtlbWroCcZYxQvAPmVChCCwA6qt/XXLvlca7A5eVzOqs4YlwKqziDStRsG++q+JdNcLLfPT8tpiC+AAAgAElEQVRoCXgZbxu3ZxpXY48kYc9Cq7ZvVk+G1mwb9waXiJEpQWTIcQ+8bFZRDjZhj7aNs6LSp85Uwh5f23is8nJTq7EuWcUZBS99gaVo3062cQkuY9WXA7CNN4BLQMyYbONB6kvAy4Haxtd7wEsNLlXcy1HZxo+0bxuHcjMcYEYk7AmwjXdbsY33gkud3Efbxr3BpUe8S9cPwpXwkdz0Do899v0ELn+RYFDTHkn30v5Ie6DdPeD69ye1CwWXpT2coWUFXLIdHJCyApH++AeVjAewsSmpDqsyWWUJFSYrNKG2ZHDJ7XrHKqGZD7iUgK2AWhVI1w9sATiVz/7E7ltbsYrzGhawT4FPQ1Ep4V0B6wTgLMCghnY8pr0u36H/mtRAtj7PK96FFbFFe+O9oHSsWMXz5xXvuIMWkFSoR2Up52V/n17l5mh/X/tvId9jvI4722YocwGXgJdF6Qcn+9yv2MbroWKhuBTZxll9yff8avuzYBufunq46ss2Yl4OJu5l/4Q9nNSnqEOApezD8LJIwuNrG29TfTlL2cFZr3iXAJwq5uVBgEsf5WXZNlx5ORjbuEoAZE3GM+OQyGcECXsOz6j4lCpGJazj4nyYystM2MoRw7KqntxA6hqu36ot4qbiUsNL9INq0yyOFvJCScmKyvoaCX6UWlPBywEoL++cJmUFv9MNYOq2eZ9o23h43EtWWyrgyLZx1IHZxpXt/O51lAWVtZTdHQow15JXRnCASwUvobwcjPoyO7YmLGEPKy65tmQcd/0gXMkf7E8//RwdOXIsqS0TuEx7IO2BtAeGuAdc//6kdn7gEkpL2MZVnassreASAObP/sNulUjHhDGsoNzyPw73QE3ZVsJIeQwVplRryuOyfwmgKpmjrXDLDrXCwaW0MnN2bA2c7GPan1++Sy+s6oF+MianoeYswWP5nHZhbu/89Nybnlf+PsVcfMGlUF0WY1h/X8yvnEu5HkJxWcDpcl7Vdo9WsqCXwHMwv2/Tbz9O9zqXbXQCl6b6Uqkwgy3jDDbtINEFRq4I2/i+eNt4qMqyrh8n6oGSkq3hdbUClxJAxhwzvCxqF9s4A0uum9Wadsu5vY+P2lK21dnGSyDpYx0Ph5cDUF7euJGilJeHRgEvdZzKItO4iH2Z3VzGsPQHmWwb91NgAmIqEFmxfpcwU0JL8zjKNg57eaGirIeWKsv4HQCXss0A4GWAbVxZze8Mj3cZlaznyDRlR3tt4zrmZTi87AA+BoHLHHjeExPzckAQ8r46dWXddVjGw23jUGtm968hrnEsi+sHYVvg8pVXXqezzvrv9MlP/lsCMGxr3JhxMKdkE29XSRXze6S+6bdIe+DM2AOuf39SOz9wyZZxCSvlcZFVHHCF1ZCoTdiy54IvK4v3pTN399wz2wafF4o8oToUYOulZ3+UP9sVagGAOYItARIlVAsDl2/Tgz2KwnwerFbEvB7g99EgsRFuFqBOQse36aVnOZGQz5rIMarH9vetSc5TwEVTcWl7/+o7yjW27xfb+5S/Zdm/vNYILlv9fatrZp//eLbpXDZDnctnKbtynroNVnETXOqEPYh7yRAypA6wjeP/tuxdpHBw2fzM7hAzjeNZU4CXLWcMjx2Pk+/UAUu+XgGXkbbxzrX+8FFnG7eDRx9IWddWAkmfYw0vk208ON4l7OOhMS+LpD2bKkl7/GFlFXQi6Y9LdnHZRoHLW6CutMe8NGGled7bz1FxGZq0p6LUbB9g+sS71JnGOeblqABm1TYeCy6VWjPKNh4e81JnG/eDl2XCnjoIGXM9zDaOmJh10BIA0/WDsG2Q8PzzrxBK2+PyeIcO3aYAKaAkX7PVaIcYl6ht90OuAYIiZuYll2zrOybgLSCuS1uXufCz23wfl+eOextel37rzDFPUY/7O6X5nRlwbyX/zq5/f1I7f3ApQaV5XAGXUELC4l2XXZxjXQ4SXhbwzgB1uF6CKRvUsqnxAI/qwJYtw7duW0KxujHtzy8BVv5M+Q65OpHfAYCQj4t+hYJRvms5/6oSFdclMLTPqRdE2tsVcxDrVa5DOYfyWhVEyrnhmWY7PX79OOXzGfj1zrP3XUb1+/Icl18twWW2c742xqUEl3ysrOMq5uVm6oaqL0WGcY5l2aS4REZyVXJ4GQ4w6xP2DNs2rmBpBLzsHJintm3jgJ8cv5JBpb3WWckrELNV5eVcbbbxXuAI+OkPQHvHETA0wDbOkFMDzDIRj6v6MuOM41zfCEWla8mVksg6Hlm6N+WZy1HntvFOiH1cxLH0gZnhMS97beMVoHi4CiXdoaaGlwCMcjyXY/TpsY0LJaYJLfm8VF7KpD0YyxFiVmCkVFbaj8skP+2DS07Yk93lZhvn7OSqX7RtHErJ6YBShZdsIQ+2jMNqDst5lPIyHGB62caFVRwqSd2Xax9oeU6NXV2rLwEiUVwS9cg2NuWl6wdhmx/PgIkASINSOTKMhLKzCVzyPBDf8jOf+fPGtq7vz4AMMLQfJMOYmGtbkFE+u60xXd97nNvJdXH5TQAtXdqN8zunuSWouRz2gOvfn9TODVxqe/iiSsBjwkp9ru9VwCXgESfPsakucd8FXgKA3n3Dk6rYbeF9gE+hvCyTsxSQz3LvE7sfpQfPKdvq5DQ76MHnOVu3uLf7yUrbYtxC2cnJeUrIpsfDGDvowQdupfI8H7dQUfJ75YpDASLRh2FeAeDEtX8x2qK9nJvso58voKXPmrxVAkEJG01wWABkYWOX8ynb964Tv2fZBusinstjSrBbrH/Vtm+udWVsy5p9Yii/L//Oy6+ugMsdC9StSc7DsFLWGlzqbOPB4LIAnsO2jeN59fBy2MpL9bzIbOOxSkuz//jYxgVILKzk5jUGllyb90PP/eNdVsFlso0r6OkJL7vcPlR5qeDkRips4zL25M0xSXv8lZcAm51WbeMe4FKpL+2Qkq3ilXpMbeNQa3YiEvaEQcsSdDKw5DoKXB6JSdYTZxuPU1GGQMsmwNm+bdz1g3A5fATLOQLc9QOX99//1QJWAmLiXI4ResygzAV+IbYm2oc+i/uxchPAlMsoM6UfOHBDsbY8x1HWPr8J5in3xijnnZ6dAORK3gOuf39SOzdw2WwRz4Hm7iXqAZcAjcgC/p//zYWVuJQSQjXBS/T/9H+8StnKkdAH4yBhj+yfjkcPvABC7SBSzK0AgwKSSsCYjpfdvu4Fl4sqg/hUrqSUoNI8ZnCpbeOLw7eNI2BvlG28HpaqJEBDt40vUDcCXprgsY3zENs4lJms1gyurYCyIe4lEvsUyX1CIWV9P4aRvnVYzEsNO91VljY1ZrzisqLYvCky5iWDyJA6GF4iSQ8s45sqCkmlsIyClxsq47koLmEbz5RtvIxxKRWYrLCsq6u2cV9wOa0T8PioLwEwC4jZvvrS1zbOSXs6EcrLmLiXnaNV5WUsuER/lfgnSnkZFvMyBF6WfdqGlwCb7dnGXT8Il9vHswu4HNQ7+UKyNufBzx6l4hKKxX7QuM13dhmL18UFJruMl9okoJj2QPwecP37k9q5gUu7ynKBpq7SvAGh6lB6wCWg4hMP/1iBx6ZkPAwv0YZVlQCUDC2RURwlwUsBAscC9GmFZEW52DCvUnlpjzs6DhCa1aiu7zQOcx7VHOrAZXc3/sOw2bkAXnL7YPVlbht3sYxLOzkgIyzj7dvGl4aebXx528ZnVUKfYFgpLOZFzEsTRl7XAC8rsHPT2NjGkaU82DbOFvFg23iedTzSNl6BmCF2cdUnPGFPuG1cqysLgGmDmEHW8VDbuM4mLqGleVwPLwE9YRGXtnM3iNlBPx9wqZL2cJ/2waW/bVzby9EvXnkZmG3cgJetqC+jbeOh2cZjACT35bpJVWnes9vGdcIenXQnxjbu+kHo85EOaMZWaSgKOQmPqQqUikAGjc88c0JBL+5f91yGY6gRI9Js32+8prnwmLCQY44Ym+cK8IXzJjAnIRm3Rx+My+/Da4TrKDjHPdkX7fm+7MtjcA21KOaDtlu2nK/mivF4LFxnYMfPxfvs33+wuC7H4PngGiz0WCs5lhyP58C1fF9ux2Pv2LFHzZMTM5ljyjXlexivbh14XDxHFn5XnhNqOR7O5Zhbt15YrB/G4bWWa4X+OOe5y7HTcTzASmt4Zq6h69+f1C4SXCo+oaFlLbgEVGEwCet4HWThhD2Ak2Zhqzkn/EnKy3EDmO7zYTDYY1FvAJ51e2YQ13l+CVz2/01rweWuJa28dISXSnWZw8tgcMm28VxJKeFk0zFiXvJ9QEw+9qvttvHu1QukypDVlzFqScS8jOlv6+tlGxcAMhpiVmBkvSKyiFNpgk7f/n3a+youuX12A+Blso1nAdnG27CNtw8uN1BIwp52bOP+4JJjYpYxLD3s4wp4Dg5eeqkv70DCHtjGwxP2rCzbeDi41Al7TLDoeh4CLZvGXkPd+8ps49kxv5iXnLDH9YPQFSwAcgGeAfQAADHoYXAE+IOxGByiDQMiQCOGV7Kv+WzZnoEi2qM/j89tbOM1zYXHwVg8d54rQy2zvzk/vs/tcR8wTY73qU/9twLoYq6Y5wsv/H0BStGXARxqfk/zWQzvMG/c4/nzOvBceCy0wT2MBzCL3wrPxfN5DB4T7dDvK1/5WgFD5TO4vTknfh+Mw2Phffi3QHuelzlP13Xg/vxe/BvxeOaczPboZ7bFNR4P/TF3WN7NsdL5mQnZ0u/e/u/u+vcntQsFl6U9nNWWjeASKso/+w+7FZBkCGmDTieeepUAMNeddZ2qobo0+yV42R8o2dY2XUvr1vYe6AcupZKSFZW2msGlqvF/QxhCBtY+0FEn7NG273BwWQ88u3sXaCQxLwcAIG1Q0vUaW8DtSXq02pLbMLA0z/m6V22DiU3Ky4AM5QX4tD3LuMYw0rcOs43r7ORjZRu/cfnZxhvB5c0hyXpYyekX8xKWcbaWm0pLPq9TXPL1eNu4H7QsYedg4KUPuETCHlZrRsHLuwJVl0emqXMURVu9ld0bCXciS5xtPBxeZveurUmcUw8Zh2Eb9wWXnG3c9YPQ9aOdAVId1MI4DNck2JOwC20wjoR75vPN9rgP6MSAz7xfN55tLrjGkBHjMnzjdzIhmDk3230ewwbLJNSz9UUffi/zWeY97s/P4XMJ5HAPz0TBsTkGnsHrApB4771fqX2+OR+cYzwJKW3vjvFlG/STe6du3rwOPKbvb8KKVO4n52/uEbSxtZN90nH7MCut6Zmzpq5/f1K7EHBZtYc7gUsAEwkvkWzHFaLIfgw9E7xMEM51/6R2g9srLuCyq+JJDMI2vlibjXxqz5JSTo6Lbfzje5eWHbwcbbbx9mzjCnIqeGgk3mmClxXYCNu4g1rTo40vtOT2WnmpYaRrlnFuFwUvVYzKlm3jIts4Zx33qkPiXaJPaMzLPK5lI8RcNrZxtojLmJmOmcaL2JXuAHPQ8JIzh/tAzFHaxs2YlwwyYwBmHLyMyDR+T4x6kvtyXQ88ezOa19vGs2NhtnHXD0IfmABIxmBMAjMGU7hmgicTdpkQyXy+2R73JYAz75vjNc0FsKptcMkgDvPiuWKNGI4xxON2ct3ke5nrgHayLffn5/C5bGOOh3sMBHl8uV5me25TV6M9vw/a8G/Nc8I1s43ZzmXecl78jDrQyOPZ9iW/B7fBeuAYVnrUfD/VZw5QS7/1cH5r178/qV0AuEQ8SyO2JcNLa4xLCY4khLx05u4inqVsYzuW/Ux4iTiYtj7p2uCAVVrbtLbYA07gcqS28XolpE2VyaBTJdcJso3XZxvPrp4fOryc2rcYZfseqG38mjkV07JJgemlrOxnMfcAiwCVnYEm7AnLNp5dv4lWjG18hAl7YmJetg8utWKTlZQ+dUi2cSguob6sKi85/qUjvFTZxqFedIeX1bal8pEVkG3UvuAyi7aNhysvYTlnYMl1DLiMTtgDABlc/JWXJYgMgZYMOG3wUo8HFSWKj/rS9YMw5EMeYAmgCCDIBEvmuQmyJDizPdtsjzZ4DgqOzftyPPPZ5vkgwKV8BsaXYE+eS3jG7413McEi38P7ynvcH33Qhs95XXhtZB+0laAWbRjsYm5yfvzcptpce353nhP6YkwGtzwWt8M9l3lze4aRcnwek2s5Hr+brT2ejbVAbFYU7p/q4YCstM5n1jq7/v1J7QLAZQ20VFbxP/7ho74QERBy82duVrbxszvbCPZwFxBmg5ccF/MXJ085jeHynNQmQbm0B/rvAfxb9wGXXYdM47CRm7bxkJiX+I+R6pcrL22Q0nYN4FKVvYu0UmzjU4ivOY7Zxj3B5bBt493r5iiDbXxgcS8D4eVBxLoMUV2Ol228C8Vlso2TylJ+2D/TOKAlQ062iZs128Pr6uzWAMWlSvCTZxr3VF8q5aXqM3pwCcjJsDTKNn4kHF7W28YxZpiFPE55GWsb94OQ42Ybd/0gdAUKgEJIwsLtAYcAzRgyMSwywRWuS5gnQSOPJWu0l+DLbN80Xr+5MLzCmHgmt8d1nEsIJufEx3xfwkEJGM3xcY/fnfs2gUZ+DmpeR15XzBngjYEx2shn87vgPs+Pr/E5+sj14/tyTnhOHdjDnPA+zz//imrD/XmOGJ/fk9+bn8lz4Pvymegv78P2zb8R+jcVczzzN+C+3E7Oi++lunmN0/qk9fHdA65/f1I7H3BZbxEvFJfvffA7Z4CILOH/6V9fqADm9NnXOgFMCS9hNwf4xBgJNPUHTWmN0hq1uQfeO/1bT3AJmDiKbONLJONY2oCl7RrAJTKNhwNMe8KeqVHZxiPg5cBs49fMUaYA5nDUl7XZxvuqMdlmPj62cQ0vQwAmLN+bwguAYw4dK9nCYzKPR9nGw7ONJ9s4lJestgyAmJ7gEqrLTtFnMPAyQxzLO3UWcVcFZju28WkKSdyzomzjKualH7zUysuQPqy6RG1TXkJxuUYpLqG6dFFeun4Qun6QAiQBLrEKTgIgQCi+jja4h/ONG2eL67jGUInb4tx8PoM1+Sxuh3vct268urlcdNHni74AgBiT54kxYR+Wz5RgTc6RARjPQ7ZjkCfv4fhP/uSTKou3vG6+C/rK5+AYc+Q+yAKOIp8n7+NdAJbxDpgjj2XOqd99jGObC8ZjeIr1++Y3H6usH96Hn2muET/TvI53sa0DrvN7c41nmjDTNp65JvJdcE+uH88Xc7CNz/dTncBd2gN+e8D1709q5wgujezhDCqVsKm4t0irXjr5hhdEBIjkjOPIJA7bN4Bkk4JSwkv0Yet4m1AmjZUgX9oDzXvgpTdf9weXEbbxQkUZlLDHzzIOkClt4zaw6XZNJ/0x247ENr5/vGzj2YH5wiqu4WWZoMdmH2/LNl7Ay76wsoxrqWzjHu19Y2IihmV2cBNxLEuXurSNjwBexkBKW99kGy+Vl4dLJSUrKl3qzi0btAX8Ngkgy2Ob6hLQMtY23hlH2/idOnu4D7hUCsyIbOOdiIQ92ZF1K8Y2HpdtXMJI3+M6eOluGXf9IBy3D3JApCZ4Nm7zTfPxAxr91gsw0haDEtfrlKD9xuT7AJcofJ7qdn+7tJ5pPXkPuP79Se0cweVVCyRhpXncBbzctUir7v3ed73AJcMhgErYvlmBCSAJNSWUmId2fKMoey/8soKbuI+2CVo2wyVe31SndWp7D9z7N49TZ9sMdS6fpezKecp2LFB352LV6p2Dyor9e9cS2TKL265V+u2uT8bTZCfnDOWcsMeEiHXn0jZe1ybm+iiyjauYlxHKS9cM4j7tOoXq0h1cjsI2Pgx46QIsZRvAS3/bOPqgRCovbQAy8Fr3phml4uzEKC9Dk/UEJuxBnMzGeJd5Mh+2grvVebZxYQN3g5Yl7DTt4nxuA5caWtqAp0esy0BwOdCEPZ7gsrVs40fCVJc63mU15mVpFV+utnEP8HjvGhqcbRxA85yRKC75g3TQdQKX7cMPViay8nHQv2HM+Pj9bfMEtDQVlz7PqQOiPmOktu3vzbSmK3NNE5B0A5Ku6wRQ+XEk5bGVXRpaKnC5eMvNQeBSQpUnHv6xgpjrzrpO2cgBKWU5a/IypdJsUmXK8dJxgnZpD7S/BxbvvjEYXHZ3LVJX/cdkENnG8/iWNmXmHq2kZDWlK3jkZD1htvH6hD14fhcxKIdYYmNeDsI2DsUlF5va0rzWlvpSKSN9Y1gW7dk+XiozfZWWZnsJJX2ONbzUMJKziLvW42Ybj4KXh2YoCwWYwdnG8+Q6hzeVIDMHj26wUvfvbathZOeW9UUsSxeI2e2jvGSVpQ1k6oQ9gJalUjPLY1r2q0sLeEjCngHZxu/wU15qheY0QT0ZWkLs4txn5dnGPeDlfdw21jbO41RrF9u46wfROIEDQCu2BifV5coEGv32G0NW3gdcY2/062u7z7bzZAU/M/eTbU+ka4PfC65/f1I7N8DZCyzzeJcCWipwObG0QD5xLl2B0v9+8eeE4to+tWsfVKU1TWvKewDxLScv2UiTl20KUlxKJaVNaWm7VvTZDdjZACdtwLJyLdw2jpiXrrCz2s5uGVfgcu8Cda8eAbw8MB+ccRw2bx9VZb+2GC+7ZjaPd9msvGxFbSkzkHtawAebbXxO2cV9beOAnDrbuK9tfLyUlypm5gqyjWeHtYKyF0rWwUrzeqmkdIOWDDttKsocRub2cBNcltnGJbTEsYf68vY8aY9vtvEBxr10tYuX7XSMzOyuEQHMo+3bxrOjaym7G2VdQAlP2BNkG793MOBSx9I8R2Ua7xzX9nHOPM616wdh+ogf/Ed8WuO0xmkPpD1wJu0B178/qV0ouFwitocDWHJZBXB56JFvJsD4xwS5GHKleuXthUOPf40mL9lAk5fNUnbFPGVf9LOKFxDSyzaOjON5cQaXVXs528a7Itu4i/pS2sZZfVkFk65A0w4wAS6nrh6u+lIpLyMBZOsAs6K8rE/Yw+rMopYgMuS4gJesopyn7Lp5MhWROEe28V7bOPdrR33po7bktmXMSx/lZdk2XHkJy3l7CXvYNq4SAEFBGVSGm7AHtvHscFm6iFOpoGUsuATI1DAyu8Ut83gmbObVrOEluFTKylvXq/iWEmCyGrPabz1lt3Fphpiwf5cWcDflJZSag8w2Dhu4Lm4Je1RynzsAL6cpi4h5ySrKkLon2zjAI4rKYD6ibOMAn/es8S8qYU9V/aghYs01gEsFLwEw24aYpW3clrDH9YPwTPqYTu+a4FHaA2kPpD0w+D3g+vcntfMBlyKruICVDC214nLzAn3ygq303ge/TfAywcu0B1bgHoDa8pOXL9HEF2ZoctssdS4HuFz0inEpwSVs4zaFZdM19Of7TfEt+9+zg0QXKBmuvqzLNj5ccAl7uop5GQEvYRvvp6b0vY+Yl0pVmdemTbx6Pket2sYLgAkAaQeXNpiZXd8uuFSA9OCsV7IeBpgjs40HxrdsykweZxsfLrxUGcoPa8VkGftyprB5h6suNygICsWlK7xkdSYgpopjWbF+l4pKCS3N4zjbOKzfbuBStSsUl+gzHrZxgEuoMEMt43HJehDvshrzslPAyzBwiZiZnWDVZa7UDAGX6BOcbbwGbha28pD7a1S2cVZZSvWl6wdh+ogf/Ed8WuO0xmkPpD1wJu0B178/qZ0PuMxjXNZASwUuJ7cs0sTiHF1y9EiCVisQWiX15MpTT/r+ppd8+XaagNryUg0us+3zlF2xSJ0vLjon56mCy6UioQ/DyH510T8PutsfUNZZy12VkmU7VmiGg8tyLBOQKjXnEONdKngZmW3cF0y6tA8Cl1BrhqgtZZ8KuOyvnuxVXvbvYwef9n4MI33rZBvPlZqh8S4DE/YoeHkz1JYc77IdcKmhp79tXIHLhpiXJqw0zzW8LEHnUGzjBfBsH2CWdvD+6ksGl+gzMtu4kW1cqy7DwaVK+HN0rcpgHmYbX+evuMxhZ4htvEzYEwIo+/XptY27fhCeSR/T6V0TPEp7IO2BtAcGvwdc//6kdn7g0mYPryguO1uWaHJpgSYW5uje7z6R4GWCl2kPrKA9cO8PHqPVn1tPE5/fSJOXbqLJ7XPUuWJeQctsxxKhFFCxJqN4433fhD27NxdJfsLh5VIRt5KhpAkU5bm2jS8SICPgZTjArFdeDts2rpIDRagnVYzKiP51MJOt4FWVZTUGJrcpagkiQ44LeClUlDW2cQUhi2Q9gI/oI/oVY9nBZH+IOUtZoPISsJOzh7sl6hG2cc44zvWNm8jdSr6RlFKyBQVmO7bx8IQ9ygIekrRH2cZhEwfERPZx2Mj1eVzcyxjbOOzeEkJuIGUJv1XXJrTkcw0v2SrO/XHebBsv7hcg0kGBOWDbeKHmvKs/uNSQU9vM27GNIzt4WNZxqC3NEgUxVczLkHiX6JPHywxVX/qoJYt4l9I23rJ9/NgalXEc1nHXD8L0ET/4j/i0xmmN0x5Ie+BM2gOuf39SO3dw2Q9aKsVl57zNBNXl5NI8rZ7fRF9/7m8TuFpB4MpXnZfarxyF5td/9ENafdE0TVy8QdvEL5vNweVCCS53bqYuSgi0VH2Qbdw90ziUmXiWqisJeOoUlk3Xh20bx/Pq4eUwM41r2/gCdfeHW78Hahu/tj7eJUNNBS5DQKWtTwhwLABmm+BSw1BfxSW3T7ZxESMzVH0ZAi5VzMs8PiWrL2XsyZvjYl+yFdynHpVtHADTK+P4ONrGVcxL2MbDE/aEQkvu1yq4HLltvJ8asu5+y9Dyvqpt3PWD8Ez6mE7vmuBR2gNpD6Q9MPg94Pr3J7VzBJcN9vBCcblziVZ1tm6hzrladbl6YZZWz80k5WUClwleL/M9cO8zj9HqC9dptaWwiSO+ZedKbRNXassdm6m7YzNlUfBSqzb72cX5fgFJV5htHCrP5QYv65STMdcR8xIWcAaUdbUEl2gTYxvvXBsAHwEuC3gZqrCs78cw0rfW8DJlG89CwWWMbQrKq6gAACAASURBVFypLXPbuASXiIV5s5lB3Oc8zDaOGJm99m+tomSFZV1dTdiDPo6KSwUu/ZP2VGNfjoNtXKsvOxEJe6LiXhrZxqMUl0dyu7lSXoZmG4+1jftByGHYxl0/CNNH/OA/4vut8euvv03T0zO0atUqevjhb1G/9qO4j3lhfpgn5juKOQzrmeP8e4zz3Ib1+6Tn1P83a1z+nbr+/UntWgKXO5doSoHL888lqbqcWJiliflNdMmRO+m936WEPUmBuHIUiGfCb4kkW5fcf5uGlhW1JdvEhdoSVvGdGlpyXUDFEAXmVX5Je1TG8VytGWwb36PjT3b3LBKKtIj3O062ca3WhPKy7WzjAJ8MIuvApbzObWPqAl6aMLLJNl5Ram5q2TY+F2kb94WXMwSLecZ2ca69beN51vEWrONFIp8803jnJqGodMo+Hp6wJ9g2rmJeQmEJy3gNxMyT+vgk8FGZy/PkOz7Ky25DzEu2kjfDSwBLaTt3s413ADp9bON35NnGVZ/2waW/bVzby9EvXnkJcBhgGzfgJaswVexKhpG+dZRtHPAyHGA2ZhdvsJR3i2zjfvBTPw+ZxXsVnd1ja5JV/Bf1H/fjCj6efvo5euyx7481FDxy5NiKB5e8P8b59xjnufH6LYf6kku20Sc/+W8J67kc5us6R/x3ZJT/gyEBSTcg6bpOharSprzMoaUCl9lnz6NCdbl5gSYX5wjwEsrLPzl3M930ja8lgLnM1XdnArA7098RwPKm7/w1/ckX5gS0FLEt82zinSsFuDSgpVZdbomwjfsqL1u0je8Ztm0ckNRuG+9evTB05WVszMvB2MZ1bEvASAkpbccxwLKnbwVG1isi+8erbKevr+KS2yfbuICcnupLBS2jlJdQU9aAywjlJcNLP3C5kTrR2cb9wSUrNDu3+wNMDTwHBy+9kvbcwdnGx8g27gsrjfYAoMHJehDzMjDeZZyKMgRa9gJLCTFdP4hcP4RTu8GCUECG/fsPjhQ29PuNoeYaV0Vov7n73h/n32Oc5+a7zqNs/8orr9OBAzesKGCJ9QSExf9gGOXauv79Se3cAGctuBTQMgeXWylTqsvcMp7DS8S7BLxcPbuRPrZpI83fdCPd++QT9NIbryuQ+cc/fJTsxAlopj0wgj2Af3sAlS/940/p3qe/Qwt3Xk8f++xaWn3BWgu01JnElUX8CgEtbWrL3DI+LNu4UlyysnM31JpN8Sz73fNTWypbdw47w5P11D+zu3dE8DIi5mWMPbyur7NtXMStBNjsgZHivtM9G7xsUl4qq3mA3dz2HMs1hpG+dRi81EpN9+Q8tkQ+G6lQS7ahvLwpTwDkpLIUwJLbe4LLis08OOZlDbhUtvGQmJfcx882jliXuuTJecyEPbdtoDrFJV+v2s3dFJcSXPrCSxUjU8W+HAy89AGX3TvLOYzKNt4xlJdRisscYsbBy3DVZQi8LPu0Cy9dPwhH+XGbnj1YGJrWN61v2gP1ewDgMlaViDHOOuu/j5Vqs433it03rn9/UrsIcGlAywJcdgAuEeuSE/UI5eXE3CZaPVsCzI9t2kAoq2c20OpN6wPLBvrY7HpaPbchoKBf+2Vifj3psoEm5kVZN0Or/2JT9Zq4v3phmoLL4nqaCCirF6fpY4vraEIUnHOR132O0X/10jR9bEnXOHYr62j15nX0sc26xrFXOXcdrR5JWUOrz0WRz19Dq89bSx/bupYmzvMvq7fqvujvU9Bv9dY17uX8NbRalbW0+rNraeLCdTRx0XSejEcrLSe+MEOTRUKeamxLtoY31cO1jeuEPf2T9ixSra18j8427pJpXNrI47KN1yfs+fjeJRqJ+jIiW/hKsY0ruAmAGGUbb0dxWSg7A7ONI0u5BpjaCu6WcTy3jbNNfAxt4xlDSZ86EGDG2MZhBy8s47COm7EvA2zjasyh28YZWEr1pXvcy2Qb5yzjXPtZx0142YZtPB5ehqsvpfLR75jhJdfNqsrq2FXbuOsHYcgHKsdRQ8xDlEOHbiObeok/6vFhj+OQZ4X0AYxALEbYQPv15zm2GbvRXB9eJ1lL5SLPYdjrxM+Vc8GxbR74jfm37remy+W+7f0xd75uW4e69Ql9Z4wn94XtWP4+TXMLnYPZD4q9hYUttGbN+tq52dbGHKfNc35v7MM2xuX/RrRlE3/++VcIpY252cbAe7us+bj8O3X9+5PaBYJLC7TUMS4v2ErZZ7eSgpd5vEuVrAfwcmmeJhbmVLZxpb5UCkwNMaHEXL0JxxuCysfQb36jV/nY3EYNOufRt/0ysbCBJhY2FmU1ztdvoom/hH2+vG4er15cT+FlA00shpT1NLE0XZSPKeAI6Fhek/ddjhWk3LyeVoeULetodXBZS6vPWzfCYj4f52tpAvDSs/jAStl29dZ1tPp8lLX9C9SVgJUoF6zT5cJplYhn8pINNPH5jTR5aRy0zJC0Z9cwbeOlzbwWTLpmIfe0jcvYmICYEmq6HzfYxodsHZ/at0B1CkiX64OxjWu7OICizSourzkpKl0VmBb1YwESLfc6A03YM0u+iku0zw5uouwGwMtNKoalD7hUMS8ZXgbVLSsvbxy+8rLLsDNUealiXuaxLlsEl9lhP+UlA9N2beMe4DJP2uMLMMfNNp7diWzjKOuCSnYkDFxyjEwGllzHqi/j4OWacNv4PWutsSeroLEOSoZAy96xXD8IbR/JddfqPvb5Y9kEhbgO6ILrOK4bt83rPEcAIHM+tudgfm1CSzwD78rvy/Phc9zHvCSMwr1hrxODIKyTnIttjdAWc0bcvM985s+HCqFt82njWtP7D/P3wLN4b4zDXsFekIDMPMfay7Xjubfxm9SNMYjn4b147V3+O1E3N14PjIHfr6ld6D3ME/9O5e9iG2uc/p26/v1J7QLAZQ20VOBy6oILqJPDSxXvUtrGtyzS5NICTSzOkco4Pj+rIeY8FIjaSo56Yn5jWFmYoQmPMjk/Q6tVqYeIJlT0PZ9cnCEuE4sbaWLDHE2eM19c43tcY3wcTyxtCC6TmzeSb5lAny3ri7J6y3rioq5vLu/Jdv2OMcbEuRsCC/oGlq3raWJkZdry7HU0ef50UJk4f5pWfzasTFwwXcJIhpK2+sJpmkBBAp6L1tPk5zbQ5MUbaPLSTbpsm6XJ7XPUuQJKy2aLuE11yZnGh2cb1+BSqTx3N6gqG+BlYTXPlZeu0BEKTVZphoPLeuCZbON5EiDXbOMCSg7bNt69DhnRB2cZBzQNgZfoE6a6HEPb+AjgZWEdD4SXjYrLmJiXQr3JYLKphmWc73NiHrNme3hdXc027g8ulQ3cI2lPaTMvLdtFop074q/52cbXEz87Cl7eFQ4vO0eniaGlgo5G/MoQkBkHLyNUl/cCXvpBSLaNI7mOG+TsBZbcz/WD0PYBXHcNH9B1CiWAAAkA8BF9//1fLT7kcYxrdWPHXpdx3RgAyfnUjT+IeckxeS4S8GCunIRn2OuEdcBvZSr7mtZKvo8537p1HefrTe9vvp9890G8kxx/1HsF+9IE01grGzDjudb996DttcLvgnnIf0ehz8DcZQxI/FvEu4eON4x+eG/b7yCfLfeSuY9lu2Ecu/79Se08wWUDtCzAJeBl97OfpQ4S9bBtPLeOK/UlAOZmDTABMaHCVEpMJPFBFvJFlE3BZfXSJppYmg0o6Nd+mdyMuWyiic2zNDmzQJNrlgjX+pWJLTMUXM7dRJNBZYZWn7eRJkXBOcqEuCbvuxxPbJ2hia0bafXWjaSPce5Qzt9IE+dvpNV5jWOvcsFGmhh62UATF6zPi3z+epq8YAOtvnCDqnHsWibyfujrWyYu2qBgJICkrUx+DqBSwMpLNtLk52eo84UZ6ly6iTrb5yhDPEsFLRep88VFyhDT0hLX0gYtbdfG0zbeEPdyz5LKMs5A0hli7l0kxLwMB5h25eUUbONQQg67JNs4FdnGrzeB5Dw1qS/Le8g23q5tPBReauWlhpFDVV5yjMo24l3yGDdtpCC7uLKWh2cbzwLhpeo3ANs4J+wBaGQo6Vbr2JYmuJTn9fCSbeMbqGzvCDFV7EoAQPcyaHiZIY7lnTqLuCvI1NnGY5SXflZxVlyiHk/beKD6UsHLerjIkLH9+pzWs4ozOKgDXIABo0ouwxCFoQaf1811GB/u/AyeC8+Nr49Dzb8p4NQ4zGfYcxi39x/1XsG/F3Mv1IFL/FaAfQCXw/h3xr/VOP47Gsa+dQGXw5iH6zMSkHQDkq7rpJLz1EDL7o5FArREvWrqwgsJ4JKVlwpefvY8KtSXBsCcAMCEClOVeZqAnXxpXtnKJzfPUXA5d54mPcrElrm8Per2S+e8OZo8b546s0vUWYf4n/NOZXLrLIWWztY5Ciuz1Dm/LBPnzxLKpLgm77sco+/kZwPLBZtoMqZctIkmR1JmaPIiFPn8jdT53ExQmbh4hkLK5MWbaPKSGZoEkGwqDCu/sIk6l85S57JZ6mybo2z7PHWuWKDsi0vtQMsR2sanGhSW/S3liwpeukJLtGPQGQ4uoby0ZzjPrp4fOric2rc4vrbxa5aBbbwHdrYFMANt49ezbXwE8JKBY1s1w1CfGJeyLVvAA+qYmJeN6svAeJfDtI1DcQmgWU3YA4DpCC7zdiWMdAeYJeyMV1qyclLWrtAS7dAP9aiUlxpgrm1VfRmlvAzMNI4M5d0o23g49HT9IHL9EAXAgErPFRwwaGBln7Rj8z2MhYI2pnKLoQj359p8vtkO4zz++NNFjEueN/rjmOEQzhm48BwwR8BXvs7ztD0bfcw529aSn2fOm9uazxjUOvHz5Hrt2LFHqbiwLnwf85RzwHVeH6yDvIfrUIE988wJVfOa8jub7fkZspZtsZ5QwmFecl147fC78DPke8jfQbaRz+Fj2c/2/vK5tvnb1ofHlnsNfc0i58l9ZM1rwe8r7+G4aW58D31R8GzzefLd5dzQHvc+9an/1qM8xDvVKf34mXJP8DUeX97DO/Dvw/d573G/uvn3u2+ulXwWxkT2cIyB67zOPIe69+MxeT0xd+xPrBXumesp3xV9bP82eEyz5nVGjd8Nc8PzuF2/8ZrmwmNCWYo5YmyeK/8e/daA5+Fau/79Se3cAKcCkzs1oMSxWQAtS3BpwMvswvMpM+3jW7fQJJL3nIuyVCmdLUs0uWWRoM7snLsQVrYuUse1nLdI2XmLNHneAnW2DrCcv0jZwhbK1p9HGY4bi54H2nQ+uxBcsgsWyLd00OfC+aJMXjhPKB1cM+7Jdv2O0b9z0UJgmaPO5wLLxXPU8S14lm+fnvaz1LkYxRxrE2WXzAaVyc/PUkjpfH6WOl9A2VQWqCmLkoPKHFYysMwuX1Bqy+xKobKMUFoqq3hb2cZ3byYk3+lXKurOUNs4A889m71iVrJtPA5cjpdtXMHLccw27gkuR2Eb///Ze7MnS477vnci+AfY75zpU6fJB9GSZfvRDgm0niX6OsKmhNm6e7r7dPfswGAWbAMMBuCA2AhwsJDADExSgBwMGhZlyAFTpgiZcSGSkMFLRdgRlxKtS+EJcckwqfsmIhiRN76Z9a36VZ6sOrnUWbo7HzKyltwqK3tO1Ge+3/wt5J6XT2Gvy1BwWddZlGjjw2dXVDFHeBmrvOwElzcZOfyYQgAev2Tq+Kksa6s49rpknVo1KRWU7dHGAS01vGxEKJ8+uNSwc49FG0/Z87LdNg4r+p1RKQlevppqGw+DkLSNh9rNqd70/SD0/RDFxy8+ePEBPakOIQPqoCzP8bH8ve/9ZQW52B5BAj/UWZ59sW+2Z/dvl2d78uMfbfNjnffZH9pDX7iPj/vt7dPVONkn7tsgyB6H65x98VlkGY6bffB8WvNkwymMCXPE/nnOeeK8yLFjzpBYFvUJPdAOzjlPfB62L58dx7zP9nnO98Jz3kcd9o9j19ziGaUNWPY56fnZH8fLc84Hn5nnsu0+jl3Pw3Y5FtfY+vibQrt8j+wTedt13ON4Wa9rjChrt4V3GbrWsb7wHtg314ocM8fNeyjPMbIe1xTPed9uB2sG/x5w/FzbrMd2UA738Iy4hnHafxusa/chy3NtoR0+K8qzDMeJ+2yvayxsB22xPMeKa7hv17fHF3Pu+/uTy/mDSxtW8pzQ8mOV4hLgkkmqLyt4iQA+RoVZnN5RSEsAmUwAmmUanNpSKWnp9JYanPFPoeVD2tZlt06qwcoZVZzdCkqDcyMVnc6PVHF+KzgN7tpUS3dtqqJMPMc1HPN6SI56g7tHanA3ch7j3CNd2FCDCxtqqcxx7J/W1eDixhwS+mWS/Z9Qg0tI66oITEuX11VMGlxe1wpKQEk7QVVZpfvWlQGWm0oDywc21fDBkU7FQ9vKpC3lsoDHXGuAxYfF3pQ+x9fq6OGTAKaOMP5wXX6ywrLFOn7dKCmppvRVYAJeMvnWqcu1RxvXys4ZW8Z1wJ4EeDmNaOPF4+uqwL6XHgCzF2jJvTNd0cYnWcGr6OS23TxdgRlrGzfwMhRgWtHGYwL2wOKN1JfyMnXPy+fmYRsvYSOC9TARJD4fAy8JOQ2M7N02XqosXdZxs+cloKWEnn4QM3S/S624rKzm01FdwjYeorzU6suXj6jBK0ixAXuybRzKyyJiz0sDIeP2u/T9IPT9KOUHMD/Uu+qhDD/AWU5+aBNwyLYkkLIBk6s820Vu3+eHOMEFysgxtd3HhzxhAcrL+rK/kGP2JZ+V9eWYeG2a8yTnGP1x3tAn+5dj4n3OC3PCE5TlMeqHvjfZF/uXY2T/KOe6j2sYuxyDVMSxDnPZNq6xfT6/azzyfaCOqwzbT83nuVbansueX/mMnD/+rbvasOcP9fmcWE+sy7bQBvuQ72vSfdZh7uoX91zPQ5CHe6zPvOsey6Ae/zbYBp5Drkv7b4N1mdvlcR3Pz/mx77e15xoLrhFaol3OJcfK94H+OJ7U3Pf3J5dLA5eAlgCWTMYqTmjJHHteQnWplZdlThUmYObZU2Y/TOyJ6UgGcu6o4kxMOqmKc2FpcHanrIO8vzQ4t62KnTNqee2cGp4/GZB2dNnirm0Vne7eUcOotK2GF7Z0Ki5sqUGZirvr67zvm6Od4p7tuHRxpIqUdHmkirmkTUe/G6q4sqmGEam4d1MNIlJx70gV920aMAk1JROs4DrVsBLQksBS57B4C7VkDKSUdYZ6f4n5RRuvgu9QTRmUt6sga9jYLEPQiT0v28rEXi8eXVfDXRZtHKDRJyq5bxkDLtfUYMbgst7z0h86auXl1GzjJmAPooeHQMw62ngovDTRyRdFeakB6ByVl73bxpPAJQBmraSkotInH7zQsedlC7isbeMSWobZxqGijLKNTxFgDgPhJWFnkQAvAT3lPpZBx7cPNyzjfQTtmZfyMso2/qXFAJf8gPf5uJUf3PwAZn18LPPDuQ1SoA7aYF9tH+ls227P9SGOvggBJt23+2c/MTn7ks/KdmY5T65xcN4IMDAuOU+4j2AtmH+OWeYo2wVn2L7r2dGO6/nle3fVl/fRhiyDY1iC5Rh57PP8rvHIdYu25PywbeaYRwIsVy7hEevI3DVG3p80NjkPsg7quc7tv6m258IzyXfMtpBzbtjHpDGiDspwHmSfk8Y/6b4cF445l3wPXIPI7edxtS3bw5jZDp8V9+Xzsw3+Ldn92PMt28exXZ7X+G+Wfd9ur2ssGBPnHO3aY+VcyWezxxd6noGkH5D0nSeqK2UulZbd4LIEmACXw/NnqqRBZgk0EYnclVBGRynX5cIAZAUs7zqlCt90zpQdnEd+stc0RHs7Z9Vw7bwa3n3KO2Ecw7uRTqniwk5cuuekKu45qYaBCf0NARkvmjS4uK2Q9Pk9OzofXtxWoUm3cWlHFRFpcGlLFZcj05UtVdwbloZXtoPrjPcxUhoaAhw2+t9Uw/tGUWlw/0jFpOKBLVU8MKrUlFRVMm/ASigtS2DJXMLHlGPZXpLqUqgoJ6kuG/1428abUckr4CmijQ+vT4aR0jYer7xs70eDy1nDyxtpe176QsmQckZxif0uu/e8LKiYfMKUledRx2Mqy3VVPOkO2INo4wZe+sPO0IA+IdCSZYtqz0ujpPQL2ANwmQovV4zisifl5W60jQN4GrUl8pXKto1gO34Wcaosx3MfUCnLpNnGXcDTT3GJfTGjwOUXjgrY2b/y0oBLf+UlwGW1V+Yr8wrYY0Ubv32nKpBuzdE2/uqMAvZ86fdUjG3c94Mo5INUQge7Hj5+cR8fxfjIlh/KKCs/tPnhjHJsB3XlhzM/xAkMCARYXuZ2e64PcfRFCDDpPtqW5WVfocfsSz4r28C1Wc0TxyHnmPMm51Y+t+s+x44cZSUEku8Y91nf9eysz3fCduU6cNWX91mH44DaUj4L7yP3eX600/U+0A7K2GOW/aQcc4yu+Zo0Np+56vqbwrzJd8nnaLvOscr5mjRGe+7k+aTxT7rP8bpyrBn8O4L+8Dw4luuEbctrrnZQH3XRnl3HPkdZOZ/234bdvl0e9+Vat+/L9uy+7XM8l3xP9n2+S/Rnjyv23Pf3J5fzA5wSWPLYVlu6reJUXZb58NxZVZw/o9WXEmLKYwk05fHwHKDnqahU3HVaw8vh3aeVbwLsNGX9IeNEILl9Tg3XDbhcvnBKDS+cUssXTgelUPjYKH/xpFq+eCo4DS/tKKTlMkngyGuhuW7z8kk1jElXthWAYlzaUsP7tueQ0C8SQKXsvwSXD2yp5fvDkoGQAJFhafjAdlNNWVrBK2hpwUpCRuYpwLKt7vDhbdUAiz5W8arM5sS9Lm2oib54Ldo2/ght4+1A0aWiJLiMV1+2RRvfnH3AHsDLBbONG2g5J9t4A2C6waUbQi6abdzASD94WYPOJOVlT+BS2s4HaFMG4Qk9jgjWU6BObLTxci/LyjIuIGYawDTKy+KFYzUUpR19Qj6+f6VQVJb7W7pt4/HRxqNUl1VkcgEOv9jvcZhtnAF7Ii3jKapLHW28CS+hmkxVX6YpLw8rbQGPCdwTHW3cX33p+0EY8mHKD175EYz6+PDFPnD4mMY5y0nAIz/CeR8f4+zfvo+6KMf7XTk/vNEe9qiUwXlYD/fs8fCc4wGU4DVCHjlGAIBJcIP9MefYXFCA/bJP1LHnAfBDjsG+j7q+84R2JLTBs+AciX0gl8AF5/b7BiDEc9llJUzBs/D52DbnhLlrjuXz2XPH8hivnE/2I+eRfcgc4+h6flc7cjxoy35m2X7qsf28sr1JY+N9Oddy7LjftVbsd8e+sUbkesB19iXnUl6X70GOQc4dn5Vl2WbX+Lv+Fjhe5hi33RbO2a98JlznOFifOeYFQZx4jrJ4Jnu8/FtCjrIoJ/tom1/ZrpxPu3xXe5PGgjHJv2GW51g5J3gujic19/39yeXCwSWA5bKwh1Nt6QUusfclAOTWK19UX/lvb6vv/82P1E//7mfqw1/8vfrlh7/IKc9BXgMzXgP42/vp//cz9f2//Wv1le98U22//sKYypLA0s7bIGTodbaLevHw0uyPSRg5Ka/7QYCflv0svezjYdASIDPdNu6ONK7bfnRj9vASe2z2bP1OaY+28eD9LrFHplBiRh03wOVkReV0A/YY2zgVlSF5oQP2ZNu4hpCR8LIf23itvoTtuw94KdWVPsfdtnETmMcFLjXwRMTxiP0uo9WXgJdTtY0fDdjzslZpzs02fqt/2ziUm/EAMyFgT0S08WGAbdz3gzDmAxUfuPjIZpIfxWyPH8csw49i+zpBAMsBIPzlX/6VBgm8xlyCAPbDnGM6d+6eRl1cRx92GwQNuI52ASdseAF4gGdjXXkfbbqem+NBLvtgP3h+Wcaej2nPk5wLPA+eHdcwJnlPzjXnlvOA57LL4pqcK8BNtME67EM+u2uOUJ5zYN/HeAHI5X22h/bb+mAZ5HLc9vPjftv7sOvK+ZHtxx4vwlrBvHIOCbP4/uxc/i3IZ+6aP/n3hLWCd4l2//k//w31L/7FbzTWilxz/+bf/J76jd/4ZOt911gwn7/zO/9HVUeWsZ9N3pPPgmOMGff5/PK9yzGiDNf78eNrjfL23wbO7X4w76gv+2I5uWZRxtVe21jOn7+nGgvmHHU5TjzTjRtPN/pEO/bYYs59f39yuTBw6bKHe4PLX790Sd186y3107/7eYZTM4ZTGQpnKB6yBgAyb37rTfWPHz3bDTEfQpCe9IA9Glw+NKoC/tRQMTBYDxSYngF7hte2VJ1SwOVIDRu28XaoSPVlf7Zxd1+wjS8/Nlv1pQ7YkwAvNWxMqO8CnQZgTlZeMqhPlfcFL6sgPKG28T7Vl2uqeHotaL9LAE695+XTAJchysu6bLzycjq2cR0AKFRtWZWfQ8Ce51f0/pR6j0qoLsV5H/DSV3lZCDWmCbwj1JYAki/WyYaXVbRxlHkJANNOnhbySkl5VOmAPF3ntI1PK9o4bOA6+QFMU7ask2wbj9/3kmpLDRxpG9fW8bho49p2/uphVUSlO1URHXH8TsUo4F45wKWGl1BedqsvfT8IYz5Kp10H8MO1VyGuv/ba13r5sJ72M8yi/b04TwAnMfCkKyjPLN7Fovfhs1YA6bCnKcou+vPstfERXO6Vuff9/cnlwsClS2mJa7zeGpzn8muvZWCZYWUG1rtsDQBgXnrj3xlbeYt9nOpKWL15nJrPyzYebxkn+HSDRALLrnxP2MY/k24bdwHIlGvc6xLqSUQT70oaXKZCS9YfU1562MYr0NknuDSqzxC1pSxroo3XQDLEOh4PL1d7jTJO63iabXwe8NLsV+m0jd8c38vSH2jGBewBxNQqyoaCsgaZNriU54CYUFHGqC8HqFepKCfDy2Z08n6t4tXelV+s1ZQ+9nFd7+X4/S6TgvXcOqKK2+O2cbPnZSS4vHWnGgA+RoHLEnjGWMaToo3/bif09P0gXEQA0AavADP3yod9H/O+1+aJSrhQcNkG5fqY473S37HJ3wAAIABJREFUhu9aoSIv/539vzOFtxlc+gE839+1vVauyx5u7o3Uxx7cUuPg8uxZ9ZU/ezsDq10GrELUebns3ldzwkIuI4vT2t3IewKXbHMutnGt1iSEjMnnYRvv7nMIG/cM0zLgZc/KydT2AC+DwWWibTw+2vhke7l7j8zJ9SSQDDk28DLbxlNs49F7XlZBe1YbQXv8IaUbcCLoj49NXJbR4PIFKCxt+7eBlxJUuo7H63kqLmOD9jSUmf0DTB9gyTJQXjLIzyBBeZkEMK1o46ngsrhlAv7E28bj97w00ca7FZS2IrMO2OMGmL4fbosIZgBNpJ2RNk1aJxdxzPMY016aJ0JLvutJ8FKWx1rJoK0btIWsFZTF/GOO57Gu91ufthV8L6xl39+fXM4P2AJOSkv42PGDW2r5gZE6UJw7p4PvLJ89rZbPnlV/9O73MrTM0DKvgT2wBr7+f/15HdCnRX1plJL9KS+T4eUjYUF7tHX8Yex5uaWi1Zciwjj3suxSWiIiuU6PbiqoLqehvJy1bVyD0gR4OXh8XcHmnQos7frcs7JLdSkD+7B8Uj6mvDzRGm18HEhCedmz+jLCNk7IaQBmHYjHV31ZPAP796qqchx7p+NKKyU/dzxZhTlEoB6m0gY+qOzgK/5BfGa+5+W4bbwBFMuAPqEwk/ASkFG253OMOk31ZK28xHUXuNR1KuWlVF9SjekBMhsw0kd9CWCJcv2Dy6rNV/xs4wSXul4CvCygoAQ01DmOQ9L4npcaPOr2ItWXsJwnKS/jAaYNJ7vPa9A5/AqPmf+u8v0g3G+QID9vN+DK85PnJ6+BvAZS14Dv708u5wcubVAJa3gFMx/c0mrLWnF59qyOGp6VlntfiZfVlvvrHX/5z0vlJaKQt8BLAxv7g5fDh1KijWOPTAMiJwXr0bASwLKMNh4NLquAPvvbNq7hZWK0cRs8pp4vjm18sjqyBpY9g8unwve7bILLbBvXUcoD4eWQ5ZOijR9XlW1c7j15MyVoT7jyEmBz0KttPABcavXlZGBZ7YXZsJhPD15SWemTA1yi3OCVIwoKypgUBivHwabc8zIZXMI2ngwvfy8q4vgkFaUvyEQ53w/C1A/UXD9DjrwG8hrIayCvAbkGfH9/crl4cLl81djDASyZDgzPnNFKy4u///tZZbcHVHYZTO4vMOnzvqs9LzvgZV/7XQKOFkgzijZuFJdlQKBrUGvG2MVZp9vC7VJhUqEZr7psh6VDRDOfoWUcfemAPQnwMhVUuurH2Mah0ExSXWLfS5fy8qmOfS+fWFNFtedlW/3464SRoXncnpcGdvqrLF2KzHTFJfe61PmzpZIzRnGJOgSRMXk0vESQHljGVxsKSa20TIKXxxrt+SguYRtHgB9nwJ4OxSWVmE3beCi4PKIGX6CS0hNiAmBWELN/gOkDLFlGB+wpFaDzso0PbNt4iuKyrLub4GUNPLPiUn485+MMU/IayGsgr4HZr4EMJP2ApO882YpLnC+X9nBCS624BLj8tXvuUT/9+c8yuMzgMq+BPbgGELDn166f3fu28VJ52YdtnEDSBStd1wAZp2MbHylEHJ81wHQBRN9r87WNm2A+ydASgYEAIgEvbRj5ZAe8bMDO1YWxjSNKebRtnBZx2sd57pUDNpZRx3uwjlcgMxZePhcfsGcYCy9LQFkBTBfEjLKOG+UlwKIPuKzLGFt4nG0c9nLYw6Xt3A9i6oA9u9o2buzlUF+mKy8jo41b8JIqTGNDn5dt/M4o5WWBoD1fdu9dOfm6qev7QZQ/6mf/UZ/nPM95XgN5DezlNeD7+5PL+QFODSob9vBxtaUGl8Xp0+rz//k/Z2C1B4GVjxovl9kfCs3P/+l/UsUDmxMD9vRuG3841TY+0vtXetnGHzbKyyRwSdv49XYlpBNcyn0yHw1Xbpo215WzbYDLXQgvfUGnb7kg2zgjhfeRN2Ckh2LSBp2h9SeUD1VcsnzxDOBlto0XEfCyD9t4/+DymOKelzWU9LORp9vGw8GlAZ4RyssKdvavuuSel1RW+uS1bTw+4vjeso3Hg0sTsCceXvp+EO7lj+f8bBkO5TWQ10BeA7NfA76/P7lcGLjE3pYAlFBbSqUljw8Up05ltWWGlhlc7/E18NO/+5kq7t/0gpe92sYfmqFtvASX2PNyCNs4IWRALuu4IGLbNR2s5xEDO6G+bCsXe3346BxUl7CpTyHgTkqbtIB3B+tp2sRZJ0mF6YKJXcpLqjVd9Xq4RhgZmsfZxk108oWyjX9u99nGO8HlTXck8e7gPWafzFB4Ccs4QWeb6pL28LY83TbuaRcvoWVtM58OvPQBlrIMgWeKbbx4JVJ1eeuIGtxGMvtUarv33G3j8fCy+NKdwcpL2sZ9PwjzR/3sP+rznOc5z2sgr4G9vAZ8f39yOX9wqe3iDns4oSXyA1tf+EKGVnscWmVV5f5QVU56z1u//3wNLrv2u0QQH62U7C9gT/Kel6HRxr1t45ut0ciXr480gFwU2/jHHh3N3jKeCC/3im1cQ08NHK3AO13wsgEoYRv3UGsGlAmFlixvlJcGRvpGGWe5JHip96js2TaOiOPRtvGEfS+zbVwZeCkjjdNG7hFpvNq70h9gThteahjpHW18/rZxe89LgswU27iGoEnRxuMC9sTaxn0/CHfDx/OFC1fUgQMH1HPPvaR2w3jzGDOUymsgr4H9vAZ8f39yuRBw6baHI34GoOXyAyN14MtvfyuDywwu8xrYB2vgy+/8V1Xcv1HDy5Yo44w+3qdtXLc5o4A92ireq208TEFJ0KmD60SpL6HcdFvVi8fWZw4vlz+zmaS8BLxMUVm66la28c+eUCHqyyTVZWvAnnYgOYBtfGrW8bho48VTq2rP2MbnGLAnZc/LTvVl1H6XUGzWSkoqKn3yGNs4oCXUmE3lZQC41PtkptjGATznr77sxTaeoLyE5ZzAknkKuETdJHiJfSujU7jy0veDcLd8XP/gBz9Ur732tX0BLt9++8/VJz7xqwrAdre8nzzODOryGshrgGvA9/cnl/MDl65APFJpCWi5/MCWOvD9H/11A1r9j//+N+rIJ59QHz8wUtv/6nn1s5/8vHHfper67V+/psujHur8h1e/7VXP1Va+ltWBeQ1MZw18/8d/pYr7BLicpLoslZcAmKlJRxvvxTa+5bXnpbaL0zp+rV1VOeywkVe28VJ56WvzBrjUCVHBo8BlNyidh218YaONB4LLWdvGh0+eUMVUo43Hw8u4YD2LZRsfQnGZbeOKlnIfUCnLAFryPN42DmDJ5KG2LKEl9rysVZSBykut2Jw/uIR9nAA1yTZ+axq2cbQZF7AnCV6+mmob9w/a4/tByA/NRc8ff/wZBXi56OPsY3y3bn1FAV720VZuI8OkvAbyGpj1GvD9/cnlPMHlA1Bbbjv3tSS0XH5gWx34iYgmDmj5z/7hOQ0hD9/xpM5/5588MhFCPnf1DxXKsw6gJ9JzV78+sW6GVNOBVHle87zaa+An2Ofy3nX/vS6pyNw3tvFRq218eH2k9D6WoUF7ymjj8QDTHbBneV628Rvx6smp2cY/e0IVGmDORn3ZGm18os2bNvPFsY0beDkf23hRQscqUnhq1PEk23h8tPEi28ZV8SLVlgSYPPcAmVG2cYLO6cDL4uUjqnjZ2MHl3pZdxwCY6dHGj6iYwD17yjau97z0g5e+H4Sz/qDN/U2GKN/97g8ytPzbyfOU11Keo7wGFnMN+P7+5HJ+4FKqK7Ut/KoJ0GOg5bYCtNTg8sNf/L1WVEJZCUgJ4Hjx+G197Wu3v+0NLwlJ0A7qEWIChH7nm/9zomqT9XOegVteA9NZA/hbH1w50VRdEk5OyI3isp89L7VtfE7RxpevdcDJDvWlUWZ2KyFdikxpG3fd97vWYht/dA628RuLZRsvHl+vrOIGXq5V5y4LebJVvIxSXsHLibCytpFr23hA+dA9MbGHZfH0quJelj55bRufA7xMBZV2/Wwbr5WX0bbxY8YCXikoJYg09+yAPYCWqbbxQaT6sphixPHhy0dUF6i079E2XrwSH218kGQbP7xYtvFX423jvtHGfT8IYz78YWGeZGPGfpTYl9KVYIN2KQpd7f7wh++rI0dWtHXaVSdm/ItQ5403/ljdccdvjalIcR1z5ppfOT9Xr153zuEiPFsew2LCpPxe8nuZ1Rrw/f3J5eLAJfe0JLBkfoCQiJDyn/4Do7jEOe7xepfy8vrZP1CXVl7VCsvv/mkNKb/xxl8ouz32l5q/d22kPv4Rk268Mx3QkzrGqv6P31Qbu2Ws+2Cvx+q97MNnNeByvd7n0scufpVW8f7Apdk/E0GARtEJe1n6pEYfsbbxEngyYI8fcNw0lnFYx6dgGccY5mMb31TDBOWla8/K1GvY8zIUXM7DNj4LeOkDLGUZwMtw2zjqICHYzmpCMlbvPlSXw2dXFFScgxTl5ednq7zEPpmd+13eNJHDaQX3y8to48IGTjt4V55iG6/gZQN4eqgtuddlJLisreb9Ky9DwSXK92Mbj1Ndmv0um3te1lbx3Wob/93OiOO+H4S+H7IEiIBngJJIOAZUxD1XO7B2A84BxvE+r/kG20Fd2R/b2c054aQNLjGPmNM/+7PvqE996l93gkm+D8zNbp6LPPYM0/Ia2HtrwPf3J5eLA5fLD5o9LQksmVfgkgpJKCa5Z6UvvGR5WsQ/Obii97kEIIL9nPf7V16+q776+vu7Rs35wetvqvf2ISzbz6Bw0Z59cHktzi4ORWYPe1269spsgMUgkLmphtdGXvCSgBN9VccTFZYt6szrNZD0BZgGMpo9L+MgJlSXbbbxzTkE7NlIgpfTsI0DXDK51Jb2tb7Ul1oZGRqApypP+3itzAxVWtrlJZQMOTbw0sBIRhH3zZPgJUBjz7bxJHiJKOWxADPaNo7gOsecENMPVpr642XNHpbFC0ervSy74GV9r1t5SVBpqy9r5SWgpVRr+kHMQYRtfJqqS4JIW105+Ry28cPRKcYuzjp7zzbeDi99PwhDoIGEjgCPNniz22J5CS5ZBoCuTXnJMoBz2O+R52+99a1OmMdyi5zjuW0VKudHPp/97K5nIrxkfVeZfG3vQaH8TvM7XfQ14Pv7k8uFgUsDLN3QEvCyApdQRgJeArTEwEvU+9sffaCw3yVVllBh8jquwTaOMr3BnHfe3SUg8F11A4rLT7+pPsjgsr/3v8Bz+cHrV7UieNHUwINLJ1Rx70ZQdHFGGWfugo8x14ZXR4pBe+LhpVFsEkZOyqt+tFqzBUx6Ac1423gRrb50W8Yr5eVjGzMFmDpgT0LEcNi8U5WWsj7aKz675qW87EVtWdrGNQANtIBPN9r4CW0XD7WNA3KaaOOhtvHFUl5q9eYclZd9RxtHtPBxINkGKl3X6wA8NZicfG3wQge8LO3hNrjsI9o4VJS1kpJ7WXrkFfSslY8Ej6n5ZFBp74dp9sgsXpkTwLzdv228uH2nKhB459XDESk+YE+Xbdz3gzDkA5ggkuAtBVzu98jZgI2T5s/n3aCdLtWrTxu5TAZheQ3kNdDnGvD9/cnlAsGljh5e72lJpSXzClxCLUlwOQle3n76Gw34BCUlLOKEkgCf2CcTbRJeoozcP7M3eLnA8IrPCIgFgAV7+6KBLI4x531uN/CuugFIjS0CFgxWL108oYorm+EBesQemDGQ0lXHgNCRjlg+fHhWtnH0Uybv/S5bopKLaOPcy7JLgWlHG49TXgKYugHm8LENtfzYbNWXqfAS4LF3gNlQXrYH7KE6s8oliIw5ruAlVZTrqnhyXdmKSJwj2vi4bZz1+lFfhqgtWbbe8zJEeVmXjVdewnLen/KStnGt5ISCMirN3jZePL+imIbYp1JDy1RwCZhJ5eUxL+VlIWzmJvCOVE8eM8F4XjyqCColwKQas1nvqCpeYupWX8aASyg1NeycUrRxYxv33/NSB/f5IuDlEZWy5yVVlFH5bcs2DvCIpCOYx0UbN/AyBlyiTgk+/13E3pc6YM+48tL3g9D3Y5XqPigGpXW7DZq5lIUAnlQHsj3W57m0PvMaQSnv8Tr6QHu8j2MCUVxj+bZnlGUxjhs3ntbtsU0qQiWwxT20yz45fruMq0/WQ7voywaX7Jdty/HzmeU19MF+UdfVZ76WgVReA3kNzHoN+P7+5HL+4HL5wS21/ACSC1ya663gEiDLVl7C9g34CFWlBF1UWOLekU8+UUUSJ7wk6KQdnYBTtsFjuXflBmzg77ypvvpjB1TS+0ZeHb/3zovV3pfYA7MGhe+rr366bV/M5j3unalzgierXX3v2puNNk298TEBYEFxWY+lfB6rzbH7gLJif0y0r+ekFdaWys5yP00znvqZP37t3fK9uZ63HLcc06f/QN0Sc9b2fL+UdRx9O59LPoNdX4/zffXVa1Cotoz19eZ71mO79q6Gw83ntt+H1R7fL8Yjx9H27C39cv3q/Mfvq/eguJRt6+f17Xt6ytyli2tq6fK6Ku4b1ftcCihJVeWkvAaR/ex7ifaGSQF7NisL+CTVJe/3YhvX6kw3SOyCmLwXr75cJNv4YgXsAQzFnpdaVVnmtk28eX5C9WobrwAmAKQbXLpgZvFUv+BSA9Kn14KC9RBgzs02bgfc6eE8zTY+W3ipI5Q/b1ST9d6XKxVsTFFeahD6wnFVvOAHL6nOBMTUFvCG9bsGmRJa2scAm4Xex7Iub8674SXKBKsuK8Ul1Jn9qy7ZZoj6EuAS5ednG2/Cy0EFLyPB5a071SBadVkCzxhwiTqOaOO+H4QxH7QAhkiT6nZBNYI4wLvvfe8vtWpQwkbc394+XVnD2da///f/sSqL8hwHcpwTJALk2WBQjhf3CSZxndCQANC+z/55H9DzN3/zX1bjQxuwteO67IfHAI4cm3x2tMv+5Xg5HtRjeTk/bJf3bKDJ+znP0CqvgbwGZr0GfH9/cjk/cGmih7dBS1jHt9Xy/Vu1VRzQUSouCWIkvITVG+UAMHkfOUAk9sPc+tRNfZ+WcNS9Y+mytojjmOCTIFO2gWNjr32xsn+bcxs8GehHwOkGeRLgNet/8PqL47CzhGi097JNntcAqm5Xwrjxck3QWt2vwKG8X7dZ91Pfr+p+pPkc9tzJc85NPca6Dz5bPd8uC/u76oYYazWGMRBXj/OXH7KP5jhRtx6HLG+OOdYaqgqAKPpzj4F9WlCYAFLUl/PTeHaAVvGs+jnEeVC/FYzluJpzwTFUbU7om+X7zAkuB/duqsH9IzV8cEvbtSeByrb7xUP9gEu2bwBmfMAeCSMJKNvy2jaOfS93m2283aoOJefwMzO2jSdGG5eW776Oo8Al1JoxaktZpwEuJ6snx5WXk+u4wae7HmFkaJ5t46VSM3a/S9SL3vMSasvVMvUDLg30nGwRJ7BkrsFlh23chpX2uYGX4eCS8DIYYFaRxqcDMGPAJerMzTZ+q2kbN6rLeHCpA/7cvlNHMI+zjR9WRSS8tG3jvh+E0/ygtWGf7IvAzYZ5BHAEd4B1MgFQsi6hJdqVYBDnNnh09c2+cM8eq13fvo866J9jwJigokQu+3K1jWton6CSzyPHw/bb5kf2Icchr+fjDKzyGshrYB5rwPf3J5fzBZculaW59rH7t9XyfVsKeaW4BLREUB0XJAGYBLBEYsAeVzlcYxRyKC/lOetBnYkI5a76GmJZsMkNGgmGXNANQAxBe96t1ZCiza4AOQRKFdyr1I4EUHW/Esaxngs8/rKhGKyhbP38GKtRZH58DE5CufdiGZGcYxiHf3VbTRgox+gChO3jbgY9ai8nx8K58R9nd7ul3dqCys05Zp8x4PJN9R4BZ0MN6/PsLf0SXIp2q7XEexrQ+/Vtv9c+zsfA5QMAl9tJ8HL40LZCqlWYjEIen1dQMShYTwk8QwP2XNuqgvwMvfa3dENOqij9bOMI8GOC9UB1OQ3l5axt4xqWJuxbqfeoTKjfBjxpBW+qLNe0IpPXWKbKJYiMOXbByxbbuIaQVbAewEcoL/tUX66pIlJ5CdjJ6OF+gXqEbZwRx5kHRR8vo4P3oLjsxzYeH7Anes9LbRuHTRwQE9HHYSM352n7XqbYxqGglBCStnGT29CS5wZe0irO+lRjTlZf1gF4/Pa6nKZtnMpLWMD9ICZUl33ZxhEdPC7qONSWdkqCmHrPyznYxgE9v2xs474fhNP8qHXBPvZHm7YEf4B0hHcAe4R2rMOcoI91cT0EXHJc7Av1eQ394twHXMoyOGZdjpO5S52JsgSX7FuOB3VxzjJ8ZrsMymVwmeEU11rO81pYhDXg+/uTy6WASwMrASyZKnBJWzeUkTYgIYxsU0oy8A7hJNuCwhLtAXhCjYl2aRe3+8B5Bdc+4gJ8ApLBPv7Omx1Ar4RPFXisVXUzB5c/xli7QJcZK5+9AbomPqeYEwHG2FYNLtl/c17bwaEPvLP7Zh8luHznxU6lpQS6jWcWzyHXiHus7DMSXDbWHIGrz7O39FuO/T1Ejy+D8zRBq5kzrkG+pxpYN/uWz9/X8dI9xipOxWUBcPngTjK8pNW7L3iJCOZp8HIryDpOpWYKuDR1Z20bR3+LZBtPjzbeBiBjr1e28Sfa97tsAMwYUOmq44KXk65VALNPcGlgaKjikuWzbVzskRmrvoxVXmrbuFBfyr0nb6btfUlFZUg+L9u4UV96QEuqLRfRNq73vIRtPD5gTyy0ZL1eweXcbeO/q3w/CKf5kUsg5wJ6gG3Sqm2DOQn27DGybCy4ZH0JAe2xon85Pvs+xsR2MI7HH39Gw097rDgnpJXzIJ+P7digFuPjNZaRY5ZjsK+7xpGvZaiV10BeA7NYA76/P7lcLLjcUsMHACyb8LICl4CSAIzfeOMvxsAlQaQLagKoAFjCEo76KMNAPNwLE/doQ8c1lHODmBoImX0Km6CNdQCGEJ27Aj/C2mvKCAAk1G8AeYRGbEvmhGMEaTyv4ZM9PrF/JGy/QtnJdtnfeFsEf+VYq3HWz/zeO++KPS4J1livPa/mpdpv0l134phKENdeTo5hfG5qcCrL8bgu313OlK/GUD1Tc+4bbXAuHe/Dfi8SoJr3J9ZOtX1Bsy+5h2ajXz1frN/+fFwTk/rmWPvMXeCyeHBbISUrLx/uR3WZbePtNnCqOkPymdvGYVO/0W/E8FhoyXqAl7CAE1C25VpxWUJIlEmxjQ+eiICPAJcVvHRbv0Ns4nZZwsjQ3MDLHG28iAWXKbZxrbYsbeMSXAJq3nRFEfe9Fmcbxx6Z4/Zvo6KkwrItbwbsQR0PtWVZBirKKNt4BTH73/fST3FplJlmv0ujvhy8Mqd9L61o40mKy1ul3VwrL2OjjafZxn0/CKf5EeuCfbxm79dIMEcYyXOCO4wTdV977WsNYMjxS8iHazZ4ZDnmKN8FJm3YiPK0rNsA0n4W9sGcz0L1JK7jOVGPY0Cbsh3OE/tiG5wftm2X4/WcZ0CV10BeA/NaA76/P7lcJLjUKktAyxZwSTs4IKUNSggbu4LqUJVJlSVUmFRoQm1JcMlyXW01wZsF3RDoBkF7AIkIqMYUmoRHNvS6qm5ce7PaQ9N+Ticca0BRN4yq6o2BMrFXZKX+tJ5H29rxPHbb76r33pHBeex6BIDjOecPUI3Hbqh61QQycoz7q5xjCe/Gysm+Of5ynJMUl9V8WGrJEpa2vpvGGNin1QbXRaOsHKsNsOt2Pn7tRTX52evyNriUWxtUc99YQ/5923PQx3kXuOwLXiLITl/KS6PkTNjz8pGwoD064vg1o9aMVl9eN+BRW8HLY1/QmG3jBngOphBtHBCTILINXMrrLJuSV/DShpFdtvGGKnO1Z9v4iUTbeCi8XFGwmBe0izMPto2XUcd7sI7r6OVop4w0PnhWKCq9oo/HB+yJto3fZIRxWMZbIGYZ1CckgA8D9gA0higvhx17XtJK3g0vASyl7dzPNj4AxKSq0jOvYWf/4DLcNl5CzC9CdZmqvAQ4jLCNW/CSKky9dyVhZGieZBsHvIwDmL4fhNP6sJWgj8CPuQR46J9QjvcJ5wjleB31ZCAfXEdZ2RfKIEgO6xAMup6T8JBlkRMUory8f/XqdW3blvc5dhlEyNUPywHCsi+0bY+N8JJl2Ffb/KBdlJFwt63/fD1DrLwG8hqY1Rrw/f3J5ULB5ai0hTeB5ZhVHFDkt3/9mg6kYwMSKii3/9XzY1BTlpUwUh5DhSnVmvJY1rePXeCngoSW8q4JkJrgsqFsG4OcNdBi21Rc2uMZh4umLuuNwUECNGuszfbrsVbtAHS9864BrBXgiwOXcszNfhkMyaUUrceEOajGNQYCGfkb80CY5ztOlm9GSq/eeTVnpj33GOo2Gu+f8z42XvmuLYDNOlbk9qB+G/uZSpVmraI18+nX9/j6q8cfe28yuIRtHCk+aE/vtvGkaOMGerYF6LGva3D5MIL1bKlocMl9Mq/H28YRYMcXdjbLuW3jw8dmG6ynUnkm7FkJeEnFZF85wSRgJI/b8hRgOVa3ASP7V1LayspJ56GKS5bPtnEBOQPVlxpaJikvoaRsAZcJykvCyzBweVwNkqONh4NLKjRrGBlgH9egc3rwMkh9+UVGG0+FlxHgsoSdBJbMk8AlbONJ8PLOqIA9vh+Es/qQXfR+CEkJC33HC6jYFpTHt43YcgSaoWOO7S/Xy+Arr4G8BnzWgO/vTy4XCi7rQDyElTKvrOIAIVRDIrfByPWzf6At3pdWXh27Z5eNO5cQjIDmfRNgp1Ksva+D7sj2K9BVlTEQTarmTHlCriZEkm0RUtmAry7DNpoKP9azwSUt7azvLicgYQUp6z05f1ld8wWCtcqygnkVlLOenddtwCdVrV3gEmOr5p1z4xgnIaylpnTPhxuUusuyz+b7qJS49nOJ/mu7Ntda3a98/0H96v1M6/ZqmNscn2/fXDd95pPA5SLaxqneTNrzsoSRNqi0zwnc2o6ZAAAgAElEQVQudV/XoNZ0B+Lxg5rh8JGBfeLBZXufw0fnBC93q21c7FsJuDkGI8V9r3sueNmlvNRW8wi7uasfxzXCyNA8Dl4apWYRpLRcVc3yx1WlluxDeflsGQDIS2UpgCXLB4LLhs08es/LFnCpbeMxe16yTphtHHtdmlQG57ED9rx0TLUpLnm9aTf3U1xKcBkKLwewjGvb+HTgZQi41MF6sOelVl7OxzY+sJSXqeAS9dPgZbjq0veD0OcjdD+Usa3hvs8MaDgPcEhoCbWp71hzuQyd8hrIa2AWa8D39yeXCwSXZfRwCSvlcQNcQgkJi3dbdHHudTkdeFlCSgmbSmhHAAeIxOMK5lRgT8IhYdEWsMoALQveifsVpKpgnIRQBojeKJWAchxVPTn2d15UEoCZ8dagrb4nx1rOgYxyXT1fDQSd/YnnIMyt+6jb/Xjj2erx1M+DsnVfGLe7v7LNqj221ayr4Z2cFzFOqYStxyq2ABD13GNgn/Ldu+tX66XsX1q663vmmeRY/PtF3fG1VdUXSl/fvutx2esw/twXXGbbuAkORLDZDSo329WZ10daOUkg2VRHdkFGE2k8Ltp4e8Cejz06UpUaEntRziolqCf3im1cw00AxCTbeM9qzcho44hSbgCmsYL7RRwvbeOElwtoG6d9PCiPBJgptnHYwSvLOKzj9t6XEbZx3WapopTtTT42kJIWcVdOWGnnBl7atnH/fS+zbZxRxpmHKTBteNmH+jIdXvqrL30/CGfxEbvofRBa2hbttnHL8rB8t5Wb5nX0Ow9gOs1nym1nqJbXwN5YA76/P7mcL7jcUsst0HL5gW21fD/u76gGuAQo4X6WLtUl7vvASwDQV5/5E518beEaYl17U31QgTpjtSVEqgGQsBZbZRE05cYrL5p9GwEYBfgiBHKp3SRAqwKv2HWpTqwszFBFvmkUofLaR66qr35djGEM7NUW4o1Hnhkbq3nOEoA5+sR81HPhgISNsbiUm+hfALaxOZRtlnDSblOc6/fjGGc1jyhbzUELcHPU53t3vhvM8etijjmea+/We3ryGsr+WPbbfKYa2LIMFbDNcuZ52vr9E7EO6v7q98R3/ox66tM8tmCrBqrsm2PpPw8Clzra+ALZxmFff2g7Ldq4p/JSW8Ufrm3m3eDSQ5UZaBvH/piEnHHqy3Z4qW3jM7aOLwOQJsLLlPquukHRxkPVlV3lHerHLmv3YKoBe9ZUqOIS5YunV1XxDODlqt7DMgRc6j0vCS+j8p6Vl5+bvfJySNgZq7zUe16We132CC6L58OUl4Sa/drGA8DlS5EBexbMNl68DNVlvPKyuBUHLrlHJoEl81T1ZRq8/D1v27jvB2EGBXsDFOT3mN9jXgN5DSzKGvD9/cnlPMFlC7Sk2nL5PljIHeASoBFRwP/ZPzzX2JeS4G8SvET93/knj2hbOaKHox0E7JH183EfQOpddcOGqw01Yx995Db22loNAZfZNi6CAl3rUFVyT0tHXlnNS+UlYeSkHApNqjTjwGUNPl19Zdt4GQTIN9q4AJGzto0Pn0REdFjGF9U2Hqq6XEDb+BzgZWUdj4SXnYrLlD0vhXqTYLIrh2Wc911qS1yzlZb2eTPaeDi41DZwz2A9UGnWNvNFsI1jn85023jxSjy8HNw+om3efYHLdNu4n+rS94NwUT508zgydMlrIK+BvAb2xhrw/f3J5fzAJQBlq+Lyvh0NLZ3gEqDmG2/8hQaPXcF4qLxEGaoqASgJLRFRHCnDyynAP61QFKrJDCwXC4xTxbqAYDkGXGbbeIhtvEN9eX2kTKTxsKA9AJewjMcDTHfAnuVsG69UoNyjsi1Qj7zOsil5a7Txp9ZVl/qyvodo4/3axmOUl1p9qZWXBkbOVHnJPSr72O+SbTxbRxsPsovrfS/jo40XkfBS15uCbZwBewAYCSX98j5s48dUDUA9IabeuzIsUM+04WXx8hEFJWXI3pepe15SQRmTL6ZtvFt96ftBmEHB3gAF+T3m95jXQF4Di7IGfH9/cjl/cEl1pYaYwh4OYMk0ZhWnwoxgEtZxXrNzBuwBnLQTreYM+JOVl1MAmBlYtq5Ne63O9HwvgkttG99Ojzb+0LZisJ2UXEc9n2m08do2vuxQVvpbyTc1vHSpINuu9aO8dMPS4rH12e1zWe6nufyZzQoYuizck65NJ9q4iTJefHaxo41r23jPwFIC0Bh4WTxF2/gc4CWBY185YSgD8ITmtIBH5Cl7XnaqLyP3u5ylbRyKS0DSZsAeAExPcFmWq2FkGMQ0e2XOX30JcAnQmWQbT1BeAnhSdcl8rrbxf5fB5aJ8pOdxZGCU10BeA3kN1GsgA0k/IOk7TxJa8pj2cELLVsUlIA9UlL/969c0kCSEdMGf73zzfyoAzMN3PKlzqC7tehleZmjpWjv52uzXRXFhTS1dXleDezfV4P6RKh7YUrSET8qHDwJcpsFL7FGZAixZF+CyOi73ooyKOn5tSzEAT1feaDvWNk7geX2r2r+yDVbK67SNxysuF882ruHlIkYbDwSX87CNL+Sel09hr8tQcFnXaUYPt6OJTzrvb8/L4bMrqpgjvIxVXnaCy5uMHH5MIQCPXzJ1/FSWtVUce12yTq2alArKdts4oKWGl40I5dMHlxp27rFo4yl7XrbbxmFFvzMqpe152W4b9/0gyh/b9cd2nos8F3kN5DWQ10D6GvD9/cnl/AAnYWWVl3taSmjZCS5teIlgO76gyQU9M7ycPaTyfV+53P55NwCXxaU4cKkt4xpebiUqLwEv+wGY6fByUw2vjbzgJcEmIGZ1TBgZml+H8rLex1KCyq5jwEumrnLue+0Be1B+ZhHGK+XlhhomwMtpRBsvHl9XUF36KC97gZbcO9MVbXySsrKKTt7/3pcxykvUMfByDgF7YPFG6kt5mbrn5XPzsI2XsBHBepgIEp+PgZeEnAZG9m4bL1WWaNdOZs9LQEsJPf0gZuh+l1ptWVnNp6O6hG08xDKOsqgzeAXpcFSKsYuzzm6xjft+EOaP9PSP9DyHeQ7zGshrIK+Beg34/v7kcmHgktHDbWDJ81arOGGWhJCXVl6t9rPk/bZc1qNik/AS+2C21cvX9w9Ey+969u+a4HJ4ZVMVgYpLKjKHPdnGCR1T8uFDIwNR52Ubv9axp+VEmNmthHTBR9rGseel637KteLRdaUjjpdgcRYgMzXaOEDjJGt5yH0DLtcUI47LvS1dxyn7XMq61Z6Xk2CluG9s4/1DS1rH9f6VT68GRR2vo43HqC9X1KIoLzUAnaPysnfbeBK4BMCslZRUVPrkgxc69rxsAZe1bVxCyzDbOFSUUbbxKQLMYSC8JOwsEuAloCdhZHB++/Bi2cZfHVde+n4Q5o/t+mM7z0Wei7wG8hrIayB9Dfj+/uRygeBS7GdJWCnzAx/+4u8nQkRAyK1P3dS28U8OrijYw32gkwtecl/Mv/3RB15t+PSTy8wegOU5331zjr91CS6H94VZxQkutfLy6k6SbTwFVsq6eq/L0jbesHNH2MepopyUN/rxto03o5JX+2SKaOMI3DMJPFKlSdVl3/ZxDS4f25ip+nL5RtqelyFg0resUVxiv8vuPS8b8LGMUC6vBR8LMGkA4roqnnQH7EG08cXe8zIk2jhUmkapGQ8vAT77U17uRts4gKdRWyJfqWzbCLbjZxGnynI89wGVssxE23gLuNR2ce55GaG4xL6YUeDyC9ONNm7Apb/yEuCS0caLV7Dv5TyUl809L4vbdyqdbs3RNv5qve+l7wdh/khP/0jPc5jnMK+BvAbyGqjXgO/vTy7XM7j8yc9/5g0QESX8n/6DcxpgHvnkE14AU8JL2M0BPtFGBl+7D3zld7a739lP/u5/j4FLSLIlkAw5NsrLeNu4BJB9HQ+TlJeblQV8Erzk/V5s44/QNj4ZXEqwSXgZr75sizY+B9s44OWC2cYNtJyTbbwBMN3gksrIZt6/AnNX2sZ7tIwDhg6Soo2vqCIiWI+uExttvNzLsrKMC4iZBjCN8rJ44VgNRWlHn5BrINkAkUJR6bCL0z5uAvbE2sYB/2IC9aCOAIc9H4fZxhmwJxJcpqgudbCeJrzsI2hP2p6Xh1VRBu3x/SDMH9v1x3aeizwXeQ3kNZDXQPoa8P39yeX8wKVUVbYdD+/dVgfe++u/DoKIAJGMOI5I4rB9A0h2KSglvEQdWsczCNvdICy/v931/r7/Nz90gsvlB7bV8IHtKIDZR8Ce3qDlVQNR0V5DFTkT9SWC/Ow227g70jjg6PDR2aouYUtPtY37qil9y9E2Hrzf5VSUlydUE1A2z6cbsOdEkF1cgs5CB+zJtvFocPn546of23itvoTtuw94KdWVPsfdtvHxfS4JLo0C82jUfpfR6kvAzqnaxo8G7HlZqzTnZhu/1b9tHMrNeIBpbOO+H4T5Iz39Iz3PYZ7DvAbyGshroF4Dvr8/uVw6uASwZDrwpW9+MwhcElYBVML2TQUmgCTUlFBiPnf161V69NwfaLiJ+yiboeXugl183znf/e/ty9/+hiruMcF5sMclrOJ6E9wHttVc4eVDiBCeHrBH28YfGvUUbbwOwEN1pSsfXttSdUoBlyM1bNjG26EiVZf92cbdfcE2vvzYbNWXqfBSw8ap7Hs5WXnJoD5VzsA7sTlVl1UQnlDbeJ/qyzVVPL0WDDD1npc6aE9IwJ667KLZxnUAoOdWVBGbZq68XNH7U+o9KqG6fL4+7wNe+iovC6HGNIF3hNoSKswX6ySBJaGlyVEHANNOfkF7gpSXtI1PK9o4bOA6+QFMU7ask2wbj9/3kmpLDRxpG0ceGW1c285fPayKqHSn8v0g9P3YfuONP1YHDhzoTCjj294sy2Fcd9zxW+oHP/jh2PguXLiiPvGJX1Vvv/3nY/dmOcbcVw098lzkuchrYHevAd/fn/1U7tvf/rYKTZyfNpXl8r3bCqkCl5s3X4gClxJkfeONv9AQ8/AdT2obOSClTHcsXdYqzS5VpmwvH+9+SJbf4eK9w9GtZzvBJeBliFVclk0N2EPVJazePE7N52UbH04MyjMJcLpBIoFlV74nbOOfSbeN+6oqfctxr0vsWekK0iOvaXAZCyvteoSXVe5hG69AZ5/g0ig8pZoy5Hhu0cZ7toyn28bnEG28yzZ+c3wvS3+gGRewBxBTg8gW27gNLuV5km38pSNCRTnZPt6MTr4YtnFtX385fr/LpGA9t46o4va4bdzseRkPLwcIuhMFLg/3Di6fe+4lhQSg8MMfvq+OHFmpznENAHARwSWBqwtcAmTiOVxAM4OT3Q1O8vvL7y+vgfmtAQK3nNeKylBoifKcvzZwSWDJ/MDSxkiF7HPpC6T+x3//G4XkWz6XWzzQld/J3nkn2N9ycNfKRHAJeJkEMK9umyjfpW2bwXO8857AJfubi238GtSak+Bk1/2wvS61tfu6gZ3x4LK7z1lEGJd9LANe9qycTG0P8DIYXCbaxuOjjTet5F0289B7IcBSljXwMtvGU2zjReyel1XQntVG0B5/SOkGnAj642MTl2U0uHwBCkvb/m1UmBJUuo7HFZueisvYoD2NPTL7B5gh+11CeckgP4ME5WUSwLSijaeCS63WjLSN84NnUu77cf/aa1+rAJ8LXEKx+NZb31oo1SJgqq0SlXB1Ecfs+z5yuflBmTz3ee7zGuheA5N+d/bj/V7BpVBZEloO791RGlw+90f/KQPGD/cOpMrAMb9Lew0899Z/LMHlCTW8vKGG945bxQktmWP/Sqmq9D0e9gAv+1ReJsPLRzaDgvZo6/jD2PNyS0WrL0WEcb9o4wjwg70pNxXgZTzAbA/YM2vbuAaZCfBy8Pi6gnU8FVja9RkpXKos2457U19WiksBJFuijY+DSCgve1ZfRtjGCTENwAyJOG7KFs8gaviqqnIce6cywE4PCswhI5eLgD2DGOt4pG08fs/L2iZeBe2RFu5SmRkKMwkvARkloPQ5Rp2iRXmJ6y5wqevoegSWtJ2jLV6bkDdgpI/6kkF++geXVRCgV/xs4wSXul4CvCygoNQWb+ShaXzPS20fj7WMox4s54HKS98Pw5gPcBe4jGlnVnW6rOKzGkPupxt05PnJ85PXwN5ZA76/P/upXF/gsgaVxiK+fN9JxXRgaX2k/tGps+onP/OPLm5DkXyeQVleA4u7Bn7y8/+tfvXySA3uXlXFRX9w6Qsq7XKptnGoJQ1s7NE2/tB2YsAeAyJd+1za1wy4NHtkRoPLym6+v23jGl4mRhu3wWPq+eLYxgXEdIFNfY3AkrlPHZ8y4ftdNsFlvY/l4Bl/iOkPKl1Q87iC1bvPNOto40PCzljlpYaTx5UTXN5MCdoTrrwE2Bz0ahsPAJdafTkZWFb7YlaBehYn2jjAJdSag1eOKCgoY1I4sGwCTrnnZTK4vBUerMf3gzAGFnSBS9jJYcu+evW6VjtC9Yg+aNmmApK2c97DPpNQbMK6jTLI0Q/Hh/Ksy7xrb0qWR5kbN54e2+OyazywjuMZOHaOIed7B6zkd5nfZV4D01sDvr8/+6nctMHl8N6T6sBgY0sNTmyoe27dzqrLrLrMa2AProF7fv8Laun8cTW4IMHlaCw4D5WWdm6DSd/zPpSXqftcagAKEFrB0FESwLQhpeuc4FJHNr8GtWaXLXzSvW4Lt2u/SwTtwfV41WU7LIWiU1q6Z3GsA/YkwMtUUOmqH2MbhyqTas3o3AkoO/a9fGJNFdWelz5AMqwMYWRoHrfnpYGdCwUvny2VnDGKS9QhiIzJo+ElgvTAMr7aUEhqpWUSvDzWaM9HcQnbOAL8jNu/fW3jUrEZCi6PqMEXqKT0hJgAmBXE7F99GWobp1pzXrbxgW0bT1FclnU1APVUXvp+EMZ8vLeBS8JCgEUbTMo9JgkNUYbHqEMQCQs3jnEP40POezgHUJTt2c+Adgk+OVZZHu3Z5/aY7Tbz+fQgR57bPLd5DeytNeD7+7OfyqWDyzoIT6263NFqS0BLbRUHuFw6sakOra6rL/3Jn2RwtQfBVVZDLq4actrv5ktv/xd16OxxAy7vXlVLl9fV8MpGDS3v39J7Wtqw0j7PtvESeIbaxh+uo5N3qy83223lpW2cQNIFK13XpmcbHylEHJ8FtGz0kWD7XgjbuB14J+K82vPShpHetvHV/m3jz8SpLxGlPNo2Tos47eM898oBG2E771d9GR1p/Ln4gD3xtnGjrqwApgtiRlnHjfIy3DZubOFxtnFATljDwyHmAPV2tW3c2MsBMNOVl5HRxi14SRVmdKTxANu47wdhDDAgDJRwku3gmoSCbWUBHwkXbTBJxSPBpQSR6Mcuz76R23VZnmPyGY9sLx/vLaCS32d+n3kNTH8N+P7+7KdyaeCyCS2X7zXAkhZxQMuPXdlRBwab2wp28aW1DXVo5YT6w3feyfAyw8u8BvbAGvjD731bHTpzTC2dO66W7lpVgwtragCr+JXJ+1va4NJXZWmXG17dUSZtRQft6d02/nCqbbyGkS7FpbymVZclvOwGl5OUlyMVDC7lPpmPhis3DQx173mpweUuhJcu9WTKtSDbeASobFVmOpWXHWpJG3SG1p9QPlRxyfLFM4CX2TZeRMDLPmzj/YPLY4p7XvooLmWZdNt4OLjknpjByssKdvavuqSKMkh9WdnG4yOO70bbuO8HYcxHfBv8Q1s2uCRItCGnLGeDSNYhuLTPbZApnwFqzd/8zX+pkPM62iG4ZFtd42G9nE8fcOQ5znOc18DeWwO+vz/7qVwKuKwVluW+lveafS0BLIdXdtTyFYLL0Y6SqstDK2tZebkHoNW0lXy5/cVWcX7p7bfUodOHS7XlihrcvaYG96yr4tK6Gt7rbxOXAHP4QFywHsDMhbKNP8Q9NGdgG39Y9AHbeLV3pQeoLMvKOi5lZds1HaznEWP7hvqyrVzs9eGjc1Bdfmaj92A7KeASdWkBbwvQw+sSQrKOvBZ87IKJbcrLJxERve99LpuglDAyNI+zjZvo5AtlG//c7rONd4LLm+5I4t3Be6jkDNvzEpZxQsw21WVboB5eb0Ypj7GNe9rFS2hZw87pwMsQcImyBJ4ptvHilUjV5a0janAbyexT2cd+l1BsTrKN+34QxkCDEHDJslRXsj8JHyeBS9RBedi5kQgh2ZbMbZs57klw6TMe2V4+3ntQJb/T/E7zGpjuGvD9/dlP5foDlztKKy5LeziUlkwHBlsnla26PHR8TV14+Zb6yc/+d1beZYiZ18AuWgMIxHPhK19Qh04dVYfOHFVL546ppbtW1ODCCTW4uKGKyyNV3Luplu/fUsUDfjbxRYKXuzraeA+28eXrIw0gg9WXU4o2/rFHR7O3jCfCy71iG9egU8NLC0i2wcsx0AnbeBM+pp6HQkuWN8pLAyNDgvWgbBK81HtU9mwbF9HGo+zjMftdok7snpflvpadEHPX2MYJLBlpnDbyCVHGYRmv9q70B5jThpcaRnpHG5+/bdze85IgM8U23gUvfT8IYz7gCf9cwWsAGG2wCHAo95Ck6hHX0f8kcIn7rr5cY+fY5BhQF/1zn8xJ43G1m69NF3Tk+c3zm9fA3lkDvr8/+6lcH+CS1nDktIcTWmqreLF9Sg2E6nJpbV1bxpeOn1C/srWjnvuPX88AcxeBq6yEXGwl5LTeD4Dlc3/8hvqVu9dLaHlMLem9LVfV4O4TanDPCVVc2lTFFYDLLb3HJRSUEkr6Htt2cN/zRYs2jujlw4e2koL1wAoureFdx/3axsMUlASdOrhOlPoSyk130J7isfWZw8vlz2wmKS8BL1OVlnb9yjb+2RNahUmlpSsPVld22cwD4eMAtvGpWccj97t8alXtGdv4HAP2pOx52T+4hGKzVlJSUemTx9jGobiE+rKpvAwAl3qfzIiAPZVtvFY9Uv3YVx6ivkSfKD8v5SUs5wSWzFPAZZfy0veDMBQWEPq51I9dqki7Hs7Rt7zOgDyAjmwfbVJFyWvM22Am4aUsR2jJ55X9ohzHg/sEq23ts42c7x3Qkt9lfpd5DfS3Bnx/f/ZTuXRwWdvDYQ2nPbwJLndOqwKqSwe8hG384HGkVbXxuWfVl77xDfXeX/1Qg8wPf/H3WYmXgWZeA3NYA/jbA6h870f/t/rSt95SGy89rQ6ePKwOnjzigJa0iFNtCWi5bZJnYB4X0PSFlXY5BPnZe7bxLS94SXCp82sdwXg67OSVbbxUXvravAEudUJU8Chw2Q1K52EbX9ho44Hgcta28eGTJ5QO8rOA8DIuWM9i2caHUFzuOdu4sYB328Td1nIfUCnLAFryPN42HqG4TACXWnmpFZt7yDZ+axq2cbR5Z1RyKS99Pwh3w8c6oKIEixzzW299q7GXJa/nvD8Akecyz2VeA3kNhK4B39+f/VQuDVzuKOxzSaWlC1oaxSXAJVSXtIxvjHSUcSovAS81wFxZ0QDz4LFVZdKKOnhsQjp+XB08jnrIe04Yz8oxdWhlJSgdRPnVY+rQ2lH10ZVj6uDqcXVw5bjJV4/ra7hup4OrKHs0Mh1TH107qg6eOOadPrrGsqjXfzq0bto8tH5MhaSDG0dUdNo8qg5FpcPqo5uH1aEyHdw057iGY14PyVHv4OiIOjhCzmOce6Stw+rg1mH10TLHcVDaOawO9pUqYHlEHToNe3ittFy6a01YxDdUcWVTFXp/y201vH+nTFsKyksARReg7LoWG2kcMFOrHaF4jE06wM62QuCevlIDLMq9KX2OpxZtvGMvzOsI2LMZHrSntI3HA0x3wJ7lednGb8SrJ6dhGy8eX1fFZ0/oRBWmS3XJa32oL1ujjU9UY9Jmvji2cQMv52MbL0ro2FvE8STbeHy08Wwbh/KSassIiBllG6fFfDrwsnjZKClD1Zfp0caPqJjAPbOwjft+EIZ+kM66PNWPNrjE9ccff6YKwDPrceX+MszJayCvgbwG3GvA9/dnP5VLAZe0iLvs4U3F5ckzqrDgJYP16Ejjq+tqadXYxxF1vFZhGiUm1JidSQNGQMZ+E4GlBpEB8PKjq8fVoRPH1KETKwrHB9dW1MHVFZOvmWu47koH11D+WHxaP64OBqSPAnTq8sj7T4c2jquYdHDzqIpPx9ShzZh0VB0aHdEJcPGjZTo4qq/zfkh+cOuoikrbh9XBlKSBI1SSMelIqa4sFZYlsDwEazgiiJ+HPVxCS1jEt0qL+JaAljW87AKUXfdsRaXvuYk0ngYwDbDsB15qgDqnaOPL1zrgZIf60kQp71ZCuhSZ0jbuuu93rcU2/ugcbOM30mzjAI227TvlHO1VUDJQfZkCMSt4ORFW1vtaatt4QPnQPTCxh2Xx9KriXpY+eVHZxucALz9n1JJ9gstBCryM3e/y88fVotnG46ONHzMW8JckgKyPGZxH5oCWqbbxwUuLZxsfBsJL2saLV+KjjQ8SAvYUtw5P1Tbu+0G4Gz68AS1p+2Yu97DcDc+Qx+gGHHle8rzkNbD31oDv789+KpcCLhk9XEJK1/GB4amzqrDhJW3j61RfbqhDa0jr6hAgZgNkAmZOSmvq0Opq72lpbU0dWltTyH3TwRPH1RIg4IkVdWh9tcpxzHPcsxPvmXLH1aH1iLSxog75pvUVtbS+osFlDFz0rbO0uaJ8k25z87guf2h0TEWlrWNqaet4cEJfS9tHdTq0fVQdLBOOl9BmeS80R/1DO8ei0sEd1I1MCJ4TkwApmc4c0wrLGliuqKW7uKflehmMR+5rCYu4C1wCYIYH6iHQ9IWVdrnUPS/7Bpdob/hw2p6XXXtcynsNdWesbbwEngzY4wccjUKTtnHfOiHl5mMb31TDBOVlCqhsqwu1JZSXhJhtuYSVKCPPo45dILIlYI+2jU/NMm4AqQ+stMsAXobbxlEHKTFgT4/wcvjsioKKc17wMkZ5CeDZud9lSrRxYQOnHbwrT7GNV+S4smsAACAASURBVPCyATw9gvTQMh4JLqcZsCcUXKI899lM2vPyVpzq0ux32dzzsraKo80027jvB2GGBnsPGuR3mt9pXgN5DcxzDfj+/uynctMGl8uXt5UGlza8rPa83NxWWn1JgHli09jIT6yrpROEmb75ujp04kT/aX1dHdJpTS2tr7ekE+rgRnl/tKKWRiv6HNeQDm2cUIc2xxPv2/kh1NlcjUujNXVwtKoOjda8U10e9fpPS1ur6tDWqlraWgtKh7ZXVHTaWVFLO6vB6dDJ4+rgyeNqqUw8l9d4zzdHG4dOrcSl08fVoeh0TAE6hiYddIfqynMrWmFpgGWpsrxn3QTiuSyVltzXEpASVnEmqi4NvATAjLGN21DS99zseZlgGe/RKi4t5w2w6GMVr8psquE1/4A9gJnoi1DTqCgjFJilZZxqSl/QyGA9cbZxqC7bbOObcwjYs5EEL6diGy/hpQ/A7AVaMogP4GUokKzK0z5eKzNDlZZ2eRtM+p4beGlg5KyjjfdtG0+Cl8+tqCJWfRkdbdzsWemCmDF7XdZ1zB6WxQtHq70su+Blfa9beUlQKZWXPDYBewAta6VmUQLKSfkgwjZeVAF7anBIgNhXHmIZN2WPKKgnY1OMXZx1pmUb9/0gnOfHbe47w5W8BvIayGtg760B39+f/VQuBVy61JW8xv0uDbg8fU4BXDbgpbSOQ31ZAkxAzMH6llrCPphIAJohaWNDLU0hDTY21dLmphp0JNxfGm2owQ6A4bouu7S5ro9xfWlrPKFcW1raWldLWyci07pa2vFPg+11dWj7RFkHef9pcPKEGpxc905LZfmlU2sqPp1Qg1MxaU0NTpu0dHpNHSrT4FR9nfd9c7SzdCYynV1VSynp/KqBj6G5VleumajhFxA5vFRZInr45ZGwh0toaYNKeV7DS6opQ3LslekLLGU5Ay/7sI2n73c5vDrS+24a9eUoKeI4YeSkvIKk1xDkJwJaVnbyeNt4ER2wx20ZBzjVysvHNmYKMHXAngTr9zRs4wVUlB7Ky17BJQCmS3nZcW260cZPaLt4qG0cgNNEGw+1jS+W8lJbz+eovOzbNo5o4TWIdAfl6b5fB+CpweTka4MXOuBlaQ8nrGTeR7RxqChrJSX3svTIK+jZP8CMAZfFy0dV8cqcAObt/m3jvh+EGRrsPWiQ32l+p3kN5DUwzzXg+/uzn8pNDVxe3laAljW4tOElreMSYG7tmMjjAJmj7eYxwKZvGm2pwWjUf9raUgOdRqrYQtqq0mBrU98rTm0oJHNuygy2RmqwLdLOSA2Yquubamm7TiiPc11vBzA0Ip3cVINTm2rAHMdtqSyzpPMNNcAzTCEVpzdUcXpT1TmO3Qn9897gzIaKSmc31ODshioCE+sMzq2r8bShrxXn1lVo0m2d31ADndbLnOeT8hNqcFdCuvuEAZBdOeBkmYq71w2oLGHl4OJGqbIEsBzp/SyLe2UEcRtQ4pyqSxmsp4SXD5hgPYCRs4GXO0nRxqVaMuXYBAsa6YA/6bbxWknZBS9NP6VN3RtctkQlF9HGfdSX2jKOiONltPE45SWAqRtgDh/bUMuPzVZ9mQovYf3uHWA2lJft9nEG9alyKihj8wpUUkW5roog2zjrhYNQFzj1VVrKcvWelyHKy7ps8blVFZdgOT+urd597HlJ27hWckJBGZVmG7BHA8/nV1RRJr1PpYaWqeASsJPKy2NeystC2MxN4B2pnjxmgvG8iKA8R/X+lgSXyKnGNPWOquIlO3VbyPV+l1BoVkrKydASSs1pRhs3tnH/gD0I7qPVnsgT9rykijIqv23Zxm/fqQokHcE83Dbu+0E4z4/b3HeGK3kN5DWQ18DeWwO+vz/7qVyf4FKqLJcv7zjAJeDlBICJ6OOwkWsrOSKRMyEieVDaUYPt7d5TsbOjkJZObumc58gHuHZ2pAanzL1BWVbf29nWdVBvcGrbmXDPlQYnUR71wtPS6S2FNDjjn0LLh7SNssVZMxbkIWlwbqSi0/mRKs5vBaeluzbV4K5NVZQJ50y8FprrNu8eqUFMurChBtEJIHJD70sJCDkpFVBVMsESLhSWk4GlC2Lae1/ifMa28auAl/G28RpY9hOwx6gutxNUl5uVBbwLXMp7vdjGtQLTDRJ9LOTx6stFso2nBeyBbbxt78rY64ww7qe+PJG+1yVhZwUvCR/XA9SY/YJLwEwJJUOO52Yb73HPSwLQNNv4bOGl3ifzeds2vlLBxm5lZbcakwF7ihf84CXVmYCYGkg2rN81yJTQ0j5Os42HwcuiUlwCdPavumSbIepLRiePtYynBesBuGzCy0EFLzO4zHBj78GN/E7zO81rYG+ugf0EJH2ftU9wCZs44CWVlswPDE+dN8CS4FLAy8o+DgWmVGFCiblzWg15PSY/dUoVU0jD06fV4PRphVym5XMn1fD8jhqcOaWGp0827qFccfqkGpw5qYozp5wJ99pSoevtqOJMTDqpinP+aXj2pBqc3SnrIO8/Dc9jrvxTcX5Hly/u2laxaXj3jopL22p4YUunwYUtxcRrMXlxYUsV92zHpYsjVaQkAEifBFWlTiZaOGBlA1jeZ6soXbBSXrPBZam8nEfQnquptvF+wCUhqgGYs7aNQ62522zj7VZ1rej8zIxt44nRxmMBZVc9bQf3so0LcAm1JiFkbD4GLwkx3fksoo2HQEuWzbbxUqkZu98l6kXveXlcBO3pB1wa6DnZIk5gyVyDyw7buA0r7XMDL2vQOWmfS3k/2jZeqTX7B5gx4BJ15mYbt6KNG9VlBpcZcOxNwJHfa36veQ3svTXgC/P2U7k+wSVBpZ0fGJ66S2l4eapUXLYAzDGIKWElIpMjAQDy2CfXwPCMqaePARD7ScMzZ9TwzGlVnDmtBmdPq+W7T6ni7GllruPeeCrOnFHFudO6HMrqY5xb1wZnTyk7FWdPBQHIBqw8f0oV50+pAfK7JiRRZnD+pCrumk4a3n1SDTFnZY7j9mTK6vIXdlQRmYb3nFShqdB1dtTg4rYqRML54KK5Pry4rUIT2tJtXtpRg0tbqri0E5C2VHE5IZUQkjByUj68t9zDErAyGFgSXgJ0lirL+3kNeXn9gW01O9s4wGUavBw+DKVkPwCTSs5qL8oqEE8AzAwN2IOgPWWd6IA9j4wUFZZ+tnFEHMfelJsKqstpKC9nbRsfApYmqCdhGe/bNo7x0AoOkNmWWKbKY6El67ngZYttXNu8q2A9gJtQXvapvlxTxdNrCerL2go+OWhPXbZgxHHmQTbyMjp4DwrMfmzj8QF7ove81JZx2MQBMRF9HDZyc56272WKbRy2bwkhaRs3uQ0teW7gJS3jrI/zbtt4db8CkZNt41BeTtM2TuUlLOB+EBMW8yNK28eTbeOHVZRt/Na48jJUfen7QZihwd6DBiHv9O23/1x94hO/qu6447fUD37wQxVSN5fd32snv//8/tvWgO/vz34qlwoutcKyUllaakt9/SSiigNclklCS/u4DODDQD5juV3e+/ysEyK6wGLotWUAy7Nn1PI9O2r5nm1zfPasWu5IElYOz59RriTLyOPhOZQ/FZUALId3nVbDu/1TcddpDTrbgWIXbJx8b/nCKWXSabV8wT+FwsdG+Yun1HJEGl7aUcsiSdAor4cco83h5ZNx6cq2GkanLTWU+1MSSHblDdgowWPMsa2+LIFm4H6X2BtTBuEJOR4+mLbnJdSStHoTPKbmw4dMBPBogKmD7yAAj1+ibTwFXJq6s7aNo79Fso2nRxtPgZ+uupVt/In2/S4JNDW4JHxMzV3wctK1CmD2CS4NDKWSMjTPtnGxR2as+jJWealt40J9KfeevJm29yUVlSH5vGzjAJhBEccX0TYO+/rLR9UgIWBPLLRkPcBKmULUl74fhG0fnvm6G0q88cYfqwMHDqjnnntpT0G+P/uz72Rw+bfud57/FnbPvAC+A8IfObKifvjD9/fU32jKOuR/UFy4cGUmc+L7+7OfyqWCyyqKuAjGA8Wlto3rfS5tcOmyjZcAcvsLL6uvvP22+v7/+l/qpz//ufrwF3+vfvnhL3LKc5DXwIzXAP72fvp3P1Pf//Ffq6+886dq+/dfVMOpgkvATwMvQwL1yLIh0FKW7UN5mQosNQAt997UxzGKS1EnBFxqSHoNe2XuHdu4jjg+a9s4+rvR/76VLijpew3wEhZwAsq2XIJLlEmxjQ+eiICPAJcVvHRby12BeHyvhUJLljfwMkcbL2LBZYptXKstV411XIJLQM2b3ftadu+JGWcbxx6Z4/Zvo6KkwrItHw/046m41OByd0cbN/tdGvXlIEF5mbTvpRVtPIPL+QOUxx9/Zs8BPsAePFcKGMl157828zuo3wH+gwEpz4mZk1u3vqIAL2c1H/sJSPo+awq4dO1nSZv4x66cUsuXT+rUVFxayst/fOGSuvmf39KgMkPKDGnzGljcNQCQefObf6z+8bXzPUHMdts4wKKEkr7HwwfjFJh9wMuFso0/Eha0R0cdL1Wa0erL62b/SW0FL49pI5+UZ9u4AZ4I2DMV23ipomwDl/J6CrRk3Qpe2jCyyzbeUGWu9mwbP5FoGw+FlysK9vJ023gZdbwH6ziD9jDS+OBZoaj0ij4eH7An2jZ+E6pLWsZbIGYZ1KcbVjZBJwP2ADSGKC+HHXte0kreDS8BLKXt3M82jojjIdHGUVbbxrXVvP/9LsNt48ZejnrpykvsU3kkPFnwkgrM4lb3vpe+H1Oz+pDdC/1AwZVqp0YbUINBtbkoYAXPlNVpNfTaC2s1P0N+n3INfPe7P5gZtES/vr8/+6lcErjUKsumPdwoMGtoCXjpBpcnz6tLX3ktA8sZK+kyGFxcMLhb3g0A5qWvfSlhr0vbWu62jfvCSllOKilDjoc62nh6xPE+4aXZQzNgj0uhuKTV3F95aSzqKB8NLnWk8ZHy2euyDWRi78u2e93X3bbx4WOzDdaj97tM3PNyOtHGzT6XXurLVKu4rN+Akf0rKX0VlyxHJWVonm3jAnIGqi+Hny/3yUywjZu9Lh3gMkF5SXgZBi6Pq0FytPFwcMk9L2sY6bHnZWN/zOnBS7/9LmtwifLp8DICXJawk8CS+SKCS9inAeTa0ixBHQFhn9ZIPl8fNnHAQtizJVzo8xhzjb0rJ6msUA7vq895Cpn7aVhY8X6yVXgc3GFeJu1linWJMrHrwTX3aMtnLU5a/z7jRxsohzWNfFKbvvexTn/zN//lxL8n3/a6yvn+7Xa1Ie9N429ctu863k9A0vdZ08HltogiDoiJZJSWzMfB5cnz6itv/1m2/2ZomdfALl4DsJDHB+qR8NIGl8Y2LoFkyDEC/IRAS1m2D+VlX7ZxtkMIGZv7wEutuCT4nKNtPB5ctgPP4aNzgpe71TYuwGOqbVwrMF3wskt5qa3mEXZzVz+Oa6HQkuXj4KVRahZBAXpWVbP8cVWpJftQXj5bBgDyUlkKYMnygeCyYTOPhJet4FLbxmP2vGSdMNs49ro0qQzOYwfseemYalNc8nrTbu6nuJTgMhRe6j0y9d6X04GXIeBSB+vBnpdaeQmAeTg6RakudbCew839LhdUcUnwgY9l+UELeAGYMAugRHDWJ5DDc+EZ3nrrW+pTn/rXScpLjA9toU05R30dE1RMgkUcBwAqnmkS5PQZX+jcAy71CZgIrWaxznzmY1HKcF4mgUuMF+sS8xe6PtmHa+5xDyl2Ptj2pPH3+XfKsRKuT/p7YvmU3Pdv17ePafyN+/TtC/P2U7l+wWUTWI6Dy5Pn1fDkefX1734vA6tdDKx2izIwj3P66tKvf/87Bl5GRxonwHTZxrd0lHGAxRBwybLZNl6qNYNt46MquE+3+nKzXZ153UQbD1VfpkUbbw/Y87FHR6pSQ85y78uEaON7xTZewcsk23jPas3IaOOIUm4AprGCT442XperYGR0tPHp2cZpHw/KIwFmim0cdvDh86XyErm992WEbVy3WaooZXuTjw2kpEXclRNW2rmBl7Zt3HPfyy8A/IUpLmvYOR14qa3j3tHGa/VluvIyLtr4IMA27vtB6PMRGlIG4ABwwQaXaIPwIQVg+I6FAA2A0LdOV7nXXvtaBXLwjDjvKj/ve5j/SaAFEJawEvOFffD6GHfI3KNPlE/tl30CVjNNev7UPrvqz3pPwa6x8B7+7iaBP5bFusD64Llvjj5c4LKP9eUz/mn9nWI+dqPiclp/45PWg+/vz34q1wu4vLKjzJ6WTYt4E1yW0PLL38pKywzUpg/U8hzPbo6//M43e4KXgJjb1v6ZgJdbUeBSKilDjk208cWxjSN6+fChbRWruGQ9H+WltoqXyst52MaxPyYt4XHqy3Z4qW3jM7aOLy+kbdwE61l02/hgqgF71hSVlCF58fSqKp4BvFzVe1iGgEu95+UiKS8/N3vl5ZCwM1J5Weg9L/sHlwX20RQQ1Pe4X9u4J7jEfpdl0J5QgGnKTw9ehqgvNezUtvF45WVxKw5cUq1Juzhzl23c94Nw0gdo6P0ucEm45AtPQvuW5dlXX+BStr0bjn3A5bSeY95z3wbPpvW8druzhFx2313nPuCvq77PvWnO/SzG3/aMs3yn8/zbbXv+0Ou+vz/7qVw6uHTbwwktkR+AyhLp0pdfz0rLrLTMa2AProFL3PMyWXlpg8tsGwe4nK1tXOyrea1DVck9LR15FaG8VF4SRk7KodCkSjMOXNbg09VXto2XQYB8o43P0TY+fBIR0WEZX1TbeK2m9AOYC2gbnwO8rKzjkfCyU3GZsudlILiEZZyA06W2xDVbaWmfN6ONh4NLbQMPUF9OW3kZAi5RVsPLRNt48Uo8vBzcPjLRNu77QRj6QTqpfBe4RF2ARKmEI+SiSs6GmoAVvIcc52iH9dAePvRZBsc+913Pwb7Qpq2Y4z27H1c7gBx4RipPqWTk3LAN+ayEFVBIQbGGMi7lGvsjSEE9tGOXn9Re11h4D8/M5+Y7Q7scP445HpnLd4O5dJVnu7yHc7aBYzwTLOx8NrTD+66c/aD81avXq7ljP7iO5+K7wfPgvdD2z2eW48E1aaFnWyjD9uyxyDIoh3f4ve/9pS6PcaEe5xJ17fJyTnEP5bvmgc/NcU8aG8ctnxfXTp06V70nzrWcKxzzHOOyn5vnuCfXrf18XXXx7BgLcswRnoVj4Vx1zQfHx7mwx9FVl+OXOcfOtWIrLnmf/cl31zUWPl/b3/qk+3KMOOa7xDhR9/HHn6neD845PuRd82+3m3Lu+/uzn8r1Ay7dFnHCSw0uf+2uyzkQzx4EVlnZODtl4yLPNQL2/NrD53pQXgJcum3jsIDH2MbnvedlnwF7ADCpoIzKp2YbH3Xaxk2kcaghu8GivE/beDzAdAfsWc62cTUsLezaxv2EUWDKyOKuY5ZNyVujjT+1rhhApztHtPF+beMhiktZ1ljGDYz0A5c16Kxs4zEKTO5R2cd+l2zj2eMqyCbO/S51Hh9tvIiEl1BeTsM2zoA9AIyEkn55H7bxY6oGoJ4QU+9duWC28ZePqOJlYwf3BZmpe15SQRmTT7KN+34QpnycuuryIxofzK77/NjHfQIufkzzHIAB7eDjX8IClMM9gCBACX6QE24gJ6xgWyjjum+PDX1tb5/WY8LYbLjEdlFPPoPdDvpFO2iPc8Hnwzg4FnlPwgX2S/DhmkdZXs4V6rJ9lmlrr20sHBfnFmN3zSWuyzmR8yDLc/zoT47F9V7RN+cW/fPZ0Abryn547HoWOTa0ybZQh+sK4Ajv6o/+6K0KmOE+5wD10Db6l8/L+7jHMchcjpdl5fOwrGwT13COcuyP74Bjl+2yPO9xzuVzsx/maJ/l0ZZdFtd4n3UAwfAMPJ+Uy2fiPCNHPdm/3Q6fHc/McWE8OMc91sc5xyjng8/PsvLvR7btqmuPBedyLtA23rW9ZjlOOTbU6xoLnwnPwTUtx8q+u+7b4+UaZb9cl/IZZLucI7udPs99f3/2U7k0cAlruNseTmipFZfFzjn1+T9+KyvtMrjMa2APr4HP/9c3VXHvVk8BewAwbfVlnGWcwDPELs6yxja+rbRdG5btiKRh40PblWqS6smYXPf/8Hxs48sOZWX3HpgSZvoDS8LLfpSXblhaPLY+8z0vlz+zWQFDgsOQfDrRxkvb+Gcnw8sUYDlWNxA+att4YJ0QwCmBpO9x8RRt43OAlwSOfeWEoQ0g6QjM03afFvCIPGXPy071ZeR+l7O0jUNxCUjaDNgDgOkJLpNt47XqkerHvnJfaEnlJfLBKwm28QTlJYAn7eLMaRv3/SDs82MVbRHU4KPZ1TY+qvnBbn9Yo7z9Ec82UE9CC/sjHeXwQU6YMOk+22Xe1q/reVxts52ueyzDvvA8hAiYC84Lyrn6ZX3kdnlcQ1ttYKatPddYWJZjQ9uYfwIRuy+cy+SaA1ebbFe+V1fbGKOERrIv1z25Dtraw1yjX6yXp576fLVu2Dbml+P6b//tew3lJcu05fa7cT07r6Es27HnTb5PlLGfNeSdoD7bg/JTvku7f753jFGq91iuK7fnnmXRH+cT7fK6zDk+eR/1+Ddt37fng23x3aE/zq9vXbTB98C6uIZj/n36vLuusci2UM5ub9J9ts1czhGv8Rnw3LyG3FVW3u/r2Pf3Zz+VSwOX3UpLDS8vnlQHip2z6qc//1mGVnsYWi2yGjCPbTaqUKguiytbOqVHG3eByzTbOGFkaI4gP8nRxnsElwSeUYrLKnL4VhWAp2vvy0YfsbbxEnguX98KU1yWtvF4xWU3LJ2HbVzDy0WMNh4ILmcdbRy28YXc8/Ip7HUZCi7rOknKy76g5eeOq+GzK6qYI7yMUV4CeHaCy1KVCWWmfyqVnMIG7qO4xF6XLFerJqWCst02Dmip4WUjQvn0waW2je+xaOMpe1622cZ9Pwh9P1TxMQ0QwIQPYFdd+yNcluHHNOGaDRNQlvX5wY2cAAJjYF22JceBsoQck+7LcfEYbdnPBzgCYIG+WQ55FwCQc8Xxog6fDWPEMXI+J+oQjMiydr8cg10e13GN/dn32Tfb47lrLLzHsaFtPK891+yLY2LumnteY5vIXe8VbeCebLsNUKGsfGb2j/pcBz7tud6l7FMes4+uvG3u+eyo67OuJs2DPS77HdljRHtc33J+ZTnZp71dgizXdoz69ty3vWe7Ddk378n27Pv283NOMQ9cw1zvk+qyP+Rsh3V5jfDcdR9l5DpiGddY2tYH+5t0X46VYyOI578hfH48tyxvz4O81+ex7+/Pfio3VXB58aRavrijDmy9+HKGlhla5jWwD9bA1pdfqFWXvex36QKYJmAPLOCMIO6bh0JLljfwMk5xSZVmoeFlP8rLdHi5qYbX6ujhXfCS9wAxq+NY9eX1Tb2HJdWUVFdOygEvmSaVHb8P1WWbbXxzDsrLDTVMgJfTiDZePL6uCux76QEwe4GW3DsTKko72vgkZWVVvv+9L33VlnY5Ay/nELAHFm+kHiHmYC/Zxp83INIfXErIaWBk77bxUmWJdu1URxuX0NMPYobud6kD9VRW8ykF7Hn5iApRXmr15ctHVHq08SOqL9u47wdhnx+raIsfzPwIl+3joxkQgx/TKEOowXKyPu5LwCLPCcIABlgX7RKaTLrPOq6c45TQQfaDOji3r9ltEV7gGWhv57NzfDzHsxE6oB05D3a7OLfL45p8fvu+bM/u2z5nWY4NbdvPi3vy3cgxsj05P2wT40KSde1zu23MI6GR7AfH9nPimpwHnsv+7PZQXs496vDdoX05dtyblOwxsT76YV1ek3OEe3KefeYB5fE3hMS1zz7snO1997s/0GVd5TmuGzeeVkh4l3Y7Xefog+3a79U+t9vh+DAG3vOdD44bfaCufW63ba8B9ifrog6vy/Jsu+3d8X7bWHBdrje7/KT7HJOdsx20/V/+y9vOdyzfj12/z3Pf35/9VG5q4PLijoaWGlx+5U/fztBqH0CrrGycjbJxkef5y//nN1VxZVTDy/uhkkxNtmXcKC9jwCUAZ+yel33ZxgkdU/LhQyNjW5+XbfyatIGHHncrIcfBo4GduF4E7JHpasd1TSsvd1m0cYDGEJv5pLIGXK6pwYzBZbXn5SRYKe4b23j/0JLWckBJRA+34WTXeYE6WnkZo75cUYuivNQAdI7Ky95t40ngEhCzVlJSUemTD17o2POyBVzWtnEJLcNs41BR1gF4Ava+nCLAHAbCy6LcI7N4BQDzcHSKAZe6zu3DDdu47wdhnx+raIsfz/xoZ/sELPJjn4BLQiX5YW1/wKMuy7KubE/WnXSf42IOMAELLc/RFtvGsQSsEmKwPHP0i3qYB1xDWQR4Ibhkm7gOwIC2Uc5+1rZ5ZD8ojzGxvl2+qz17buyxsC22jT4xbo4d57jHd8ExMWf7BFisz3N7bGhXtmW33TXfHCvbZt+YG7bp6g/3CY/sNlzPZ48R/bSBPTleqBYZnEfOJ/voWleT5gH37Tb5Dly5bI/P7KqPa3Jcrrbarsk+XPPOd+Kqb/cr5xHlZds4l/ft50Hf8hm66rrGgvfN9YH7OJdrpmusk8ZizwvL4zr6mnTfHi/+3cJc4DraYkApzgHGynuYf/Zjt9Pnue/vz34q1zu4vHRSfeySUVoCWmpw+f0f/agBLv/Hf/8bdeSTT6iPHxip7X/1vPrZT37euO8CM7/969d0edRDnf/w6re96rnaytcyYMtrYDpr4Pv/z1+p4nINLpfvTYWWqE/VpQ0w57Dn5dWdJNt4CqyUdWsVZ2KwHqGipJqyLY+zjTejklf7ZIpo4wjc4wKK8hqjjVN12bd9fAhwOWt4eSNtz8tJMDLmvlFcYr/L7j0v5Z6VKCvPo44FmDQAcV0VT7oD9lS28bE6/QXt6YKUbffqPS/rIDyTg/ZApWmUmvHwEuCzP+Xl7rWNwzpeJlq3k8HlwaG5agAAIABJREFUMcWAPT7AEmUatvEXbQh5TBFQ2mpLnPNe027up7jEvphR4PILRwXs7F95acClv/JSg8svluNI2fPyVpzq0ux3We956ftB2OfHKj/m8YFvJwkBZJ8SNKEOARTK8IOebREe/MqvfEJ/nMvrsu/f+I1Pqn/7b3+vGgPqyfsueIIPf/TNNu0ysn7bs2DMeB5CD7ZFUCDbAFxAQpk77zxa9Yu2UR79sz7qyTnDMcqgLILL2OVwj9fa2msbC6JL231z3tEm5gjAju3b88Rx2u8VbfBe23vFWO+//+FG23xO9odztsNctsc5keOS99EOxm8rOO0ych2yHzkPaMc1FpSVbX3pS/9+bD7ZHnL5HjB2Aih5Hc/imgdc47zI3LVe7PZkpHL7WTB+PD9yOVaMDWN0tW8/C8aMvUGRc2ycP/mcsn20i/Ly75BzbI/fNR9sH/2hDfZ9/PhaNQZcc9WV48CxvX5da0aOyX6mtrGcP39PNRbUwVg4Tox70n3X3ANcYj1znmUZtM/ryHFuP+s0zn1/f/ZTuV7BJYClBS01uJT7WwJa/rN/eE5DyMN3PKnz3/knj0yEkM9d/UOF8qwD6In03NWvT6ybIdV0IFWe1zyv9hr4Cfa5vLRp9rrsLVCPhJeIOC5haBmB/MFZ2sYBL+Nt4xJA9nWMyOUNsMi9LL3yzcoC3gYt7eu92MYfoW18MrhsQMzSNh6vvlwg2zjg5YLZxg20nJNtvAEj3eCSyshm3r8Csw1QTro+V9t4j5ZxwNA02/iKKiKC9eg6sdHGy/0s670vV+q9J4P2upSW8Vp5WbxwrGrPG2QCSDb2rxQw02EXJ9BMs40D/AUoLhtl+4eXDPgTZhs3sDNWdVkkB+sx8NL3g3AaH625zcl24tQ5Inwh6EptL9ef/jvre47b9qB87bWvjUHHkL4BLEOD8oS031YWwA0QzwambeXz9cVds76/P/upXO/gUljEK8Xlh7/4e62ohLISkBLA8eLx2/ra125/2xteEpKgHdQjxAQI/c43/+dE1Sbr5zwDt7wGprMG8Lc+uLjRUF02QaOEjjHHNrhEGwZe+u5zKcvF28bTA/b0Bi1LiIr24uHlSNe1AWXbed0PgvyEWsVl+TBoCYDJ/THjwaU70rhu+9GN+ex52bP1O0ZtyTq0jQfvdzkV5WW3inK6AXtOBNnFJdDMtvEyInksuPz8cdWPbVyCy5T9Lmt46QssWa7bNj6+zyXBpVFg2tBzyupLAMyp2saPBux5Was052Ybv3VY+X4Q5o//xf3473o3GVz2/96osnOpLbvexTzuAVjbqlGMA9cBNFPG1AZEU9r0qZvBZf9r2mfep1HG9/dnP5XrC1za9nBCS624JCQipPyn/8AoLnGOe7zepby8fvYP1KWVV7XC8rt/WkPKb7zxF8puj/3lfDpwKs9rnteuNWDA5Wa9zyWD9NwXAyrtOm22cVxH0B6zh6WEk5OO5wYvH9pSfQTs0erPh0aKILSGigZGBp17BuwZXttSdZIgMuK4YRtvh4pUXfZnG3f3hT0vlx+bbdCe5c9sJO1ZqWFjz/DTAMzJyksG9alyBt6Jzam6rILwhNrG+1RfYr/LtWCAiT0yUY828MmWcdjL6+A+i2Yb1wGAnithZEweCzCjlZcren9KvUdlaR/HsUm2mjLsHEDSV3lZ0LKOOi22cX3dse9lFW1c1wPAtJMnxGyoKSeoMGkbn1a0cb1/5RFVvOwHMM1+lyh/RBXJtvHDUQF7fD8Ip/HRmtucLoCQ9k/boprnfrpzv0jzC9AnbcA4joWuck1Jq/Gsnlc+S1Zd7v417Pv7s5/KJYPLFnu4E1xSIQnFJPes9IWXLE+L+CcHV/Q+lwAosJ/z/v5VXr6vvvrpkfr4R66qr/5474O1D16/qj7+kZHaeP39rLRdsMBPg3vWp2QXtyGmrb4sbeMzjTbez56XsHoTPKbm87KND2MjjVf13CCRwLIrj1dfLpBt/DPptnGqJvvKudcl9q1ENPGupMFlLKy06xFeVrmHbbwCnX2CS6P4lGrKkOO52cZ7toyn28aPL5Zt/GYYrGxGJY8L2AOIqVWULbZxqbS0j5Ns4y8dESrKCeDyi9jvUpZZDNu4tpq/fDQ6UA/s5rHBenw/CGcFJnI/ux9G5HeY32FeA3kN+KwB39+f/VQuCVx6QMvle06pA1RnQRkJeInzGHiJen/7ow8U9rukyhIqTF7HNdjGUYZ97pv8x2+qjWvv7rPnflfd+PSb6oMFA3f7Zs21zHsNLusgPf3axQkwbXCJ6/G2cSgziwfj0vAqrOPx+172BS45hrnYxrVaM0JxWYHLedjGu/scQgk5w7QMeNmzcjK1PQbf6YKWuNcAl4m28fho493W8ua+mGFlQ4ClLGvgZY42Hr3fJdSascrLmwjWs1omaRtPAZfhAXuMStMoNQ2EFPtcliDThpX2+bhi01NxGRu0p6HU7B9ghux3CcUlg/wMEpSXMQDT94PQ5yM0l8mwIq+BvAbyGshrwHcN+P7+7KdyKeCyyx6uFZf3nFINcAm1JMEl4E4XvLz99DcaEA5KSljECSVRF/tkok3CS5SR+2fuK4D04/f3J8Dbr8/dAg0XYc0PLpwoFZfTBpc1qGyC0dI2/mC4bRzwcjhHeNkXwKRqM8gmbgfyeSQsaI+2jj+MPS+3VLT6UkQY94s2vqmWr28qRBmH6nIaystZ28Y1KE2Al4PH1xVs3qnA0q7PaOGTAOYYxLTVlN7nLcrJlmjj41AS9VvaqJScYfAyxjZOiGkAZkjEcVO2eAZRw1dVlePYO5UBdnpQYA4ZufzZ46oo7eKDZyPs45G28fg9L2kbFxBTWrgjg/Yw2jgAI/ez9M1RpzVgz0vHtDLTBpe6jq5HYEn4ibZ4bULegJFSWek+RpRyE+Snf3DJgD2wgPtBTAMvdb0EeGmUl3d6KzB9Pwh9P0RzuQwt8hrIayCvgbwGfNaA7+/PfiqXAi6lHXzsuISWneDSBS9h+wZ8hKpSQhgqLHHvyCefqCKJE14SdNKOTsAp2/glVIkfgZ26LV1VX/36ix33R+rGO+027PeujdTHPVSPulw5Bm11fufNMXs3rdD1WCdYwPWzOcr4PLNlLZfjM/2X7Vptbbz+J+pG21xyHt4Zn8+mvZsW9/qd1PffFe2/qN6zYV3bMzfKjbf/8Y+8qP60tJo3nk/Xk31a82k/i37G99VXr72pPrDmpn5v5rnMM8m2m2ul8b6vvasa5645htLUHo+2zo+/k2rNyjF++g/ULb21QD3vjTEnKFkBLqcboIeKS5nb6st45WW06vLBNNs41JJGKbkotnHskWlAZFuQHnndgMtRGrjU6stNNXxkf9vGNbxMjDZug8fU88WxjfvARgJL5j51fMqE73fZBJf1PpZ++16W8NIbVLqg5nEFq3efadbRxoeEnbHKSw0nW8DlzZSgPXG28UGvtvEAcFmqL+Mijk8PXvqBSwM4AS5RfvDKkWjreIht3PeD0OcjNJfJsCKvgbwG8hrIa8B3Dfj+/uynclMBlwJaTgSXNryE1RtwEgBTQkeASOyHufWpm/o+LeFQXt6xdFlbxHFM8EmQKdvQ4JJArYI4NZz64PUXS4BIwCRgWQWJ6vJjbWvAJOo0AJoBngZI1WXMuWyzBm01wHNdawJUwsa6Tnkfz+n1zM32fsnntQHWOy+O7SvJvgnIeF5DXM6nfE7ZX/18dR3eL8GgYy7Zz9gzO8pWIJBzgTLVGgC8q98J3ut71+zzEvDJ+Ribo/o5OBd6jVhzxnEDFDbG/uM31Y1yz06Ml21UY6/6lnPimltes9rX8/KuuiHmoGpbXPvlh2kW/MUAl6UaM2K/SwbziQaYC2QbLyoYGhGoRygwJaBsOya41CrPa1Br7jbbeDsshaJzlpZx9KUD9iTAy1RQ6aofYxvXCkxvleUJRWVnI3cqJDv2vXxiTRXVnpc+QDKsDGFkaB6356WBnf4qyxnAy2dLJWdMoB7UIYiMyaPhZQu4BNRMgpfHghWX2O8SAX7G7d9GRelSW8prTbt5OLislZRupaUNNvW+l9Xel/0DzCBwiUA9XzRpFrZx3w9C3w/RXC5Di7wG8hrIayCvAZ814Pv7s5/K9Q4uLWjZAJdQQyKoTgP4lZAJYBLAEokBe1zlcI1RyKG8lOesB3UmIpS31dfXK2jlgmkEPxJe8ZpbdVkBoI+473MsGlpVAMrAuRqY/qJW2lllasjWNd6R+rhdT0K8zmcmKCzzNijXAFymLEEcQVsFPSsYyLlzjb3srxqbnPNfqF861KhmLtnmhGcun796P3L8P35TffUd0Y64997rYu/MsbmQcyUhXwu4lO8AUPT1N9V7leJTzIkej2zbHFdjd75bjl+0g/5axvwB+hbjqdoWz861GpvPB1y22caN8hIQkkAyJM+28RJ4htrGHzbKS0DObts41JUtgLOMNo4o4l2Beex7abZx9NUWsGekho/Nds/LPWEbT4WWCAwEEAl4acNIb9v4av+28Wfi1Jcm2njonpeW8pL28SAlJmAjbOf9qi9pGw/P4wP2xNvGjbqy3vdytQEdm0F4QvbBNMpLwEVfu7gpZ2zhcbZxQE5Yw6Xt3A9iDlBvV9vGa/VluvKyO3CP7wehz0doLpNhRV4DeQ3kNZDXgO8a8P392U/l+gWXZk9LwEqZquA8tHVDGWlDEcJIp1Lyw1/oYDxQWRJOsi0oLNEegCfUmGiXdnG7j8Z5Bcos4KOhDmGQgGgEQU7A87766uvvKgK8cdVgDaOqMhXUq+9ppZu0kAvA9MsPayjWUOlpSAUARxu863nKPjqfWY7DBl+m7wpMNsYFdaJRI1b3OVfVM3I+O8Ymnq9qp4R8zuA7AJo+z1yO1QnoCAqr8dYKxRpcdsy7NQ/yHelnEApKufZM23W7ldqT47HarcYeAi6hmtRrSc65WadyLFXbel1LJae1HqwxyTbs48Fda3Owii+ibRzW8fiAPYtnG69hZJvqkte5t+ZkcNkCLSXMDAWXcp/MR7uD79jQsz53w0sNLnchvHSpJ1OuBdnGewCXlfrSqbzsUEvaoDO0/oTyoYpLli+eAbjMtvHiuXB42YdtvH9wCcg5L9t4OLjknpihyssadtaqR6of+8qD1JeVbTw+4vgk27jvB6Hvh2gu9/+z967PlhzlmW9H8AfM/AHqvVetzYkwQwwz830Q9mdbiDPcrL7s+1p7775JaiG1bi21WlILhISa1sVgTGANguH4CAPyBBKDLTxzZLAYCIgYfxD2OIBPxOAwzDmfjMIReeLJrKfqrVxZVZlZtS57r/yQkauq8lZZ1dpRPz3P+yZokd6BuHfg5Zf/TB07dkydOLGu3nrr5yrtY9w+pn07PPvm+/dnmdr1By6rsNIJLgElARhfe/n7E+CSINIFNQFGACxhCUd/tGEiHsbCxDUm/sE5tLOBSuW4EeIR+oj4f05oVALBryD2ZeOYBEH22AKOFv1dqk0Buix4SshGgFgLTovxJcziuqyaMO/Dl4u4oBIoyr3kvLzO43IdvOfmeasQDet5U30lt07L+fDb+559wOXbQun6DrNGji9hMu/PXkt5LJ5RLYAu1y7H1nvVK7gsgXIBuh3jF3uer7dRsesJL1fvmEeMyyZwadSYIUpL2TY7ItnGe0nYI5SUhJSumuCysI1LEOn5e8h2ufKyhIrNMBJJfRgjE+pL336+7bJH56C6RGbzKSTc6TImLeBtyXoK6AjlJLKPdwWZLphYp7x8EtbzvuNcVkEpYWRoHWcbN0rNhbKNf+rw2cYbweWNEKUl21LJGQYvYRmnQrNOdSkt4q7f3W3jfnZxQssSdk4HXoaAS7QlMO1iGx/8Yb3q0veDMMGAwwMDmp7V66//lXrXu96tLl68lMDYzxbzmX7zm3+RwOWCPpumf1vpWvi/J9+/P8vUrhdwaSksJbTE70JxSTs4IGUJewwwI2x0JtXJgQlVmVRZwhJOhSbUlgSXbNc0VjNkJGgDVOTvUo1nr72Mh1iCqwIW1cCeAu5VVHHlXJOQrBy7BIIGljIuYmEPLpSOFoyMAZfveF5dyxWVhTLQuqfqvRjYW71/3lczuCyfSQ5z33izYmsu9l0qGQlY6+45X2sB6CT0tUBeeR/Pq2u0ihd75oLJ1v7aqlG5TrFnJRSVsHukdq48rzQAF21xz8XanfC8YW+5N3m/X7zx5kTm+WLsXhWXW2r14o4afGwWWcUlsOTvPKv4/ZMJewAkY2zj84aXhzrbuICdtbZwDSnrbePDudjGAT3dysu1R0czj3mZbOMi/qWGlxaQrIOXE6ATtvEqfOx6HAot2d4oLzvaxoPs4nn8Sx2jsmfbuMg2Hm4b7xD3MjbmZR7XshFiRmUcn4dtnBZxZhqnjbwlyzgs40XsSn+AOW14qWGkd7bx6drGfT8I00d5+Ef5Iu7Z5z73ogK8XMS1pTX9L/1s8IzSXhyNf2/pOTY/R9+/P8vUrju4rFdaEmAW4BIQ5nffc0Un0ikgVA5pqKDce/+zE1BTtpUwUv6GClOqNeVv2b/4XQApF0wjDCJAY2bsprZCnQkY6YRMNugqVXEGRpZwsgr+0M99rQBPVMzl9ST4lJDMdR/W2irQq5y7Ak3zZ0fg55xTt+F+ts1bzrPzEtSWbzrfhaB7ztdY9GkAlxUFZPH8uPZ6cF28U+IZ1e+FVFyaPS/WVhMftbherEk+K67Ptbe8BujqVq8WY8t9yfesvC85X/tvrbgkuLxnrLL7ABIJFWdd23OPFSCkVFT6/o5O1rNg2ca1ff2hsaqoIkUiHt/zLqWl6xzHw7VmcOljGw9TUDI+pk6uE6W+RMxLd4zNwWPbM4eXw8d3OykvV6eg2ixs4x83isomBWZntaVUawbCx1XYxqdmHY+Md/nJDXVkbONzTNjTJeZl/+BytrZxKC6hxKwqLwPApY6TeUKVMNIfYFKFSdVj33WI+hJzo33fykvfD8L0Ad78AX5Y9ud73/tRZyj2ox+9pW6++Xe0cvMwQ9BFvA+sKdnEj8a/tcPy34R5rtP3788ytesGLuuhZXbxwMS5vHhQKi4BQqiGRG2Dkavnv6Qt3nevf37imt2283EIuNRZpnMwaQMeO3lM47iuGII5rMvHLUCSDamc407GLCREdAHGUtHoglwWkKqASwk9JwEe56yHdQRo7fMW918D8TTAtYAm53fecxC4FPcp9r9YkzhXvn8/Vz944+f5+1qC14m9+Omb6gc/NXtcUVzm6+M9TPTroriU721ugS/XbdZS3Jv9Xr8t78t6N1rA5mKDS4DTcRS4pFozBmAiyU+2SNnGHxorE0OzS7bxsXKBSvscwaWur9SrKpugZrxtfEcBXsaDy2ZQOg/buIaXi5htPBBczto2nj2ZJ/lZQHhpbOMmAc/q0771YtnGMyguj5xt3FjAY5L20ALuW6/2YhuPUFx2AJcadmrF5hGyjX+uahv3/SDs8nGL2H2wJ88Kcl2//oIGa4BArnUDDCGOINrJ6wRZgHJ1fWV7399t6/Edp2s7xlDsyyYOCNoHCG26L67ZflZNfUKvTfs+fJ8/2iHGZV/3ir1DsfcD/w7f+97fLv491v17sPvhmG37eodcczSdC5kf99lnWATO3dfzabrPZbnm+/dnmdp1Apd3nVFrTTZxwMs7z1bBJZSQsHjXZRdnrMupw0snCCSgcYC2or20DMuM0uwrVJQToCsHW/J8Pm4JrFzwy3XOWIjLfvn8znXa19oBYmE7d6z1nRZUJHSbVIlyTxz7WQe/ivWL2J+iLUBb0D3nfZ2ArsbKrdvK+xZKyiocxXORe+l+TkYtW95PGVqA+4Pa7NHEvXUEl87naO0nnmf1vmreLdHPBqDyeAJcXtpT2b2zVlpyPtrG3cpLAEVfxSXbxWYaB/DskqzHKCX3VPbQnoaOjFnZta6AxVDl5dSyjTeoLxHDUhe3ErIuViWzjcfHvXTbxofzso13gJdQXg56Vl9ivMHHt3ShCnPa6svabOOtakzazBfHNm7g5Xxs44McOvaWcbyTbTw8Yc/g03mfZBtXg+eptoyAmFG2cSo0pwMvB581SspQ9WX3bOMnFBL3+H4Qxn5IEzzNClwS/sTAR/TFegFl+oITXdYTu+eufoAuuK/vfOe76pZbPlBAK1dbn3MAuxgP4/q0j22DOVzwLXY8u9+078P3+XMdiG+J59MHOH/iiacnxiHMi/n3SHAHuIrnYu/ltI9D58fe9/XvWM7d15jT3q/DML7v359latcVXNIOPlHfeVZDywlwCcDBeJYu1SWu+8BLANDPP/0tXVpt4RZwKSCWsFcX0I1KQ3GNMKnS78pX8qzNUGJKKNVkGc8VlwWcM22LucU6K3PptUhAJuIevkMoIK1xJWCcHE/0E/Ni/wkiNdAq5i6hXHn+cXWH2CcXACvAmWjnut8SfOXzTCgAw+/ZjOla9/Pqz1+6rIr7cMzlUkVO7qF4Jo69L8bHvWsQSoCL5y76cv+tmJsyPEA5lujneFcn99bMOXnetS/y3RXzcH2edS24nBu8BMS0weWclJeXkWm8G8A0oLIfeKlh6MN7c7GND680wEkm5qmtm5WQLngpbeOu637n3LB08OgcbOPXutnGpwEuCSoBMPm7ru7LNl7Ay1ZYWca11LbxgPahMTARw3Lw1IZiLEufelDYxucALz9l1JJ9gsvVLvCSIDKiXjTbeBadbfyUsYC/IAFk+dudqCfvA+t4pZ9HrEsqL19YPNt4FggvaRsf/GF8tvHVPGGP7wdhyEcwoAugCfsAPMWAEvYPrQEWQsEl1vzFL/5JsWb8joVHgEMyTmHMekLvWba39x/XAMSwLvwGhJHrk30X6fdhWWfbnvk8f/m+2e9i2/iu6653gO3wHkjFJc/71AR48wCXWF/I/HjH0d7nvpraEPYC2LLMM/O7C0g3rX+Rr/n+/Vmmdn2Cy+yu0h4OYMlSiXEJmATQiCzg/+5fXqjEpSzhVTO8RP/f+zePaFs5sodjHCTskf3Tb6nmS7/T+zC7d6B3cHkf1ZNdahe4nBO87Bjzsm9wifGyh7vFvLTt4XXHFXVnrG08B57Dq+OgjOHaMp7bxv0gZRgcnYttHPCyg/KyS1bxur5QW4aCS8DNziBzAkRuq0FNwh5tG5+aZdwAUh9YabcBvAy3jaMPCpLt5Ml3gut+E/Vkz6wrqDjnBS8HEcpLAM/GeJddso0LG7iPdbyLbRyKSx3zcsbgsoyR2b/yMhRcoj3jbXaKeTklxSWghgQbhwFc9vVxT7AiVVk+4Kqv+TGOvf99jp3GCo+/OOvnj2eEf3N1StVlAZd9v6uuf9t9z9E2Hp5p6P+UaRtznteXCUj63muf4BKqSx3bUkBLp+ISEOm1l7+vwWNTMh4qL9GGqkoASkJLZBRHSfBydlAqAcC0123vQCO4hOry3jqI2AVM+vTFvCyyPbKPj1WMbTwm3qW2jHe1jecxKrvaxO3+FbAYZBvfVdmVkVfMS0JNzFX8rlVWtqgyc8s41ZS+QJIxL+Ns41Bd1tnGd+eQsGenE7ycim08h5c+ALMXaMmkPYCXoUCyaE/7eKnMDFVa2u1tMOl7bOClgZH+MS9NbMx4eLmhYWPftvFO8PL6HLKN55nEXRAzJtZl2cdkGx88d1L5wMuyjQtElspLgkq3AjM+2/hqhG182sl6qKQMsY0DYkI9GVt8P6Z8Pm6h8sJHNVVJqAlQoLiE6g9KJZynYgnXcUxFphwDiinamgkNOLYEo/baCIpgi+Z6ZHvOIcEOz3F8XuN5jIki12rPayuzeE9N6+GYhBEcA315/1iDz/1zrbwH1LwP7jPOcS57/TyWbXkPcmysGW2xpxhP7i3PcQ2cn2PLWo6J9hxXju0ax2cvOA/3F+vCfmJ/cY37zPH5PuIa+mCP6t4fjs0a94j2qLFfGFPuSdt4TWvhmK5/O9xr1/O01YbcB75XUnHJ5yCfFc9xf9Af98u9x9xoz+uyL/eFbdmGY3AtH/3oSYUi94vX5PPgePb8vH/0l/NzDHtersdn7ZxT7sPe3tkiNi7Hqlv7tWtPFe+AHAPtsT6c43/bMJdcs+t5oo28X87LsS9fvqrfQf57letDWzkmrzXtA8dFX1nQh3vTR+3792eZ2vUKLi+eKVSWVFvWgkvAD4JJWMfrYAgT9gBO2oVWcyb8ScrLBNXq3qN0fnbvRju4BLyU4HDWvwEq7TkNvGQcy5AaWcpjAGYfCXts8Bh7nF0e6fib6B8PL02iH8LItrqY5wqS/LQAykawGaaMBNwk6BxEZRrHfG7LuB770R2VPbYzU4A5fHynU7bxadjGB1BReljGewWXAJgTysvmc9PNNr6l7eKhtnEATpNtPNQ23lV5CcVmso0Pbpx2qi8Hz8Yn6zEA08DLEkr6Ha8+1wAvc4WlDS77yDYOFWWppGQsS4+6gJ6l8pEKyK51GLQ8qbT68rMn1eAP4wCm7weh70eq/ChmHwIOflQT1BA2oOY19OFHM87jQ/nLX/5qAQxwneOxP+dhTQjAj3U5PsfGxzj74xxACWqMgfUB7Hz969/UH/z8cMe4rvvjvKg5PtryfNN60AbXuVYcc37AKsCSV1993fv+XevDfUrggPnqwBDaci0ci21d94ZxObbsi/vAefblXrDmWHwGWBPfgaZxuCa0x1hoK58lx0eNfcT+oQ/acXx7DPk+Ylw+b+6D7CvHx2/ZnvfKNXGNbOMar2ktHAfr4dq5Vt6z3R9rwt7KsAcYh3OjPZ4LwSWfA8djf7RHP94j5+d8aM/n3vSc2Z9tcYzCsTmevI794l6yPWu2l+tFX66P/3ZQow/Gwr389V//WI+Jfr5r595wrajRl8+Va3Gtnf92Ma/cS46JMdAPY8r75XU5Ju9d3g/asS3WxOeLNlyXvU7ffWB/roHvHMeT6+n62/fvzzK16w3xEq3eAAAgAElEQVRc6kQ8geASKsrffc8VDSQJIV2A6bvf/hsFgHnbzU/qGqpLu1+Cl7MDU65nlM6l/ec74A0uIyzgw/sOHNDRhpBtx1Rd2srPsQKEBLRk7Qsw4+Flt5iXsaDS7meSBo3yTOPd4CUgZBu0xHVjT89rb3BZk5X86qiwjRNKNqkvpW2c6sum9vXX3AAT4HL42GzVl13hJazfvQPMivKyPu4lAGelUEEZWxfwkirKUNs4+zVDT19I6qu0lO3KmJchysuybbzyMreN95Swh7ZxreSEgjKqzDZhj46T+ey6GuRFx6nU0LIruDylAD8BLgfPnfJSXg6Ezdwk3hFqS9jBn0c5qcskvGTMS/SB+tIuzbEvVxHvErEvP+MBK/M2UGpOM9u4sY37J+xBch8NS1FHxLz0/SD0/UC1P3rRDx/nBAs45ge3BAKu6/wg/8IXvlwLMlzrwge2/JC3YYY9P9pjLrvgPNvKj3Z80POj3p7f1b5tPa7r2A+sBwCH4BZ7a89nH9v7z2P73uR+cwy25XPhedaue3PtBcfh+nHMMVjjnuv2kG1c42BtdVCL/VgTuNTdD9rhGveG7VzPg6CPY8vabo9ruDeu075uv48cy7UWnJPPis+Aa+Ueyb0ENMMcGJfX2R7n2sZsejYcT86H9rxX3oussWZcR43zqKFmxe/Q8VztuSdYh5wXa8Sz5X8LXH2b1m5fY3/Ow2N7L/g+oZ09BtaH/ee6/vIv/7qivJTrd/3GeLwfXHfdO8aXbdBO/luoWzefIcfkO+Nq71pbzDnfvz/L1K4PcJlppaUFLS+eVUOcv3immlWccIO1hJdItsPzbbXsR+iZ4GWCZ23vTbo+/XfEG1zSNh4BMCcVk22wsu66rb6cg21cJ+wZR2ccLyFkPwl7jOqyS8KeXS9wKeEmbeMZgGajurJNmekGifXgsVRrxqsvF8k23i1hD2zjdbErY88zwzhiWNYl6inPb3WPdUnYWcBLwsftADVmv+ASgFNCyZDfc7ON9628/FTHmJfXZwsvdZzMCdv4egEbSws4YGRYYcIeX3hJhSYg5mT8yhJk2uBSHmu4qRPwlO0HeUKetjpYdVkoLgE8+1ddcswQ9SWzk4daxn0/CH0/Sl0fuW2gpO266+O/aT32x70NiuwPc7SX8EGOzbZow/NoG9K+bT0+1wkVuIa62t5/HhNC1PXDed5rXVteb9oL7AtBG9rVrbtpD7GWunGaxnTdG8YhSMJvtiHIwTneF++77XlwDNZ2e5yX67Sv2+9j01ra/m3w+fLecAybMmqsg2Pz3nhOglj7/jEWx+M9srbnw3l5r2xn1xgP7XBeJiIKHc/Vnuc4Pmo8c9wzCiEe28l7a1q7vQ/sz3l43DQertn/BuTzl7/tPXMdY27eD67z2XFNOGe3sdv5rBtjcN2cQ75DrrXFnPP9+7NM7bqAy0zHtCyT8Eh7uIx1OZGcx4ZHEkLevf75Ip6l3c4+lv1seIk4mHb7dDx9aJX2OO1xGLg8WrZxKDRjbOM67mXnbOP9gEujvhzn6ktj/y5s3UFxL/2Ul0Z9mc+j1ZptcLLpegkifWAl2lChGQ8u6+fUak7YuGdYhh2zjccCyqZ+tIOXgHKzBmIKcAkVJiFkVB0OH2eRbTwEWrJtso3nSs2ILOMD9olI2MMkP2W8y37AJUAn4SWhpE+twWWDbVyCStdvAy/DwSXAZrRtvFBr9g8wY8Al+oTYxn0/CH0/Sl0fxfjgJcySH9H8EPa5Lj/W29Zif7jbcMD+EJcf6fbYbIs2vGYDDZ5H7Wrftp6269gf3/u395/Hcv1yvfJ3W1vXvcm9wByEHRjXPpZzhVyTbUP2wp4PMAvr5X3w/bOPMZ/cb/v9kePyPmV7nLP3RV6X49lz28dt/zb4zDAf5sXYiG/JNXI83BPPyflxjm24H3K/2Ye1PR/ON7VnPz43KC2ljT10PFd7uX7Og3OYWx67+jatHXsq32f2517ymHvv2gu0lf/tQxvsP85hbXLt3KumGuPJd4n9uSb0xbgEtxyL7XDNZ91sT+gvx+eYfdS+f3+WqV0ncHnxnDMZjwaY2jpuoOaxt3/zT60QERByfMsNbRt/3+olBXu4DwRzwUvGxfzZ3/3CawyfeVKbBOTSO9D+DuDfehS4jIl52YtSE3bxXGVZiXuZn5+pbXxPZR3hZfYwlJL9AEwqOWOhpe7naRun+lIrLvM+XZSXhJaEkjx21ZlO8LOrABkBL+MBZr3ycta2cQ1KO6gnYRnv2zYOsEk7eBPAZJuijoKWAnpOKC+RwKdBfVkk64FSE/AzHIDWW8g31eCpzQ7qy9IK3p60p2w7YMZx1kFZx3OlZA8KzAz2c5Yoy3g3gKkt4LEAM7eKZ88i+zhs5LCNs4QpLkuFJm3jfgl7qrZx2L4lhKRt3NQucIlzBl7SMs7+OG62jRfXCxDpYR+fsm2cyktYwP0gJizmJ5S2j3vaxn0/CEM+Uglt8IEO2yo+luXHOz+KcR7jyg95HOMjmR/MaMP2EhCgjwQ0cn32xz3auhRm/BivGx9r5zW2xTy8PzknfxMKoD0tu23rsfcH4+P+uWdcg+/9c31y/zEe9xtrlao3rh011sp5ef6JJ57W+8B74zr43DA2zsn7ZFsJfjgeavZFH57H+lCaxgnZC8yBpCUcH+NinRyDc2NOuT9yfq5Vvj8cjzXay/6YV7ZvGq9tLVibfB5sj/OYn/vMZyITEHF9uCbHwDHWy3Mck/vR9Gzs+TAH+tU9Z66B/dAO4/M8aqyH/bkWrI/nZFs5Dn7b/e39wtgEfeyLcxyzae18L+x9wdo4RtvaeT/yXjAe18T1y2OsU6pmuVbUWBPafu97P9L//eP4XCPa8D7lmPI+eZ33gD72dcSGtZ+TXEdfv33//ixTuy7gElnE1y6eNfCysIYfqOHFA32eCsxjv/zVr7wBIrKE/9t/cUEDzBPv+4QXwJTwEnZzgE+MkUBTO2hKe5T2qM934Jf/+x/jwSWyjd9nx52ss3hP43yNbTyPe+kb77KT6vLBbjEvoZak1ZvgsWuddU3Yo5PvIAGPXyls450s41Blzto2jvnq4eUsVZeYS8e8vBZv/Z63bVyDy67Qkv1d8LLtXAEw+wSXBoZSSRlaJ9u4iJFJJWVoHQ0u8/iUz26YxD0y9uSNbrEvfdSWdpt52caN+tIDWhJwLqJtHPb1z55Uqx4Je3w/CEM+VPERTPCA+Iz4jQJQwg9vnkNbfkjzHDPkoi3n5Qc628iPcrZBzbnRDm0wBuZlP8TLxHkeoz36EdbwPEADE2vwHNriY5/HEkbINbAN6rb1YH32vQFaSPCFse02dfcv90CuT64D6+d9y3Xzd1NbrFfePwAHAYjcQ+w5rqFt3Vple7TjeuV51zi+e4FxMCbXK9fBZ8R5+U6cPr1ZaW+/PzjmPrHGfqG/nIvt5F6ijWu8urXcfvtdxVpc/3bwnsg5L1y4ywm87H9f8v2y95LvhXwG3KMf//gnlflc7zfG477YNcbmM5bX5FzYI/z7d7VjH/t++P7hun0/3Nvf+q136ViSfBd8147nxT7IAo4i55PX69Zur8l1b1wn5+L7w3tmzb3C++BKHsZ29h5xTvt83T7Y68G6MCfm5xx91L5/f5apXRdwOfiPH9ExLNd0LMuDWvXlsR/+5G+DICJAJDOOI5M4bN8Akk0KSgkv0YfW8T6hTBorQb70DjS/Az/4nz/pAC73VdaLijIWatrgEuMYNWYItJRt52Ub70t1OV/bOGJlNtnC267VW7hdykuco0IzXnXZPOdhg5dN9u/Ya4h56RPvUoJLWs1jreOrn4iAjwCXBbxknMz+6lBoyfYGXqZs44UFPBRcon00vITa0gEuEePyRqzqMgeiAoTakNJ1DHCJGJmT9m+joqxTXPL8ZKIfT8VlF9t4ATEXwTZu1JerLcpL3w/CPj5S0xgmo3Lah6O1DwSXTdAuPfOj9cyP8vME3HQpPnG+TuUeux++f3+WqV0XcLn6jVvV4I9+Xw3vBLQ8o9buPFBUWcr62B9/69tB4JJwCKAStm8qMAEkoaaEEvP65a8V5dELX9JwE9fRNkHLZrjE/U112qe+34EvfOdbavX2HbV650gNPjZSg3vGanBpTw3u3dcl0wl58riWzt97Cm109nBATBZh48a1utKUtGd4/75CmWxDqzhqKD5ZSnCpAeaDJuM4wSQyibPwnKvW8Ssf3FMZChLx8PeDzfEwj5xt/JGwpD0663iu0oy2jV81IJF28Dpg6TqfbONGrQnl5VRs47kassk2zmuxwFL2K+ClDSObbOMVVeZGz7bxrY628VB4ua5gL+9uG8+zjvdgHR9wjNw2vvqMUFR6WcnjE/bE28aNPdxYxmsgZmCyHhnzEmDRBSrrz+WZw23buDgmrLRrAy8BLKXt3M82HpptHJnJyyQ//YPLcNu4sZejX5Py0veDMPbD1LcflUBQLc0LAFEZJRVVvuvv2o5zUxnVdbzUf3ag7LCDy0V496hcpOLzqL2//O/bYfj3XaeMdYUh6PqcfP/+LFO7ruAS8DL79GkDLnV28XMT8PLY6PrzUeBSQpXXXv6+hpi33fyktpEDUspy88o9WqXZpMqU46XfCdqld6D/d2D83KdVtr+rsjNjNTy3rwYX9tXwDgS7xX8Ymoo7y5f8PyD8jcxfLIhX4SpriGNRU3T7j+2roavI8T62r9buPlBDlHsc5VIJYIcPHChASwBOqbLU50TCHgMuTRsATNnW/q3b9pBxvC/1JS3onWJePhySsGeserONX423jSP2pQtstp9z28azx2abrKdQeXaIeTkd27hJ0OOlvqTlu4+6AiP7U1DWx7VsnoNKytDaJOwp41i2x7w04FLDy6AYlxtqUGl/WhXAkeCxY72KuJdeoNIFNsPhZfbpdaUVm9HKSyTXqVFfdlBexiTsAdBc7ZxtPBxcMuZlCSMD7OPaRj49eOkX77IEl2hfp7z0/SDs+oGa+s8OpKW9nt1eA/LQ3jtP6J6e+eye+VHfa0JWvtespwGVff/+LFO7PsDl6jferyBmGN5xzsS31Hyi5BDHVjfGKiTOpS9Q+h///e8Vim/71K5/UJX2NO0p34Ff/vpXanW0rQb7u2pwdqSG5/dVdvtBBVyu3XlOuYqBkmd07AkEydXlzjNqyKLjUeTXJVys+e2Cljr4Ltp/7MANLTXIxDVxfQJa7qvhPXmR1/TvfZVdwrUScmaXjIIUsTuHUHKKeJlt4JIgsw/lZdc4lxpa5vEzDcCcfrZxrbhkFvMr87ONx4PLeuCZPToneNkh5mWsNbypn7dtXADLrrZxrcJ0wcsm5aW2mkfYzV3zOM6FQku2j4t5aZSaVRhpw8m2457h5TN5AqBYeBljF2efSHhZCy61bTwm5iX7mIQ99QrL6nVjGadtnMl2qrWttLSPq3ZzP8WlBJeh8HIVlnFtG58OvAwBlzpZD2JeauUlAOZtleL7QXjUP9bT/SXwk96B9A6kd2C274Dv359latcdXH5ArQBcvvJ+pYUddyJZTwktwSM0uLz+p99IgPHtBLkIuVJ99N6F69/4mloZb6vVg12VnRur7ALBJQBk9T8KlWOAyqbrvAZ4WQMqg867lJY8p8GmUWNCbdmouCSglACT54p6Tw3vcZc1KDYBNnVcT9jQcxt5rtCkpRwAsw942afysjO8DLaNl0rNZtv4rqq9fnWklZOMY9mumMxt5p2yjdcn7Fl7dGT+aD4+Y4jZUXl5FGzjBbzsZBtvVlIGKzAjs40jS7kBmKWi0ld92RVeamt3R7XlhHozFl6iH2FkYN3NNg71ZW4ZRy1iVZbZw0PjXxo4CcAox2v/3cU2TmAp1ZeecS//AOAvTHFZws7pwEuCyBCI6bKN+34Qpg/62X7Qp/1O+53egfQOHPV3wPfvzzK16w4ub1Wwi7MMIYzRlnGKpTS43FPvHp+fiuoyAbCjB8DSMz18z/SXv/5H9a/OH6iVvW01ODPyB5daSekBLgE3u0JLqaQkqKypCS29wGUBKUulpVFduoFlodgUQBMQk2WYw0woNLVKE5nGNbwcKybLiakNbNzTWcfxu0vR8z+0p63cXazjIZnG52UbR3xMQs449WU9vNS28Rlbx3W28Y7wsklFGXMNyksqKRnXsq6WcSs7/3aoH5uA4+pUE/ZsKiopQ+rBJzdUso3nFvJAYAnQiVhHnWzjN05PAVzGJewB2OzXNu4JLl8w7UoYGQYxAQynVULBpck2XiovfT8Ij/oHdLq/BInSO5DegfQOzPYd8P37s0zt+gSXK9/4gAaY2b17eTi7s2p4xxl1bHVzX62uj9Rdn/18Ul0m1WV6B47gO3DX5/9QrYy21OrBjraJZ+f32hWXObS0JdpO9WVXaCmUlM7YlhJgQkGZqy3jwWUdtJw8T2CpbeYCYPI8alzT/2GF3bwLxHy4P3BJ8NkFXBJGtgHMyhxXGlSVj9RnGi8ylOfKS8LIthoKTao048BlCT5dcyXbeJ4EyDfb+Bxt49mTyIgOy/ii2sZDVZcLaBv/1GG0jTcoLrvEvBTqzXa1JezipY18IJLzyN+2Tdw+rmYbDweX2gYeoL4sYed04GUIuERbAlTGvPT9IEwf9LP9oE/7nfY7vQPpHTjq74Dv359latcnuNRZxpGs5+vv1+KoDDk57jinjg229hXiXK6c3lVfeO2/JHB1BMFVUkkePpVkX8/sC99+TR3f3VCre1tqoMHlWGlwqeNbntH/92ICRmpZdoN9vLCH96C0bIOW4npFaVmrpLSVlfbxJJys2MV1HEy0KVWWElK6fg81uLSyqeP/ECEhkFZkjrSC0kuJ+TCUkv0AzF7g5dRs4/UQM7s6UibTeFjSHoBLZBuPB5juhD3DZBtXVGpSRVmnuJTn2bZLXZtt3FuNiWzj/drGQxSXsq2xjEdmG68k4GmLcWldZ4zKPm3jM07YU9jMI2NeDm6YGJV928aZsGc+tnEZK9MTYurYlWGKy2nDy8FnTygoKUMgprGNn1S+H4RH/QM63V+CROkdSO9Aegdm+w74/v1ZpnZ9g0taxpGwRyfrMeDyQK1u7KnV0yO1cmpH/el/eyPBywQv0ztwBN6BP/2r/6aO76yr1dGmWt2HTXxXDRDfskjM44hvWSTfaQGXvagsRaIdqap0/JbQUisto8BlC7Qs7OH+0FIrLu/dV8P7UEp4CQWmVmFe2lNr+e/sgbFWZAIoEmLK35VzD/UDL/WYGoZOP2EPlJlUX2qVZoPCsjbWZdGnWQnpVEfm2cnjwSXmdMPSwWPbM495OXx8twCGBIch9XSyjee28dw+LkGl/bsLsJzoGwgftW08sE8I4JRA0vd3aRufA7zsE1piLMLQ2JiXtIBH1F1iXvYNLk2czFJJ6aO8ZJsY2zgUl4Ck1YQ9AJie4LKzbbxUPVL92FcdCi7R3veDMH3Qz/aDPu132u/0DqR34Ki/A75/f5ap3bTA5fGvv18NvnarGt5+Vh0bbJ9RtItDdblyclt94dVvJXB1BMBVX6q9NM7hU2x+4b+8qo5vr6uV0YZaHcMmvt1uEy/s4Q6gSZUl61mCyzzBjoSXMju43+9pQUvAytwqTnB5b34M1SUBJjKXa7gJwIn4mGM1fLAEmISWRd0juOxFeXllrNos4xJcaoAZaxvP4eXw6riIX+kClfY52sa7gct6YDoP27iGl4uYbTwQXAJqTsBIYSv3uuYCkTXZxmEbX9SYl+HJejaKBD9dE/ZMJNuJBJrZM+tzhZeDCOUlgGcjuMxVmWFJe3Ilp7CBE0w21YCWvC6t4vK3bRPnMaClhpcVu/n0waVWXi5YtnHfD8Kj/gGd7i9BovQOpHcgvQOzfQd8//4sU7tpgcuVPGFP9pUPqWODnbNqsFVVXQJe3vUHf5QS9iR4mQD2IXsHkIjn4h99Vh3fPq1WdoXa8sChtrxDAEpve/gMsoeLRD3dYCVt4m3Qcj/PLh6mtBzeWyosobbMcmBJtSUVl4CXJbSkOlPUOjYmQCYylOcwk6rMngBmd3i5q7IrZfZwX4jJdu0Kyxrr+NVdHcOScSxtWFl3DHjJUtem/nx9wh70yWacaVwn7OkAL6G87DvbOMYbIO6lB8DsBVoScgJe2tnGXUBTniva9x/70ldtabcz8BJAMjTu5brqBC9h8UaJBJaufqtHyTb+rAGRYfCSWcmnlG08V1kSXMraKC8BLcNt46HxLquZyacT8xK28RDlpe8HYfqgn+0HfdrvtN/pHUjvwFF/B3z//ixTu2mBy9Iyfqs6Ntw5p6C6lLEuYRkHvHzX9oG6/vLX1C9/9Y8JYB0ygJVUkodPJdnlmeHf6PWvfVX91sGogJYrsIgXsS1HJrblhX2VMb4l1ZO50nIi1iWvs0a7rkpLASV9EvHEg0vASIDLNmjJ66HQMldOUmWpwaWxh0twqeFlobQUsHLiHODmnsq0EtMAzMFDiI1p4mMSPMbW2UMjA0XnlG28SL5TWMFrQKXzer0Ksg4+EnQi5mVdm9jzWnl5yLKNTwdcbipmHLdt4vaxl6KScLKhLmJeSjDZ8tvYxvuHlrSWA0oOntoIzjpuso2H2sYN7OwEL3uElhpkHiXbeCdw2SXbeG4BrwDIHEbWgMvSNi6hZZhtHCrKMoZlQOzLIlZm/wAzC4CXvh+ER/0DOt1fgkTpHUjvQHoHZvsO+P79WaZ20weX71fHsp1zKts9qwbbB8YynifqIbw8fmJLHb9tU+0+dV194dXX1A/eekuDzLd/808JZiaYmd6BObwD+LcHUPmDn7ylvvCtV9XO9afVTZun1E1bpyxouWkyiZ8ZqcyObUm1ZR7TsjV7+MWzPUDLM6oVVjK+pZU9vDauZW4jH95zJgeVVFlOD1pmWmlJO3iuurwXistJcFkqLce1qss1HSNzT63dv6/W7kcNK3kOMS+P1QDloW6FSk6MwziUsTVVlG11ZXxv23g1K/mQIFNkG0finjboKG3j8crL+nkygMuZw8tuMS9D4mP6tjWKS8S9NLEvbWDJYwku0VYeR/2egJXbatBmG6/06Rdk2opKn+My5mWI6hLgsiu8hGqzP+Xl4bWNwzqeF1q3O4PLU4oJe2gFb6srtvHnbQh5ShFQSqUlf/NajOIScTGjwOUfnBSwc1rg0k956ftBmD7o+/mgf+utn6sTJ9bVsWPH1Msv/5lK+9rPvqZ9TPuY3oHD9w74/v1ZpnbTB5e3qmPZ7jmVbcMuDtUl4OVekWW8Ai9zgAmIWZYNDUtuuvuD6viZj6qV2zbU8dvWO5eVExsK5fiJDXVTbDm5rm6KKafW1U1dyunT6qZeyil1/CPr6vhHNtRNH9lQxz+6mZd1dfyjnuX3W9rheuTzWqn0O62O3+ZRTqyrFc9y/MS6On7KVU6r46dOq5tOnmosx0+admjrW1ZOr6tqOaVWTpty/NTJ8vf6KXXcs6ysn1Z+5ZRaWT9ZKcfXT+jjmzZOqomyeVLdpEsOLLdOm5iWu4hraZSWq/s7IiHPnspstaWvPRyKy65KS/QnlHTW5fV4leWsoGVpEXfaw9us4RNqSygxxzoLOcGlXRdKTCTauTxWwxxkSiAZAjeRubwCFh8OSd6z6xXvUoJNzMXjaNv4I7SN1wNFF9AkuIxXX9ZlG5+DbfzarsoWzDZuoOWcbOMVGLkdkEG8X3AJ9aUPrHS1mattvGf1ZTfb+LoqsoeHJu2JiHmp42Q+a2zeZezL9TL2ZH6ti2188NypYrw2gInrg+dOO+JXCpiZx7ckuJR1N9s4AGSA4rLStn94yYQ/bbZx3w9CXyhAMHfx4qVGKAdo1wXeYfx3vevd6vXX/6pxHqzbd01N93j9+gvq5pt/R/3oR2+1ztc0Dq9hnO9857u9jMUxU334wE16ZumZLfM74Pv3Z5nazQhcnlcFvNQAs1Re6kzjSNiTW8dhH9cKTEBMlPXT6qa7/4O66dxHFUDTCqBmDhy71CsnNxXL8ZOb6qaoshENII+f3lA3xZb1dXVTT+X4RzfUTQCWv78lyoY6/vtdC8YEtDRwuMuz0oARkLGtnFxXK54F4Fg/g7zGb1Nw3pSbAC8dhdd965sw3vq6WpkoVeB4/DRg5enAsq5WNnzKabWycapSjufHWkkJNaUsWxJWGmCJ7OE6EQ+h5YEHtITakjbwpnrq0HK/hJp3H6ju4JL277Z63vZwWsfHWmUJOGkDS6O+NErM4QMmqU/2wG4OL/dUFhEDU8LOeHhpQCdhZFst5zl8tnF3pnFA0vkk7NnplG3cV03p287Eu9wMj3c5FeXlViO8nIVt3AUn284l2/i6GiBDeSiwFO37yTbeF7iMs41rcPlck23cJOaRwFL+7pJtPEp9CYA5Vdv4ycaYl74fhD4f1wSEAJJt4BLjAV76tLPnBvSDatEHIoauyZ4Lx4CWuKe+wCXWhPv2Wb9rPelcgl3pHUjvwFF4B3z//ixTu5mAy+Hogsp2zyttGQe4zOGliXm5p1bXR4oA8/gpQMxtHf9yZXNTHb/vg2rlrg+b45M4v9V/wXynttVxr7JltcPxpjp+OrKsA85uqeMbm6bmcVu9saGO91BWbttSK7dtWwXn7JK3ObGlVk5sqhXUE21wDe3wjACGuz4rjLHRUkSbU5tqxaec3lQr61tqhTV+r+PcZqGGbIKSK+sbKqhsbKiVjU1RcIziAI6b62rFq2yolS2U9bzmsax5DfXpyYLkOtuAkrKsa1UlsoXrsrOuju9sqOO7G2qV2cP3t9RAQ8uRGmh7uKW0hEVcx7REfbYZXPYCLA/UsDaupbxmgOUwt4gXtY5TKZWUB0pfc52/h0l2moAl24RCS1rC95VOygN7t5WMZzKDeEtSHp1dfE8rLZFl3AUty3PmOpSZa7rtWGcmzx6k+rKMh6lhZoO9XINLETtTQsXg354Je7IrY1UWxLccq2jlZY6IVp8AACAASURBVMU2Xg8Vqb40tvEyWQ8UmLwWVrvnArwcPjZb9aVO2PPEdjTA1LCxQ38X1PRN2MOkPkXdENPSy0ZeqC6FinJutnHEu9wMVl8iRib60Qbul7SnTO4TH/NyOrZxnQAIIDK2CCAZBDOjlZfraqBt4qcL+ziP4xSXTNhjFJe+ykuASyozYQOvWsCNbVyfd8S9LLKN634n1eAFu3hmHq+oKVtUmLSNTyvb+GdPKCTsGXzWDTB9Pwh9P5IJCn2B5Be/+CetAA+A74knni7UiVBZfvObf1Ect60tdE0Yz56zb8Vl25rT9QSm0juQ3oGj/g74/v1ZpnYzA5cFvMxt4xmS9eiEPVRfGvv48Y1dtQoF5uaWWnngI2rlvg+r4ziulB21crq/srq+q1iOr++qqLKxrY7HlM1tdXxzJ7Jsq+NbW53KysldtXISiZKaitVGg2VHe0BnjIPrnZ8PxgBcbC+r69vKt6xsbCtdNnfUSqVs6XdOA2RA5JqiASTezYCyurWtyrKlVrc2i7KyuWF+b2+qlYCyurOl/MqmWt3ZqJSV7XV9vLJrgCSgpF1WdjeVLqNNtTLa0gl4Vve3TTxLZA8/y5iWNdCySV3Ja30k4mm1hwNcGrVld5XltGNaNtvD/ZPwUGW5b+JYPmBiWpaAsvlYW8phK0cSHygwH0BtCoBkiF2cbedlG48Gl4x7+YgbJPrAyCNhG3+8u23cBSC7nGOsSwBHxresqzW47Aot2b+Al1RcetjGU7ZxkaG830zjiKHZzTZ+Ol59GQ0vG2zjN0oQGQ4ySxhJKOlTt9nGpdLS/t3JNv7CCaGibAGXn0G8S9lmtrZx3w9C3w/oGEjYNjYgqC8IdY0VsyZ7zgQuE0RyvVvpXHov0jsQ/w74/v1ZpnazAZfj2xXAZQVe7pxTOtv4DhSYJvalVmBunTExMB/6qBpc/oha2RipwcZYx8RcrdQjtbrZTxlsjpUsK5tjFV5GamVrN6qsbo3UynZk2dlRKx3K4PRYrepiVK9QvtaWXBlbex19AYE7PxeMseNVBpu7yrfg+ei9Rr09EmVHrW6bsrK1rVxldatsw7at9e62GuzsWgXnyrK6vaVWd7eDy2C0o9rLthqMtpxlZbylmsu2Whlvq5U9wsrcFn5WqCzP71djWhZKywW0h9+zmPbw4SUk4AGwBGyU4HIyCU8JLk128DIpjwCVMrZlrrCss4fXgUzGwjTQcpRDy1y1+QCOTfbwIbKHe4DMudrGtVozJLu43TZcOTnNbOMAptnjOzMtQ8DLnpWTXcdj8p06YMnzFXDZ0TYen22coLP/us0eXnfdxLxM2caDlJa2QjMWXt5Asp6NvPRnGw9N2MN4l1BqTtq/jRLThpX28aRi01NxGZu0p6LU7B9guuJd+n4Q+n6c25CQsSxhtT5z5oK2W+M3CpPT0IoN+zf6cy6oHmHPZnv24Rzoh7Y8BmyU83H8tuucD3XdnASXiEvJNRGmcv20kkMRivibKJ/73Ivqlls+oMflOng/6M9zWCsK+kBNygQ+9p5wLo6B2jfWp7zP9DsetqS9S3uX3oF+3gHfvz/L1G524HICXubWcSgwkXV854xa2T1Q2faBGjx6mxpcPaET+ehkPlsHClDTWbb31KDHku3sq8HOvlqNLmO1uhNZdvfUKspoZGoet9WjkRqMx6Yf+noXAMKxGmwcqMHGnij7+W9xXreTbcTvzbz9VuSz2NpTWdF3pAbbzUU/o+2RynbG3mWwM1aD3T2r4NxIre7stpbBzki3RXvfko3GqiwjlY12izLY3VG6jHfVwLuMVLbXVnbzNqh3ijLY21GDsTlGQp3acrCrVkUZnBlpdeXg7Li0hQtgmd1+oFCGhJZUUzbVM7GHm0Q8ax8rgeXQaf0uLeK1WcV97OGXcnv4pUB7eAVWAmKaTOIye/jwkoGYraCygJYGMtaByfK8zDCOjOSm6CQ9WmlJWFlXQ4VpICYUlTqb+OVxK8wMtorLpD6PhCXt0dbxh8c6aU+0+lJkGPfLNr6rhleNbRyqy2koL2dtG9ewtAO8XH1iW8Hm3RVY2v1p8yaobKorEJMqyuCaVnHWOYyssY0joU61oJ/Vd6KN3aflOMI2TqBpAGZIxnHTdvA07N8bqqjx27tAKZnbxzsm7snY/5nThWVcjx1qH7ehpOdxfMxLwMvTaqAzjucQU1q4I5P2EF4CMPooLss2DTEvX2iGmKXyEtCS1nNYyD0hZgVGSmWl+zfiZJokP/2DSybsGfxhaRv3/SD0/VAniCPUQ03AyDFwjtdxzrZlsx1qezweA9hhXHmMcxwXNaGfbOO6LudzzYlzBIaEk4SMTA6E67yG9jj/3vf+toaQe3tn1auvvq7Xw73gmrAenLv99rsKQEsQSQBKAGvPib5yTvs+0nE/cCXtY9rH9A5M5x3w/fuzTO1mCy4BL10Ac3ROrY7OqeHovMoeP6mG106pbASAeFaUM2qw4yoHarDbX8lGZxTKYHRGrcaW8b5ajS4HanUcU/bV6t5eeBntqyzP9g5IXBaqYPNzAMqV6zyft9vG8+rjOdhwseYY6/Ysg/G+MuVADcay7KnBeE+tAvrWFFyPKdnevirLnsr2xkUBZMbxYD+sZAd7yq+MVXZQLYP9kT43ODNWq03l7Fit5iVD/ErGsDy/pzILWGpYCWAJSIkkPD4ZxNGuF3Apku04M4gfIXt4YAZxgMlglSVs4XnWcaO0rIOV8rxRXw4fHKnhg+3Ash/bOBL2GBDZlqwH1w24NNnGo8Glto3vqmzJbeMaXnbMNm6Dx67Hi2Mbb4GLGk4SWLL26ePTJjzeZRVclnEs/eJe5vDSG1S6oOai2cbDk/ZkhJuxyksNJ4X6UoLLG4CasdbxONv4aku2cVttKY9LeBkBLnP1ZVzG8enBS6ovfT8IfT/cCeQA6wAOCd1kf0I9Qj+0cbVDH45H4CjPuSAg58E1G1zKMeR19mHtmhPtJSS078F1HQASMBXr+PKXv1rpj7kIJgkqbTBJ9Sf3xl6z3Z7rT/V0IEva17Sv6R3o9x3w/fuzTO3mAy4FvNT2cQDL0e0qe3RDZZ84pQZnAA5x7px/GZ9TWQ9luHdOsWR759QgtuyfVYOIkqHPwbnIctbsHfbPpxyYdkbxSuWrVe+ezRWx1nmtks3PoU0Pe5+NzyifMtw7q3wL9rMoB+dUVpQzKjswZbB/oOoK23jXZw/U8MxZq+BcWbKDfZWdPQgr5w5Udu5ADc+daSlos+8sg3P7yrcUkPJCaQevqCsBLAtoiSQ8nuByhtCSyXcY27JNcem+3pSER14LVFpqezgs3yH2cMDFGls4zwNA5qVUVjbHtEQ79gmFlmtI3FOUkcJxk31cX8vt5Z2Ulw8bGNkGLwku9VxXoNa0reAhx/OwjdfH2EQCoNnbxndU1gFedgWVrv4xtnEoM6nWjK6dSsmGuJef2FSDIualD5AMa0MYGVob1WUovDTt/VWWM4CXz3SMeUkQGVNHw8sacAlo2QlemoQ9paKyHWYi3qWxjRM+VmsJKl2/q3bzAMVlpG1cx70sYl/2DzCnDS4B7KQCUn7wSzCI39euPaUBpWzD37KtfQ4gD+dcbSTka7vOcVnXtQ8Fl1BcEs7aYBNz2WDSBpH2dftY3iPXnup+wUraz7Sf6R2Y3juwTEDS917nBy4BL/fuUMPxBZWNb1fZw1tq7ROn1fD8eZXpczgfWPbOq6zHMty/oLL9C2oQXWIB5Dk1OHPelLOAkflvn/rsWZWdPacG6Odb9s6ZrO+759VwN88AjyzwAMeomwoAc+SeD8fse05le2cbi34WAJb757wLAHB25ryjAA6f8SrZmbMqpAzPnlPVckYNz5qSnTlQupw7o7KAMjx/VjWXg/z6GTU8j99lyQAxzx+owQX/QkAp60JdWQBLobRssoXzWh+JeD5m7N9MtjNRi0Q9BaxEBvEmi3jjdQkmHb9j7eEaWhpgaazhk/bwtWB7OBLxtGUNB8As7eEaWEbawwEom0qhwBQxMF1AsxO8DLWNC9jZrL6EurIGaObZxhnH0idJj45LmVvG42zjgJfbNVnKRyp7bLYxL4+EbTzYIr41ATqLmJc2jPS2jW8sjG3cZBsPjXlpKS9pHw9SYvZnG0eynqKEWsWL9vEJe+Jt40ZdWca93KjYvLsqLwEZQwBm9lwX2zhgJyziAJcEnwEQcwFt474fU74f7xL6UVFIwCjHIKRDDEgUeU3+luPxPM9xXB7XKSrbrnNc1nXtu4BL3C9ALmrOQxDJ++CeEHbyuuyDtoTCcj0cM9XTgyxpb9Pepneg33fA9+/PMrXrAi4Hr9yqVr/RXo5pezht4pX6DrUGePnQSA0/ua6Gd55Ra4CYe4CaMeWCAuDqq6wd3K5QsuhywQHNXCCt5tzZCyqLKefOq+zcOe8yRPsREijdUSRRYjKlxnp8Xg33uu73eTU8OO8FI9cOziufosfDmGcvqOGZC6bG77M4Z8BiE4wcnrHho9/x2rnzqizn1Nq5sxOlGUBOAsq1C+eUXzmr1i6cqRQAS5wb3n5GZZ5lAlASVFJdSRCp7eG50lKec/3uwx7eBi2FXZzQUsesbASTTVDTASrvcZ0LU1oCVFZVlpPQkvEtW9WVVFneZxSVfuCyqr4Ms4ebmJaIa9kELXkN7YZ5zEsXtNQxMR/eU53gpYCRrerLPFamtpDXgUnf81frlZAumCljY0Ip6WrTfs4NLzW4PITw0qWe7HIuyDbeA7gslJpO5WWDWlKDzr7t4uV8oYpLth88DXAZqry04GUQtKQKUwBHCR87/J51tvE+bOP9g0tYzduVli6o2d02HgkuF9A27vtB6PvBbkM/G8ZxHLbzgW8AkigAekhcw74ElfYx5gDgi7WKo789J8aTa8VapKLSvk/0B2CkDZxrlGPYfexjG1ziOu+Z+5jqfkFK2s+0n+kdmN074Pv3Z5nadQGXBlq+vxVe1oLLbO9OtfbAWA2fOqUtkHvP/6F68c+/o374d/9T/cOvf63e/s0/qX9++zeppD1I78CM3wH82/uH//0r9cO//zv14n/9C7X3uT8wsSwJJqGgvHigsotnq+d5XdbztIdHgUsXoHSdC4WWefbwiuKyKXs4IKeHPfwBE9Ny+uDSxLQkmPSqL++qtcu7KssL41wykQ+PZwEvK3PANu4LKUW7ok+uvGyHjQZSAlwyRmY8uKwHntmjc1BdIrv5FBLudBnT2zYuwOXUbON1yssnod6cHrhEMiDCyNA6LlmPUWoulG38U4fPNt4ILm/ExLukkjMMXsIyTphZqiapnjS1yyouz3W3jbsT89TFwZxmwh7fD0Kfj3nCOSoCAdkA23gsoR3G8wVxVBkCRP74xz/RQJJjXrhwV+UYc7I92vz7f/8+9aEPfbRYg33dXhPvk2Ngzk9+8tNFf7QnYOQacEzIyHOwv0uwiXHt/ZFzy30C7MQxrnM8rIcKVp5jTZjJMVDzPlI9OwiT9jrtdXoHwt4B378/y9RuNuBSW8LzxDxaSQmL+J1qeO+B+tfPjtSNv3hFg8oEKROkTe/A4r4DAJk3Xv3P6j333dEOKwEu+1BaCvv3hDUcKktxvaK0nLY9/J4waIn/1lFpmd174MweHmUPv8/HHu5QWeYWcb+YlkZp6QUqaSHPgSWgpSxQXkr15fAhKC7zjOQye3jo7znYxodzsY0DXrqVl2uPjmYe8zLZxoWFvJKAJ1dA1sHLCZUmbOOlarKP36HQku2N8rKjbTxGealjVPaTbbywjIts44PCDr5eZCBvPRcT7xJ9YmNe5nEtGyFmVNIeAyNnaxunRVxCT89M40XsSn+AOS146ftBOI0PcgC2BNn8P/Tr9gsqVNrLp/Gc0pj+zyjtVdqr9A74vwO+f3+WqV0XcLnytXabOFSZFcVltpfbw28/qy69+hn1D//vr5KabsZqugQHFxcOHoZnA4B5z5deLJPzSHUlf/eisjxQTlgpbOG8LqGltog3gcvaay5VpetcGLQ09vDSIm7iWrYpLVuS8NyHhDpVIOmbjGea9nDATdjDJayUv6m8HGoF5khBcanhJYDmQ+NDahuvV0K6FJmMj6mT60TZxmFTd1vVB49tzxxeDh/f7aS8XJ2CarOwjX98S0FR2VQKy7dQYUafC4SPq7CN2zEyA8eoh5xx2cYHn9xQR8Y2PseEPV1iXvYPLmdrG4fiEpC0qrwEwPQEl3m7Ekb6A8xSldlPwh7fD8K+P8ahPmxKytP3fId9PCo6bdCL80888XRSWP7MH5Yc9nchrT8966PyDvj+/Vmmdl3A5dpLH1KDr79frXyj2S5eAZc6huX5s+o//vC1BCwTsEzvwCF+B2AhLzKLE1iyniW4zO3gEl42JuRxgksXoHSdC4WWxh6OuJWl4rINWnrYw+/fU1luEfcFlmwXBi5HavigX0xLQkvASQkr7d82vLRVmBVLd6jy8uGxaot1qWNcynGvNCTjETZxO2FPvG18RwFexoPLZlA6D9u4hpeLmG08EFzO2jaePbmldJKfBYSXR8E2nkFxeeRs48YCHpO0hxZw3xqxLtk22jZeJOmZDbjUsFMrNg8nuIStGRZnxn48Kh/gs7gPQEvaw1lLu/ks1pDmSNAsvQPpHejrHVgmIOl7r93A5QfV8KUPqsHXP9AY5/LYcHxRDcewh9+u1s6cV1//m/8nAatDDKwOgyowrXE2qtKvf/97Bl4yeU8f2cOF/ZuKympdZhfvBiuZnMcFKOW5fTXUiXnCoKW0h+O3S2k5jMkeDpv3A2FqSxMrE0DU9PWziPsDS20jvzxqBJY2wJTHgJllvMuOCXumZhuvyTQOuIkYloCRoUl78mzj8XEv3bZxKD21jRtxKGdZOsBLKC8HPasvMd7g41u6UIU5bfVlbbbxViUl414ujm3cwMv52MYHOXQsbN8dkvXoMTrZxuOzjSfbOJSXhJazso1TodkdXvp+TPX1oZrGSdAjvQPpHUjvQHoH8A74/v1ZpnZdwGX21Q8oqC7f+cUPa3C5UmQYryowj2UAlqMLKhvfoV5MSssEbRO0PVLvwIt/mSsv+4hp+bFZ2cMBIwEuJaBs+h0GLW17uAGXbUrLNnu4SdYD5WRoIp4wYBmWPZxKS9i/JYwM/W3g5chYx6UiMvK3j/JSqi9N+wY42aC+NGrMZiVkm23cdd3vXI1t/NE52MavdbONTwNcElQCYPJ3XR1tEbds5gW8bIWVZVxLbRsPaF9vES/HlG0Qw3Lw1EZQ4p7SNj4HeNkVVNr9k21cUaWZRWcbP2Us4BUVZQkjZYIe/ga07GobX+2UbRwQMx5g+n4QJtCQQEN6B9I7kN6B9A70+Q74/v1ZpnZdwCXiVw5f/g9q7aUPqrWXAC8JLKsKzGPZ7u1qOLqg7v7mZ44UsEmqvtmo+tI+L/4+3/3SiyYZT1d46Qsug+3hZ3JQSZXlNKHlpD28DlwO7yOs9LCHo22rPXxf0RIu6zBwGZ49HNBx2EFxOXwIwHKk1h4aFRnIs4e7xbwMBZfaoh5rG79igOfw6lj5wUYDOanSjFdcNsPSudjGAS87KC+7ZBWv66uzjQeCS8DNziBzAkRuq0FNwh5tG5+aZdzATCbgCakBL8Nt4+iDgmQ7G5Gl30Q92TPrCirO1S7Ky9hkPZEJexAnszHeZZds48IGTjt4U93FNl7Aywrw9I93GQsuyxiZCVz2+TGdxkpwJr0D6R1I78D034FlApK+99oVXA6+fqta+7/+g1r74gdV9uX/02kZPzYc3aHe88xI/cP/948JXCa1YXoHjuA7gIQ9/xrZxgEuY+GlI+lOaRGftT2c6sswpWXFHn5fvT18iOQ6BbQkvGyqF9QejizikUpLk6BnVwNLgktZZ4CYKJGKy+zhXZVdGXnFvCTkxFzF71aFZY06s4NtPD7uJVSXi2MbH8Ke3gFeTsU2nlvGfZSXvUBLqjABL0OBZNGe9nG3ilIqKn1/h0BL2dbASwMjASRDSjy83NCwsW/beCd4iezksQAzNtt4nkncBTGpooyrTQzLwXMni1iWTfCyvNasvCSopOpS1iZhD6BlqdT0TdqzGpFtvGuyHt+PqfQRP/2P+LTHaY/TO5DegWV6B3z//ixTu67gEqrL1VduVcP/9EH1zv/4QbX25Q+q0jJuso4fG35iXd34q5cTsDqCwCqpIRdfDTmrZ3Tj1T9T2Z37ceCyEVrul9nF7z5Q8XEtp2sPH94L8Fgm4UEyHiTlcZVQaAn1ZHb/2KmmlMpK+TtMZZnbw3tOxNMENbVKM1daSmA58TsaXJbQkzCyrS4g6RUk+akBk15As1kJ6VJlMj7mICrTOOZzW8Yxl1ZePjbbeJcaXnaIWTkN2/gAKkoP5WWv4BIAc0J52XxuutnGt7RdPNQ2Dohpso2H2sa7Ki+h2DRJdnqr56i87Dvb+ODZ+GQ9BnaWCXhKMNl+bvW5BniZ28MlsKRdnHUMuATghIqyVFIylqVHXUDPMPWl7wfhMn1Mp3tN8Ci9A+kdSO/A9N8B378/y9SuL3CpbeNf+pAafvFDau0/faiivDyWfeqE+odf/yqBywQu0ztwhN8BqC6zO/bD4KW2htfFtZTnDbAcwiIuiytDeG4jH94TYw+PS8ST3Ut7+L7SqktAzHv3K9BymEPMUm3ZZg9HLMs9bQ9vjmlZYw+/36g02xPxjNXwQRS/ZDxou/bgSEExGWMPN/3qlZYT4LKT6tLAS0DINmiJ68aentfe4LImK/nVUWEbJ5R0AUuek7bxeOVlPcDMHttRw8dmm7SnK7yE9bt3gFlRXtbHvWRSn6KmgjK2LuAlVZShtnH2a4aevpBUqil9f5cxL0OUl2XbeOVlbhvvKWEPbeNayQkFZVSZbcIeDTyfXVeDvOg4lRpadgWXpxTgJ6Dl4LlTXsrLgbCZm8Q7Uj15yiTjeR5JeU7q+JYSYFKNafqdVIMX7NJsIde28RcAHz1gZd4GSs3YbOO+H4TpI376H/Fpj9Mep3cgvQPL9A74/v1Zpna9gMtv3KpWvvF+XYZI1vPih9XgZdjGTazLY/uf+YMErI4wsJqVoi/Ns/jqzr3PPV+CSx/LeKPScvHt4cNLgJOAlmVxZQ+H6jJMZQn1Zgd7uDe0BBgdaXCpM4NrKAkw2VKmZA93Qcvhw7uKpVBEBqswd73ApYSbtI1nAJpeKss6hWa9EpLQsq6OV18ukm28W8Ie2MbrYlfGnmeGccSwrEvUU57f6h7rkrCzgJeEj9sBasx+wSUApy+wtNvNzTbet/LyUx1jXl6fLbzUGconbOPrBWyMs4sDXJ5STNjjCy+pzgTE1CrKivW7BJkSWtq/u9nGw+DloFBchiXr8f0gXKaP6Wnf68sv/5k6duyYOnFiXb311s/VtOdL4x9tGHbx4iX9Pl2//sJM3iW8s3h38Q7jXU7v19F+v6b5fH3//ixTu77AJRSXgJdI0DN88UNq7Y8/ogZf/YBa+fr71bEXv/16ApcJXKZ3YAnegRf/8tsqu2OvhJd3nVHDutIILfuyhzMZD2NWttVhMS0nsod72cN9IKaxhc/EHv6An9KS2cNh8W6ygDdd87aH00IuoCXhJep4gOmnvDTqy9xqrtWadVDS5/w8bOP1c2o1J2JQzrAMO2YbjwWUTf1oBy8B5WYNxBTgEmpNQsioOhw+ziLbuA0mfY6TbTxXasbGu4xM2KPhZSVpTz/gUsJLQkmfWoPLBtu4DSvtYwMvS9DpG++yk228UGu228Z9Pwin+fG6rGN/85t/kcDlzxL06eP9/9GP3lJf/OKfzBQivv76Xym8w32sP42xnP8OfP/+LFO7PsEl4eXgG7dqcPl/fOGjavWrt6pjP/zbv6tAq//x3/9enXjfJ9Q7j43U3vufVb/65a8r113Kut99zxXdHv3Q5//+/H/16ucaK51bfOVeekaH8xn98O//VmW3C3DpUl222sONRbwSy7LFHo62Q5dt/B5avxuA5aW8zaUwaFkk4rkXsSzrE/EYtSVhJeu6RDzGGi5jVbp/l/Zw2MhZADrbreGYA+2MRbxVXUkb+eXZ2sMlqKz7XQLMAJjpaRun+lIrLvM+XZSXVFX62cZ3VYYkP4/uKqgup6G8nLVtXIPSDupJWMb7to0DbNIK3gQw2aaoo6ClgJ4Tyksk8GlSX0rgid/ymOrN2HpTDZ7a7Ki+9E3WI2zjzDjOOij7eK6U7EGBmcF+zhJlGe8GMONjXsI2Dpv4aZU9i+zj5XG3uJe0jfsl7KnaxmH7lhCStnFT29CSxwZe0jLO/jhuto0X1wsQ6WEfD7SN+34QJrDQL1gA9Pnc515M0CeBy17egSeeeFoBXs7q3ylUl9euPZXAe3p/O71zvn9/lqld3+BSJ+tBwp5v3KLW/vhDavjHH1LHZHxLQMt/9y8vaAh5281P6vr3/s0jrRDy+uU/VWjPPoCeKNcvf621b4JghxOCped2+J6bjnN5Ydwc67JRaVnGtayASyeUrIOV8nwDsLxHXguDlv728DZQWQWYgJRRKkvYyr2hJe3h/krLtcujaJVlW/bwNnt4HbTkeZ09PNQ6rpPvIAGPXyls450s41Bnzto2fvSyjTepKGOuhdjGNbjsCi3Z3wUv285NLdt4V3BZAsmZZRvvAVrayX4OZ7ZxgMsNU2TsyRvdYl/6qC3tNvOyjRv1pQe0JOAMsI37fhDOCohMY55FtGYDMiWbeL8weBrvThpzuZ7RIv634ii/g75/f5ap3fTA5a1q8LUPaHh57O3f/JNWVEJZCUgJ4Pix03+kz/3JH/1Xb3hJkIVx0I8QEyD0u9/+m1bVJvun+vABsfTMDsczw7/1wYVRVXUpreKN0FLYw+/pkj2c4FKCyabfYdDSKC0BJGVcy6bs4Wjblohnv1BNNifi2ZvILM5YmH5Ky3BoiQQ8s7WHj4qYloSTdTWgpc7+HWkfSJV7IwAAIABJREFUDwGXWt15JZ8vGmDWW7ipyLRrKjTjVZfNc87SMo65dMKea/3HrYyBluwDeOkT71KCS1rNY63jq5+IUE0CXBbwMlZhWd/PxyLuamNiXqZs44N52Ma12tIBLhEL84aJXxkX+7I9s7gLXCJG5qT926goqbCsqycT/XgqLqeYbdz3gzDm45kQALHwUBCDD8AO6jB7PLadZpy+aVuzsfabb/6dVuUb2nE/7H2IOYZyEwpOuy/Ovfe9v11cY2xCnz3Gc8K9+LS1553GMdeD92Qa4y/6mHXPjuff9a53F8+Z92I/f56vq7G39vuL+Jkosg+fhd1Wtpnmb6zHdb99zjnt/1b0udbDPJbv359lajdNcIl4l6t/+gF1jNCJkPLf/gujuMQxrvF8k/Ly6vkvqbvXP68Vlt/78xJSvvby95U9HudL9eGAXek5Ha3nNDgPcDku41zCLq7t4QJM2gATcFOfK4Glzh7eoLSst4cDXDaByj2FpDposxZrD9exLJGYp5o5HLbwtUsGYgYl43lgEkhOWsRLe/ga1JUaho61QtMPWsIe7q+y1FnGO8SznLbS0mQKR8xKlgC7OBWajwBE+qku0U5nHc/bR9vGrxqQqK3g+W8bVtYdT8c2Ppp5tvGutnEk7JmKbTxXQzbZxnktFljKfgW8tGFko21cgseNnm3jWzO0jZf28gHt4qyDbeN51vE+VZi5bXz1mdCs4/EJe+Jt49IyXgMx86Q+IRCTCXsAGm1I2Xx8qjFhD+zkzfASwFLazv1s48g4HpJtHG11tnGtxHTHu/T9IAz5OK6DKQR2NgjB2Dg3TSiFsacJ4XhvbTAH0Af3CjByyy0faIWcbfuOvXZZdgGtAHdiAA/BVJ9wte0+mq7L9UzzHWlawzyv8d+T63nwvcb75/p35btujIPx295fjIe50B7zTfPflGvteBeQGAi163of57infYyVxmhW7Pr+/VmmdtMFl7CM31qCSyokoZhkzEpfeMn2tIi/b/WSjnMJ6AX7Oa8n5eXRgmAJah6+5zk4v6sy2y5ug8qa44o9vDZuJRWVdXULtCygZpjS0iTikSrLSWgJcIkSAi1j7OEFuHzAxMT0A5ejIHDZxR4OhWZfiXicaksNKwEdCS3Luox7mSfXIaRsqH3hpQaXD2OurpnGR4pKyjpI2XQesS+brtdfc2cbzx6bbbKeQuXZIebldLKNmwQ9XupLWr77qNss4jO+7lJV+pwzCXuSbXwQkW08+/S60orNG+uKCXiCap0ZHLEuHeCyg/KS8LIZVE6qM1c7ZxsPB5eMeVnCyAD7eA289P0gDPkAB8yoA2YEHnI8gJmjEO8R990GfpBAhdAFddeEKgCUdXsXqriTzwRrw73MGkzJNeA3gRqgGksXQGePv+jHBNC8d9TMRm//uwEMR/vQe8J+yvHxG/vuGsd+Z+X77Grf9zncH+6z73HTeM2AcVr74/v3Z5nazRRcQhkJeAkYFQMv0e9nf/cLhXiXVFlChcnzOAfbONok4HX4gFd6ZkfjmQ3OAVyOyuzid+3lasoGxSVAZp6Ah/CyTXHpTsYzHWhp7OGIRynBZZM9HG097OEPmJiWw/t9FJeyTURMywC1JaDlbO3hu9728GFu13ZBS56LiXvpAy8JLudtG48Hl/XAM3t0TvDysNrGBbDsahvXKkwXnGxSXmqreYTd3DWP45wPqHS1MbbxUHhpbOaDIKXlhqq2P63smJWdjp/JEwDFJuyZg23cJOlxgEttG4+Jeck+k2CyCWQi1mVRnmeynWpdp7jk+ard3E9xKcFlKLxcRdxLHfuyqrz0/SD0/XAl8KqDS3UKQd/xF7mdD7jse/11NnHMcxTAJfeL71UdUGO7o1pTdTlNkIy9bQPvR3V/030lcOn7t3Da7WYKLqGWJLgEpGqCl3/01GsV+AglJSzihJLoiziZGJPwEm1k/MwEwo4GCEvP8XA9x8G5nRJcXhyrYR24LOzh+8obVjaqMFugZdfs4X3bw+8fT8SrnLSHS1jJWJnTs4frDOMLbQ93qywJLE1dtglSXwbbxo3ysl19uatqbeVXR1o5Gaq+7JZtvD5hz9qjI1WoIR+fIcjsqLw8CrbxAl52so1LG3kPvyOzjRvlZWjMS2Mdr8JIG062HQM2Ts82PoiBmJEAs5tt/FSpvIQCUybtibCMG3u5gZeztY0TWEr1pWfcyz/oxzbu+xHm+2FPhZwvYLHVXhJMEVZRDdY0Jq6hHcaTMI/nXWPgGkDNd77zXV2zf929EuyghqLUbt82nq2eo3IO89X1JbDCXLI9+tiKO46Dtlgf9kHGuOR++uwx22JdKBzTpehjW7RB4fh8tmfOXCj2F2NhnbyGGseuIvfr8uWregyMLedzjYcxeR7tuS6qgHGOeyn3F+2a1iPXjbbYX7T/8Y9/oseT/blnmOev//rHxf2jDfdHtsE67D2Q97m3d1bPwftCW3vtNnTEPPY5ew6uAXuDkAOyPceXc8o1yXthW+yH3HP8ls9RjmWvBceyL58XztvzynU29XPNgTVi7ViLzMbOvcA1Xkf/pntzjZ/Ouf89u/bF9+/PMrWbK7h0wUvYvgEfoaqUwIoKS1w78b5PFJnECS8JOmlHJ+CUY1R+//QVtfOOkXony4dfUb94+zfqB1eeVz94W4CiN54v2+Rtr71Rf7289nP1lQ+X41974011jXPV1GVfM/4vXrqs3pmvq7J2sb4fXCnnwL3oMX76irr20s/VP9v3ODHvZfWVn4p74bjynvX8b6qvYLy3w+9Br+/Km5VniXux1/3Od+Rrsda889IPK/tYPC/eS74/eq94Lq93XnrFsefy+VafkR67st+O61wn9+rt3yjX3Fxn5ZnKfbXWWjy7tj127GXduzGv84OzO2pw+67K7hiprAlc5nZxQkvUcSpLj5iWnezhpdLSFdMS1nAUf3u4gZHhKsscXHrbw01MSx2r8sGx0lCypUYinrVIcDn7mJalPbwKLvPzyOD9yK7KroTFvvRRXmpYmVvP28Elsom3lKth2cYRH5N28Dj1ZT281LbxGVvHh4/vKibKiamnYxvfUlRSMq5lXS3jVnb+7VA/DhrOrU41YU9ctvHBJzdUso3nsTEjwGXGPrG28Rsi03hv4BKJfsKUlwSm/drGPcEl4l3mSXtC416a9kZ56ftB6ProdJ0jeGgDFOiLthJAACgQKBFUoA3aYjwJMuTcACMAOwAMaM92OC/BHcbgfBJS8JzsK8fn/AQaXCPaS8DBMV3jEX6gDcYjzMEY7IexZF8c817s/eAY0jaLsdgf82E/ef/sjzHRDv15jsdYhz0f2uM8148x0ddVcI33h+vow/VxLnkd7evGcz0719pd4+F+MK7cD6wHx7g/1ASKqDkGzss55D3a989jvgs8lveDcXkdY9n3iz1xJapCW+4X1sS181ngmPNx7Tzm8+e98Bh97CLXZ/fnsZwTa8L9oMZYfEavvvq6Po+2KNwD1DjmHmBNTeuR1zk/+8q9497w3pv62feMtlwf+nM9vBfU6MNrgM5Yg+veuDZ7jnQ8+a7V7Ynv359lajd3cAm4IpWXsHoDTgJgSvACEIl4mONbbujrtISj780r92iLOH4TfBJkyjH4uwRNAmIVwKw8V8A1AYtc56pArwoDf/HS8zkcfFNdK6BYCQALsPXG8wY6FkCMbarj8R7knDsaKhoAyfXpc7gnrr24v3K8cm0CXubtinXlx2aOwHso5iz3tFz/b9Q/E+QV+5Kv443nlbwn9CmeGe9H75Ncz28EqC3vEX25J++UfYu1ibauc3Jue53Fs3LP7Zy3AJNi3nyOYs/FmstzfB9GE3tT2VO5pjn9NuByxw9cLqg9HMl7snthC99Xw3sluOzBHn4/7eGRiktvcBke07KLPRzgcvjQyL8gViSygvsURyxLJ6xEu0cILnc1uBw+sjMVeFlRcwKOtsFJx3Xcg+6XKy8JI9tqKDSp0owDlyX4dM2VbOMm67l3tvE52sazJ5ERHZbxxbKND56C4jJGdbmAtvFPHUbbeG4Zd4HLLjEvhXqTYLKpBrTkdSTlcRXaw+vqarbxCHCpLeD+8S61zTy3jft+ENZ9eNrnAQbwkU+oYF93HRNSSMiB/gQMrj7yHGADgZQ8L38TohBU4BrhhA1iCC9kf1d7nMO4BBi+43GPcL/47RrbBik2rEEfGV+Qe8jxcB2/CSJxzDHYpmmP2RZt0BcF99r0TLBmAmS0/973fqSLnNt3PHsurodr57E9HgHTl7/8Vf1c5HXeA9pgfIzFZ4drTQVt5buDthib/bn/cn/kdbS3nynG5P3Yc9t9OT7vx7UejC//HbjacB7un5zfbm/Pibm5v7LGebZtun+ML99HrgU1+8v1yOv8zXvE/HLetn7s37QGtsE9YHw+b66t6d7YN9XN/47s/fH9+7NM7WYKLqGGRFIdF2gBmASwRGHCHlc7nGMWcigv5TH7QZ2JDOXO/gWccsE0KOzy84Rq77DblQBJQqWvvPRmqQwUgOsXL71SVXASuOWKu3IMAQ/RppjfDaoIxWzAp+/ZAf5K9WUVmE3skZ7XakMFZwWEufaheg8FbKQStNJf3GOxX7nCUQLGvE8xluNacQ/Fs62un3tVgstSSWnvXzFPsSYBTcW5Yk7ek3Nu1x7xXHWN9nhcs3w/eK68j+p+22PM63hwbksNbq8Blw57uFZaNmQPd8eyZGIeT3v4Pf6JeEpomcezvPfAmT18GJM9/L5IWJlnEPdLwoOEPf7Zw409PF5pCYXm9BPxtKgrK2ATwHKnTNwDC7g+DlBeTs023qC8vIqEPbsFkHQBRdc52sbjAaY7Yc8w2cYLFShVlHWKS3mebbvUtdnGG5SXVVUmso33YBUXY7jiWfqcM/AyBmDC8t1mDW+4zhiVfWYaf+a0irKLa4t5fLbxoCQ9FZWmiVFZJOxxQcwI6zgT9szHNi7hpyfEDASXJtu4AZ2+H4T2B2fdMcGC/Miva4vzaEeYARBBEITzvmNwHMIU2Y+wBcAChTACfXBNHttgyV633Z5jcM32dXs8uTc2OGrry/Zoh3lxLNV6HFsCHHt+jsE2TXvMtpwPcza1x3UCHo4PKzXOcb3Ya5/xOI5sy/VwbB7LNnJ9rutYB9rL58XfuNZU0E++K/ZYXLP97snxZRv8dmWD5xrkveAc+/J+Xeux7xl7Za+Z49vvBs7b7V1zyvvjWHJ98rrca47Pf+uyL35z7Xy+ddexn2iLGuO39bPH4T3xvxXcT7TDb5zHGuResE/TvdnzpOPmf0/cH9+/P8vUbqbgkrZuKCNtqEIYWaeUZOIdwkmOBYUlxgPwhBoT49Iubs+BYz/4U4ItFySaHCO3UhfwaqTYLxZc/gDAE1ZxAE4bmBXzNMOvyv379hHAVEKzylga1hHA5fZ0Aryi/rkCzJ3cKwHbOJe+P7PndXMWQFGDy5+rr1wx1v7KumrucWINnNdh+3YB3mJu+zkU9+pWXLrfN+5b/uwmlLZmf7jmcj/YzwbpYj/leub4uxFcOuzh8eCyBVr2ZA+H4pJ2cLsOsYcjWQ9iWIZaxHWSH2+VZW4PDwCXw8tjBbVkrEV8utBytwSQFThZAzIFpNSwUtvFYRkvS0Up2ZBpHO1ibONQfMaoL02fZiWkE1zmNvN4cIk53Vb1wWPbM495udC28Y8b+7gElfbvLsByoq8Ahz4gUtvGA/v4jMs2PqDSblPaxucAL/uElhiLMDQm1iX60AIeUXeJedk3uJQxL6mm9K1jbONQXAKSVhP2AGB6gssOtnHfD0J+aPrU+MCvAxSAALgO4GCDDXksf/vMyTaED5hDwgdct4/RVoIdF8zhuKjt9jiHeVBc1+V4NmCxj+2xZV+MzfZoh2PCFfx2Xce5ujHQF9cxlgRrHKtuPHmvsq38zTFhEadNPHQ8Fyji/XPtPOZ+YA65Po5h3x/a85nb74O8D/u3qy3vFXNxPr4L6C+vczyMg38bgLooPG/XGEeunePzfjEOIRv7ck9wDedca2ZbvBtYB9u62ttzuu6H47Ft0/1jrqb/LhBGckzWHJv3Lo/lb7b3rbFW7CHGtfdKHnOOpnvznTO1qwJN378/y9RupuASUBKA8bWXvz8BLgkiXVATAAjAEpZw9EcbJuJhLExcY+IfnEO7CtTSIKcEkrbSrtqWkKhZ7VgCRcaAFCrCXGUYBy45XrmOEmDJOQIgVg3Uq953FZo54zQWQKxmbbz+01fUVxALtGleAsQPXy7ijVbuk2NJuzZjQ7ogYjFXNe4n76OEyTkQnlDTyvWWQLYLuJzsW+4b1+W6Z4JLtiligIo9cT27RTinweWFGsUls4ffc1Ak5IkDl9OClsYebmJWUnHpBpcltPTIHn4fVJDGIt6WgMe+HgYuA+3hD46NWrJLbMsge7inNRz2cY/s4RN2cQJKbRkvYaUBl9sFwPSGl1fGXvCyMl6sbTwHnsOr4yJ+pQtU2udoG+8GLuuB6Txs4xpeLmK28UBwCag5ASOFrdzrmgtE1mQbh218UWNehtvGkZl8sWzjGRL/zBFexigvATwbweUNZg5HDEvfkis5hQ3cB1x2sY0DWmp4WbGbH05wSYBiQwoAAFiJAU3wAQ9gQIhEOEBYQ7BCWIH2gAko9sc/2iJ5C8+jDyAD2so14Bzns+fHMcZhTEiOJWuMK2GR3V7ejz0e94T3g7XJsZr6Yiy7v0wqwjXi/uz7xRw8Z4/RtMd2W8yB8VE4n6tmPzxn/GYbPl/259xYH8+xLWp7r7lfaI9rPuOxD/fc7sO1yvmxLhdQdLXFuHxfsWaMw2O2x3p5Dm24Bvkeyvvmb3vt9n65xrHXgzH47Dkua1d/rF++L2zD/eE98RhjYV0A1HZbXAtZD9vb68V7zjiTnJd7weeK2tUP6+X9ssaesB/OYUwc23uF83xGPvfG8VNdBZNt+7FMQNL3XmcKLmkHB6S0AQthY1NSHaoyqbKECpMKTagtCS7ZbnKsEho1g8tmwFlApQKeETQa8FfAqndcVteuhFvFZezJYi5hkS7Hnw641M+GUDEHhZP7Ve6lG7xxbQ17WczxvLpWJBliv6qSsLjnXhWXjrkE/OR9FXMXz7u6Nr1fRb+qCnayL/fNX3FZvANN8y8Q0JwEl/tq6FBaNlvAaQV31W3Qcl8NtdrS3x6+hozjOqZlDiuLDOLVmJawhw+DEvEgPiZUkNXs4DactI91n2nbw5GoJ1JpuXCJeAgqqcqk8pIg01FniC/ZorjMHkZyH3/lJZP2UKkZrbzMLeOMY2nDyrpjwEuWujb15+sT9qDPrLOND5HVvAO8RMKevrONDz6+pVhspaXr2AtM+oBMwEs727gLaMpzRfv+Y1/aqkrfYwMiASRNBvGQuqttHMBx0KMCc/UI2caRdMcfWtpwc0rZxnOVpSvupVFeAlqG28ZXA23jvh9TbR+gruv4+AcIYbHhAgEEYQlgF34TGMjrOC8BkJwP7XCN87A/QQvPcz1Yx/33P1xpT3DBtjiWc+A3AAfGlnOxHa6xL9q4xuP8aIcx0A6/T5/ebOwLkMa2aP/445+s2MS5TgIWrgNWZIJYey8Ib1x7bGfBRlt77ZiL89o12qLY57EnXBvuH8/b1Y795J5yv7hutLGvu8aTc2Ju2R9j2PuCfXYBL7S19wrjYV3cC3kd4wCmy+u8L6yp6b5lO+7XLbd8QKHIfvbzlnPJ+7b/3XF8uz/GZlvXNdceYE6ZVR3rxTjy2WAv8A7zXjgH1yFr2Q/t+bzkee4F50J/eV32k2PjN/bl937v1mIt3DP7PcA9YJzf+q136X3Hb84n52p6X+y50/Ek1PT9+7NM7WYKLgF4fvc9V3QiHRtcUkG59/5nJ6CmbCthpPwNFaZUa8rfZf8SolF9V16rwqgCFglgyLaT16rg8p/fFvO4VH1FgpZS1cexq32lclBAtgL4VSFZOUb1XvT5GrDW2AcwrJhLzK8hGQGc6x7Ka6Vi0GF559gayIk9c+x5AQAd14p7qLnHiedV065un4q5J8ChsKzXjDkxd/Hsm58d+xl4Wu7nJEB2POs5Q8xJcLlnwOXdXVSWgJHTyx5uEvAga7cEl1VoSZt4qbQElGwrxh6e3R8W25Kw0y+mZUz28Fnbw2MS8XjaxAkpCS8dkFJaxeXvkIzjhJFtNWGoaTcf2/jg0XoFZT24bO6jlZczzza+U8SZjMk23ju4BAz9+KZC0h4XqLTP9QUui5iXEky2/Da28f6hpbSND57aUL7Qku1MtvFQ27iBnZ3gZY/QUgPQOSov+7aNdwOXXbKN5xbwCoDMYWQNuCxt4xJahtnGkXxHJ+D5THvCHt8PwvTRXYLLOrCV9mgSTBzlPQHAIvgKuU/AM5SQPqntcr1by/K8ff/+LFO7mYNLqiFRF8ApBy1Xz39JW7zvXv/8xDW7bfQxYZkTKP5G/eCNN83cte1KiERFHjJ8f0Vk9jZrYzsb+AE08ZoD+tFiXcAnV9sS8jlB1k/fVD/4qQW0asCavY9S7clrBtzZ9+FaVz7nG6/kmdTz47q5uccEgkW7SYt+AQ8nwOXP1Q/e+Ll5ZkX/KhQkBCxhdf3+FfNwTdKmLs7pvcF8XI9zbtce8Vx1jXq8N94sEjlxzcU7xr2qeW/5rBahdoJLK3t4rT0c7TSgPJPXPJ4etGT2cG0Pp+pSJ+SZBJclqGyzhwOC7nvYw/d13Eun4tI7ruWi28MDoKW2iEPh6Akt0Y6gMhBcrl0FqIN93C9pTxuw5HWCS11728arWcmLOJki2zgS97RBR2kbj1de1s+TAVzOHF7udoKXMcCzrQ9UlwZesgbMnCwSXDJDuTwX/HsCVm6rQZttvNKnX5BJGBlSlzEvQ1SXAJdd4SWS/Zg4lX0oL3uxjV+fbcIeYxuHdTwvtHp3UlwaBSYT9vhYxtGmYht/3oaQpxQBpVtx6QKeJ9XgBZZmC3kCl9OBHABVh1lhRVVZDGzrC6RQrTZLcEclJObu6z4wDlR5oXsJJWNTUp4+15fGms5/B9K+9revywQkfe915uASSkhYvOuyizPW5TThJaFQGaPSADacL0CRSOQj4SD7ynMaRBJgFcCRakUb+GEuwqvqfEZtOdm+gGkSWhWgzBoD523AhjUV7R3ATKzZzCXb5JBv4v7q7uFNdc0xP/etsueEcbJ9sc7qfRV7YK0D54tnVvSV669JyFS0FfvtOlcLLq19KfqWcxf3XFkz961sZ2Bjdd/Yt3zPSthaAtgcDIvntzjgcqSyO0YquzhWax/bL+JZTs8eTvt4mD3cQEupspyMZxluDT+a9nAk4ZluIp6ahDu0f7tqQEtCTgJMzxrg0sBLU2tbeKN1HDDVL+Yl2wFeFr+jk/aYTOM+4FKCTYLLePVlXbbxOdjGr+0unG2c4NJAzEloaYPMYEhZZyGvgEhkDt8OyCDeL7iE+jIEWsq2c7WN96y+7GYb75C0p5JBfF15x8DMY1mWsS/XFYFjvGX8lCK8HDx3qhiP4zbVA4BMJN9xKS9xLo9v6YaY6BdrGz+hkEG8qfh+TC37xzqBG+yihxleLvtz7Ov+aSXG++ADL9m+ySbd19rSOP2BtbSX091L378/y9Ru5uASYIXxLF2qS1z3gZcAoJ9/+lu6uG3hLVCH0IzJXvJkOhPgp62dvC4BXA6TJpLzyPacW4MtAaZEtusC2LGthJcVS3puK3eugcloSut5CcSq+2QUl3ItDRbvYk3Mok4oh3lKIEgIV9jGP/yK+nYR05JrAsiz5tXjP60++WG2cdUGAE7uE1Sbr6hrco36d7kupy2/sn+u9VTXgH10zc17LaAq3gfXs5fr0++B3MN8LoLPAo7ivLyP6jOceIdnDDYrisu79noAl4SSbXUYtDwS9vDA7OEAj7FxLacLLamwZN0CMTvYwwksZQ3l5ZpWXk5PfYlEQtExL3G/gfZvxseMB5f1c84nYU8323ibijL0OmzogJPB4BJxMuugpO/5CXgJgFlfZmEbl1DS93eyja+rwUJkG+8HXMZmG9fg8jmXipK2cZOYxwUuNfCcgJ7NikuZjbxNfen7QZg+4Kf7AZ/2N+1vegfSO7Bs74Dv359lajcXcAnQiCzg/+5fXqjEpZTApQleov/v/ZtHtK0c2cMxDhL2yP7p92LBrPQ8lud5GHC5q4Z3jlV2VxnfcljYwKX9+0DVnr+HSXaagCXbhELLMmO4TspzL5LzVNWWUFpmOhFPbvtGZvDGmJZ7ani/yR4+bIxpKe3hiH1pCuJgese0fHCshkiu41F0u8sjhYQ6w4js4abfrhpOPXt4PbRck2pLQkvUgfZwbSvPlZYEl0MqL6/uqOHVHWWUl+PmxD16Pe3qy+zKWJUF4HIcDy8rtnEk0qkHi7hmbONlsh4oMNv6uK+75wK8HD42W/WlTtjzxHa0dRywcTpxL03SHltlKY+Z1KeofSFlXbsCVAoV5dxs45tq8NRmsPoSMTLRjzZwv2Q9ZXKf+JiX07GN6wRAAJGx5dOR1vFo5eW6MvEtTxf2cR53UV6iLxSWvspLgEsqMk3iHcs6/ryxjrvs41Rjmn60isvaE2LWKC99PwiX7YM63W+CSOkdSO9Aegem+w74/v1ZpnZzAZeAWK+9/H0NHpuS8RBeog1VlQCUhJbIKI6S4OXyQLEEQBf/WQNcZrcbcDkEuLybiXUsYKljWTadawKW8loYtPSxh1eBZVsCnvz6/XsqeyAiCQ+yh3tDS4DRkTe0BNiMgZVUZc4me3g9sNRgUkLLAlTGQUvCyrqaELM94zjmbweXsg1t4/GqSyo23SDRDR2rsDJefblAtvHHu9vGQ9WVbe2ZrAdKSgkrXb81uKyDkaHnC3hJtaWHbTxlG1cl8Ow30zhiZ3azjUeCSwDPaHjJGJUbyljHBUS8YWcQDzkuxyGU9KnbbON1qstSeRlpG4fd3JFx3Pc7go56AAAgAElEQVSDMH3AT/cDPu1v2t/0DqR3YNneAd+/P8vUbm7gEgCKYBLW8TogxYQ9gJN2odWcCX+S8nLxoVbdc07nj86zG1zY7gFcSjDZ9NsfWg4vQVEJpWVI9nC0bVNa7mvwiAQ7080enkPLhbaHByTisYGkz7GOaTnSCXWKpDweMS3rQKXrvE7YA8UiEus0xrwc6esSTjb9LsbK7zMeYFZhpA+wnKZtHPNnj+/MtGjl5bV45WUbiIy5zuQ7Llgpz1XAZUfbeHy2cYLO/mtfm7jdzsS8TNnGB7Gqyy7w8gaS9TjAZR4LM1Z9yZiXPsCSbQAuodR0Ki9fMHbyZnhpqTV1/Es/1aXLNu77QbhsH9TpfhNESu9AegfSOzDdd8D3788ytZsruISK8nffc0UDSUJIF8D67rf/RgFg3nbzk7qG6tLul+Dl0QFfrncgnTs8zzc7v60Gd+zqxDzZx9yKy9qs4h728LVLxh6OOqQM77OT8FSt4VBZrl2iPdxTZQmo+cCeMzN4NVN4aQ/X6kqoLO8ba9DpbQ8PAZZo2zGe5XRjWrbEsLwyUlV7+I7JHk646QErJdh0AUqeo8oSxwZaQl1oSnZlRw3b4KW2rPurL7V1/GHTPhpeigzjPkl72AZ2cagup6G8nLVtXMPSDrbx1SnYxgE8Gb9Swsq63xWIGaq2zNuX8FJYxqHErLGNT8bCRD+r74SSMxBwRtjGCTINwAzJOG7aDp6G/XtDFTV+excoJXP7eJ+Je3LLuB471D4eCTCROTxWfQnQONAZx3OIKS3ckRCT8BKwkXDSr26IeZkn8akDmAZ6ElYSZDKJD8831MI27vtBmD7gp/sBn/Y37W96B9I7sGzvgO/fn2VqN1dwCRgl4SWS7fgCKtmP0DPBy8MDt3yfc2p3+J6pD7iszy7epK6U18Kgpbc9XMe09IWWBkYGqyxhCwe4fCCPh+lVj7RF3CempW4TEcuSoHP69nDYrHOrN0FkW01QiXb87VkTUDbVRrUIC3YJLc3vHU/lZSi4NNnGo8GlzlC+qzLsQWTsymnAy1krL/V8HZSXgJcx6sqmPotjG/eBjQSWrH36+LQJj3dZBZdlHEu/uJc5vPQGlS6ouWi28fBs4xlhZyy81HBSqC8luLwBqBliFZdt42zjqy3ZxuvAJc6X8DICXL5wQkF9iWzjvh+Ey/ZBne43QaT0DqR3IL0D030HfP/+LFO7uYNLG17evf75Ip5lG7RqgpeIg9nWP10/fFAsPbPFf2bx4FKCyabfYdBSJ98JtocDLrYATADIvFTVlc0KTPbxB5dh0BIxLRc/e3i74rKIbwk4R7DpCSuZhEeqKZvBpQtalhATysvC6t2gwGyyivOaUVwamzns6Li3eIA5D9t4PSyFovOwwcsmCBl7LcY2DlUm1ZrRtVMp2RD38hObalDEvPQBkmFtCCNDa6O6DIWXpr2/ynIG8PKZjjEvCSJj6mh4WQMuAS07wUuTsMdPbWlAZ2kbJ3ys1k3gsoSX7BOguMzBJeCl7wfhPD7gL168pI4dO6auX39BzWP+NOd0ocWy7u9bb/1cnTixrt/tl1/+s5m826+//lfqXe96t7r55t9RP/rRWzOZc1mfb7pv//9u+P79WaZ2MwGXb//mn1ohIiDk+JYb2jb+vtVLCvZwH0jlgpeMi/mzv/uF1xg+86Q2iw/M0jOa/zPCv3XEuHRaxeuyiuskPU2gck8hPuXwHlMH2cN1TEtjEc901vA+7OFlTMtmYFnaw9FOqyynaQ9HhvEO9vDpKy0DYKVUVsZAy0d2VDOo3C2uT6osASxtkAnlJeBlS7bxUNv4w0Z5CajZDC+hrqwBnHm2ccax9FVgdrONc39c4HSkssdmG/PySNjGI63iEnIWtnEbRnrbxjcWxjZuso2Hxry0lJe0jwcpMadrGw/POB6fsCfeNm7UlWXcy42Kzbur8hJQMQRgZs91sY0DXMIWDnAZDjF9Pwjn9TEOyPPNb/5FAi0/84cB83pWad6wZwSYOOt3+4tf/JMELtO/pYX576nv359lajcTcPnLX/3KGyAiS/i//RcXNMA88b5PeAFMCS9hNwf4xBgJZM0fZKVnsFzP4Je//lU9uKzNIt4CLQEsdQlTWgJUTsa1NDEsEc9SllZ1ZaG+NGpKqCaboeWk6jLMHg4rebjSMhZcLh603BWWcPk7j3XZorxsgpa8Vm8PL5WWNtRszzYel7CnHVzWQEsJM6/WKyFdMJNxL3ENENPVpv0c9mqyrwaXhxBexios6/oF2cZ7AJcFxHQqLxvUkhp09m0XL+cLVVyy/eBpgMtQ5aUFL4OgJVWYi2YbD4eXfdjG+weXsI/PyzZ+NMHl5z73ogLgSVAsDIql/Vrs/QKQv3btKYV6Vs8K/47w72lW86V5FvsdXITns0xA0vdeZwIuf/iTvw2CiACRzDiOTOKwfQNINikoJbxEH8a9TOBsucBZet7zfd4//J8/CQSXhJJttT+0LLOH7ytjE6fisgorCS5LaOlhD3/AZA6fPrgMg5ZrHe3hAJfDh0b+5eFdNfQtVEyG1BpMGht1SExLQMm+7OE2tBxqELedKy9zq3dX27jsD9u4BJGev4s+ufLSBRJd5wAuGSMzHlxOQkvOlT06B9UlsptPIW5llzG9beMCXE7NNl6nvHxySw1gGw8FngHtCSND67hkPUapuVC28U8dPtt4I7i8IWNY+v7OlZwidqaP8hKWcbYrVZNUT5p6WrZx34+peX3kfu97P0qgJSnE0juQ3oH0DhzBd8D3788ytZsJuPzCa98OApeETwCVsH1TgQkgCTUllJjXL3+tKI9e+JKGm7iOtglazhde8fmlevmewx+//q0quLzLnVXcJOdpgZW0h9/jDy11xvGKPfxAGYt4FVqGZw+HejNSZZlnEPeLaWmUlt5JeDraw6HQnG728Bw++kJLWK0rMS3D1JZUU7pqCTQnoOREUp6q6nLtsR2Fgn5rjxl4qVWSEjzav+dgGx/OxTYOeOlWXq49OppPzMsO8HIhso0LiFmoKGPOabBoAck6eDkBIWEbL1WTffwOhZZsb5SXHW3jMcpLHaOy52zjz5xW4Xbx9bJPTLxL9ImNeZnHtWyEmFFJewyMnK1tnHEuJfRsyC7+wuxjXDK+H+JXNsFQtkNcvj4Ul00KN8TQRMxBqt8w33vf+9te8yJGYV9rbNqPrtewztB4oYiFiJiIs4rD6LrHpmeBd2iR975u/3jeFW8Se+0679ob/huRMWDr9ovPv+3fnWuedC4pJ6f1DiwTkPS915mAy9HTz0eBSwm+Xnv5+xpi3nbzk9pGDkgpy80r92iVZpMqU46Xfi8fVEvPfPrPfPSZT1fB5cfqwGULtOxkDy8t4i5oOam0bEnCoxP7TFq/fazi07eHx8e1nL49PBJaEl622MGlEnOtJaYlQaZRAzI+YxVO1sFMQsuy3lJDDS93e0vYIyFoP7bxeiUkFZGyZnxMnVzHYf2Wbd2/saduq/oAewUl5AzL8PHdTsrLqWYb//iWgqKyqXSClTbgDISPq7CN2zEyA8eoh5xx2cYHn9xQR8Y2PseEPV1iXvYPLmdrG0eW8cmEPQCYiwMuCVoA0NoACkALgAxKW1ufj2oAHZdNFuNjPRJc+oyHNoRBiwzPeC/YQ6yXx2014Rr2JqRf27h9Xcf68MxQ9zVmn+M07R/eOewpngl+x8wr/y21jYG2mOs73/muuuWWD3gB+Zg1pT4JcIa+A74wb5nazQRcrp7cVyFxLn0B0//473+vUHzbp3bTB1dpj5d3j3/5639Uq+c2PcDltKAlLOEm+Q5jWxJS2nWQPfz+PZXlFnEfWCnbhIHLkRo+OFLeasvL407Zw6drDw+EllBkElTK3zzXUGt7+KNlsh1CSlc9mXSnGV5CXWmKUVxWfyNZjw+8HCvAyLZSyVp+pSEZT4OFPN42vqMAL+PBZTMonYdtXMPLa9udAGYXi7irr7aNB4LLWdvGsye3lE7ys4Dw8ijYxjMoLo+cbdxYwGOS9tAC7luv9mEbL5L0LBa4xEctgUsTjEQbCRmRwATgMfSjWLZvipUJ8BMDLjE+ANSig0t7P+W+uH7jngAsZWl6Xq4xpn0O78OsE9v43lPT/gFoIkEOx4pJloN7xzsnn0/T+yv//YS+C1xnqhOUnMY7sExA0vdeZwYur7/8SgKMby8v1EpA8+g/++v/+U8NuLx9W2V37qrsrrHKJhSXbdAyzx7ewR6OuJYupeXwkrGLl9CyTWlp7OGweEsY2fZbw8oge/ieTsTjDSy1PXwUnUF8+krLwOzhBJW0kwcqLl2AkudgDy9Kix3cVlyWCktCS1e9rQY+8HJqtvGGpD2IYQkYGZq0J0/WEx/30m0bh1JzlqrLYq4O8HIatvHBE9tq8PEtXZi8Z9rqy9ps461KStrMF8c2buDlfGzjgxw6Ajz2UjrZxsMT9gxoM0+2cTV4ntCy2Tbu+zHV10erD7jsay6OgzmbEqEcdXDJfQitqRoEiAvtm9r/L60GnabVnv+W2hSX6Vkk6Lio74Dv359lajcbcHnqQL1758JUVJcJiB19IJae8eI/Y6gt331xLweXOxa4BKw8yDODt4FLXA+LaWmyh5f2cAMuqzEtqbgMhZaAlKGJeMJUljHZw8cK8DE2g3h4TMtRRCIeX8WliGnZoKos1JiiDeFkW22szc3KyjhouaVBHAAn1JIDO8al47hNdcnrVF+a4wY42aC+zPS1ZiWky/ZN0BkPLjFnjW380TnYxq91s40DNLrUk7HnMB5BJQAmf9fVfdnGC3jZCivLuJbaNh7Qvt4iXo4p2yCG5eCpDcVYlj51aRufA7zsC1hynGQbV1RpZtHZxk8ZC3hFRVnCSFfSHkBLX9u47wdhyIcv1HkoACpUhRF+EbbgulSm8Trmkf3Qn2Cmqa9UobE912yr8zgOxoZSDVBTKtawFjvOoFyrVFjiPI6hasMYHBNzcH7Wcoz/n713+5Xkuu97CfgPSN7P7O6q3nqI4gMneY/l+CHAARwlBiKKnJm9+7J399577jMckRQpjkiRwxleRYqU7ASyDq0jG9CxdRxbRmjZsiU7R7YlR4YEJEDoOIntJyE2LOe8WYKB38F3VX27f716VdVaq6p7X2Y9LKy6rHvVnkZ95vtdP7ZPOIh6d+++YuqzfX0PddmOnet2WZdldBt1Y2N5vY537jy/ssel3R7WGtdgQf6N3/iaWYO6Z8t+mNvtYYxIaANlMDeuFc7t8voe29S5ftZYGyhvMS/dDt8X9Mm+9TroNdVldD881vV81k+/d2gDY7GvsW3ketyHh1dMWY4f9+314jWuq14vtoX6SCjDuep3Csd6DOk4gdCu3gHf358HqdxmwOXuZelfOJTbP/t/JtVlUl2md+AMvgO3P/9vpX95JP1rE8luTiW/NZP89qFSXPoAyxhouWoPrwKXC2jpET38qSOB0jJ/ui4gz5FTiRkGLgOjhz9T2MMHd1ooLtcWPdwXVipFJkEkVZc898nXZg+HsnJigvE0qS7zF8eSv7gnA+zf6ACV9jWCyaZ8qV6sbfy5AngOnj8QF6CsukaVZjtwWQ1Mj8U2DnjZQnkZCynr6gFUhoJLU8fewzL0fAVE7klWEbDH2MbXZhkvYKYPrLTLAF6G28ZRBwnBdkaRqdtAPfkbQ4GKs99GeUkVZUweobzEPpm1+11uMNp4G9v4HF4uAc/V/S59Pwh9PlQ1JAIEIVAB7CEQ0WUIp5AT1gD86MA4aAOw5Zvf/K4pQwCj6+Ia67vAjW3HRV3WR3+oq+ujPQ14dJscv12e8yO4qoI9gEX2PoOInM7o6ajHtrDmhEtV7dWNza7Lc47dfqautcdasG/Wt8/xjK5fvy3//J//HwZ+oQ7XF3lVf1xLluXa8b1BP/azQFmW53hY3p6PfZ/ndfV1+xyfbh9j1NsY6D5j14/rg34wX57rtnHM8XP9uT4cH8/td5fzRRsoi/bx94Ry6A8J1zlfnLMOy+OePZ50ngBm23fA9/fnQSq3EXCZAVxePJLe+Zm8825chPGkujv5qrv0jB7MZ/TO7/yG9C7tSv+K3t9ytoCWjx94qi3DlJYAlNzLEnmVPXxgguv42MJZBirIE2gPbxFBfP328EhoObeH7y/2uPSAlo0qS1rEjfLPX23ZBCoX96G21Al7YfrAy6nkZs7Ne14SbgJizo8bFZYV6syWtvEsOmDPybGNG7jcAl6uxTZeWsZ9AGYn0JKQE/AyFEjOy9M+7lZRakWl77ENJn3PC3hZwEgAyZAUDy9HBjZ2bRtvBS/fHMrcBh4KMCPgpYlQXkYSd0FMqijj8iLaePbpi+K772VRrl55SVDpVmBWRxv3/SD0/UAl/CD4QD0CFw1H9P0qOIIygCgEMa627bqANxr8oY4GTYBLAIcYE+eEfjQsQht2n7jG8jq3++Ncq8qjLsaMxHag1iQYCmmP61HVl7026M9un2NAjnXQz8WeS1V7fEaEy7oNVx32abfP+ej6GC+fBeshJ+QkdNP3eOzqW8+R/aMc6+j7uGb3X7dXql2X7fP5uMZjPw9XGY7Nvsf10uPX4+V9rJFO/Pvg+HR9ew6451p/jinlCV62eQd8f38epHKbAZfDK9LfuST9CwfSe3Qmv/J7v59Ud2dQdZfA5YMHLn/lD/+D9I52pX95ON/f0iguHyO4XBe0BGQ8tMBld/bweqXlKtQMU1mW9vCAQDyDloF4wu3h0wB7OKElc6WoJJjUOfewxDUPSKnLNAFL3jf7Wq5pT0uoMZeh5UQGLyLtyeCuDtajj2crikzCyKZ8rr40AX4qwKQX0KxWQdapL3EvDlxWW8bRplFeAvZuNNr4fivb9zps45mn8rJTcAmAuaK8rL+23mjjE2MXD7WNA3AW0cZDbeNtlZdQbHa0zyXbOUblZdfRxrO344P1EHaGQcsCdvY/XQMvS3u4DS6boo37fhD6fpwSlgCAsA6vAYLwWN/HdQ0OcQ7QAgjjAjF1dW0QxDY4FheIsfvXfRLu4Brb0LndX1N51NXwFOV1sJaQ9pr6wjrpdWXfAFf2fPhcsBacn91+VXtUyLKNuufDtpnrtbf7QxmMU4MzlsG8cIxcj5ntIneNF9c4Pral6+v7aEOXwfH9+6/P10f3xbnrtliXa+0aDwEsy+j10O1zPhw7zl196vXifbZtt8fx6THb88c9vf52G+k8gcs274Dv78+DVG4z4HJ0VfpGdXloVJe9R6byzru/leBlgpfpHTjF78A7v/0b0jvYmastC5s49rekTXwmg1q1ZVwgntwoLRE9/EiM6tLkRTTx/KNlAB7mc7Vlkz0ce1kiSE7TnpYV9vCnC5WmqY82KtOBDJ5B8osejrLbz8zMnpYx9nATOfzOVAZB9vCAPS2fJaxk7gktASwjwCWAJOFkXR4ePRz28EI1uVBV2sF4ACZhC8c+jTa8xLXyOqCcsY0frMDKOYQ0KsqFkrIOXubPop0ylfbvYv/KOohZEZX8+dncNs69LKugpYGLZXAfRhuPt4+797zM7+4XsPcUwUvYvzsHmEvKy+p9LxnUZ55TQRmbz+ElVZShtnHWq4eevpDUV2mpyy32vAxRXi7KxisvS9t4RwF7aBs3Sk4oKKPSZgP2GOD59lCyMpl9Kg20bA8uAT8BL7NP73gpLzMdbdwE3lnsc5nBDo5rn7lo0iq85J6XqAP15SL5fhD6fpwSlmjAQkACgOK6r2GNBi/oU5831WV5KspwDtCE/jl+tKfv47run20Q1rBPDXfYFsvq9vRcdTl9rNu0bez2+Ora0+3o9nmMMeux4TpAGUEjyyFnW1XPDWWq2kMfGLerDXttdZ845vyoCLTX2fX8WYb98dxu29W3BnPsW9fX99ke7uN9gNoS4+F1nXMsMeunn4drzOwHbWsQzT71+OvWi+0w95k/546yrJfyBCu7egd8f38epHIbApfXxNjFleqy98i+3P7Mz6WAPacYXCWF5YOnsMQzRyCe2+/8G+kdXlxWW17fK/a3fAzRxEtoWQsuw/a0HDwJONlsDwe8XOxnSft3U97CHu4NLYvo4QWMBJD0TJGBeNZvDwd48wSWVFwahWVZp2O1ZaGypMpvE/ZwG14W5wPYkQH8Gve8xDr4W8ZRFm2aHMdeKssquOkGiXUQk/fi1ZcnyTbeLmAPbON1+1fG3GOEcQTjgbqyPk2kq6A9q1BxL0CN2S24xFg0lAw5PjbbOBWTHebtbOObhZdu2/hwDhupoIzJGbDHF15SpQmIaYLvLO1fuQCZNrjU5wZu/gz2uizK+34Q+n6oEqYQ/KGehjG8rwGPvg/womEbyrGtprroS9cHbLEVcoQ1BEA8BzjjNd0Gx6/HhGsEonZZtofrKFeVWA+BgXQZlwKPUM/VJtauamwcC+eFfrCeeu1132gLfbEf5Owb91zt4XrI89H94XkiwAzmrK/rY64TytjPn2uFMeg6PHbd1/Ovag9z1mvkmjf70HnM+unxoC29nrptHPN5cL6cnx6vXi9dB9fZHmE558X2cD9kPGwv5dV/52lt6tfG9/fnQSq3EXCZj69LNrpawEuz12VhGQe8fP/oirz5S7+aAGYCmEl9ecLfAQDLN7/8JXn/tf05tOzBIj7f25Jqy+kCXD5RF5QnbE/LlejhZl/LJnu4D8QsAvBsxB7+MT+lJaDmybaHNygrCSqZn0F7+KrqkiBzXwb3RpJjX8lGeFlYyH0B5ry9cl3j4eVx2Mar+zSKzg2qLmFPH7SMNh4DJ5vq0A5eDy0BNRW41MdRystw+LiJaOMh0JJlk228VGqG7nOpy8fuebkUtKcbcAnYSXhJKOmTG3BZYxvXoNJ1XMDL9YJLwDIALUAVG2wRhgGSEPaw3O/+7jfn9QhkkP+Df/B+szdlXV0o4ngfMO+tt352DuE0QNDAB2ND9GfCPcIhtKOBoB4n7uHcLotzzplldL/6mNBIAyXex7pwHq7I1CzH3DU23mM/bA9t854r123xGeIay9rtcd0IAXU/ui2+A2yHuZ4r63Ld7fXFc9NtYq9SJNSrmpdug+3rsvo+5gKQqu9znOhXrwOv27ken8/66b503ar10uPl/NmGvsc1xPh0u1gDnNvPEdfQDtcIYwdU5znGwz1M+cztuafzekiX1md1fR4kIOk7182Ay8l1ycfXJMNel/NAPQt4ufXhPUGavvwpeefd35Rvv/ee/OX3/1p++IO/TTDrhMOspLo8m6pL/O0BVH77T/+LvPPb78r07ddka3ZBtg4uSg/paFcILY1F/Aag5VTyxxS0dKktnyzt4U+GQct5IJ6PIghPdSCeQm1JWMm8Sm1ZWLq3n17ds3L52sIePoC68qkiAXRWW8K1XRzlCou4j8rS2MjvbNoe3u2eltsElsjnysrulZbaOj5w7mkJZaFWX5bnd20beNU57OEEkuG5mbuBlw0Q06yXv/oyh+KyrBMNL4Nt49MCxpZ7Xq5DeWn2CN0wwGyCiXX3YRnv2jaO/mgFrwOYLDPPo6ClAqBz27iyfVdEGy9Umhp44lifqzZc7TZeG0v22ril+tI3WI+yjTPiOPOg6ONldPAOlJc57OdMUZbxdgAzfs9L2MZhE9+V/G1EH0cqztvte0nbeGjAnt3CHm4rL41tvLCPu8AlrhXw8qL4fkz5fnQTYBGm+NZL5VY/6s/6muBdARxDrueKcx1QSd9re4z3MubdrAvK03ZMqf6D9+6nZ148c9/fnwep3GbA5d4NKVSXJbyEZXxJeTmVrUf2Dbzc+vBEth4ey9aHx7L18KiTdO7DI9l6ZNyQUAZp2F16dCRb52PTULbOd5d6F0aCtHVhJOdi08WhnItNO0M5F5t2d+VcRdoa7srWcMdKu9Ib+qQd6Q0vLqWt4QVzvjW6KOc809b4oninyQW/sii310HaPy9bHqk3PS9MW9PzYhJAJdPBxQJaHu44oCUt4vuS30ZQnua9LbcDwKW/PbwJVC4DTMDJKJUlwKU3tKQ93F9puX1nJtsn1h4O+FgCSA0n644JLlGGx5553T6WvFdYmG1AqWEljxdlqvextAFmEXSnWl1ZDzMRtCfDXH2Ul7G28VaWcVjJsS7Vasi6e3Hwks/B3ecmg/UY5SVAacto43VwM+ZeiG3cgMu20JL1G4GiA0iuLdp4W3C5AJIbizbeAbS0g/60s40fV7RxgMtRkfTek2+12/vSR21pl2lrG/f9IPT90D4L4JLKNajQfOfdZTmuYZXqrsu+jrMtrK9LvbcuSMh1DQWXUCfaWw4c57qlvhPoPCvvgO/vz4NUbkPg8qbkNrwslZcm0vj5mYk2jqA9sI8biPnIRAzEBMBskx4ZyzmVth6dSHUayxZgY4ep9+hYts7HpgI0Aja2Tb2LY2HaujiWc1FpFA0ftwAtd0dxaTiUc660W1zfGg6lAJiAmLuyNdqV3mjYkFBmx5nOjXfEN21NdsQ77V0sYaRHnf2LstU2EUA25bML0psuEpWVUFcahSX2siSwvFRGEL8ylkJpuV5oWSgtASQXe1tCVelKxb6WKNsUiOeoAI+Aj08XNvFlhWW1AjMseng4tEQAHkQAjwWX640eHmgPJ6g0+TQMWnoG4QG8XFZUElJW581BeAgv66GkD8wc3BsL9rzMnm1QXCqwGW4bL0BytPISNv5AcMnAPnHgEv3Vw9LTBi9j4GRTHdrB61SXxlqurOLmnBAyIu+/HKGaBLicw0sH2IyBoaoObeChebHnZYo2nmkbeOhxrG3cKC0d4PLtHcne2pGY/S6LOoXy0oaTdecAl9gjU9u/uX8l8irFJa/7fhD6fCgTDNFeGgqIfPpIZc4OtLHfF7436wDGdl9N76Yuf9YBcvqbOjt/U6ftWfr+/qRy/5+XO6L/a/9KfNJDg/1bku/dlHyyrLwsAvYcSf/iocwBJiHmo1Ppnd+XrUf3pOdjMbEAACAASURBVIf0SEfp/J70GtOkLIPcShdR37rmc4560WkivYsdpp096e3syVZs2h3LVmwaTmQLaTQqcp435aOR9Mbjoh7qlqk3npjrvfFQepNd6U1GNYn3WRbnZRrvmOOtvV3xTb29XWlOO0WZ/TJvqjPdkV7bNLsovbqE9nmf1m/kBJSAlAZUlupKwMojAsuR9K+OJUMgnhv7ZTAeKC1rLOKlPTxEZYmyc3u42cuyiCJuA8vtJ8so4k8tqylrg/N8rBpMLgDmwh6+HW0P91dZFvbweGC5mUA89eDSaQ+nEtNTYUlFJtWUrhyQjdfd0JKKPgteetvDAS7joaUJzvPixADLAlwCXo794SVAYoD60kQcL8tHw0sDgEsreHnsCzMBL+MBJp6RC5zONh5t3MDSFkF3ELBnLbbxEkA2Acy20JLBfubw0oaRtbZxDSxHHdvGJxu0jS/s5Rnt4syDbeNl1PEuVZilbbz/RmjU8fiAPfG2cW0Zr4CYAJnBqYCXAIt1wHL1Xhk53LaNq3PCSp37fhCetg/iNN4EY9I7kN6B9A6c7HfA9/cnlVsDuJzDy1J5afa8ZMAeqC9L+3j/AiHmgfQAMc9PZesCIGY3ybR1cSa92jSV3sX9btPuVHrRaV96u92l/nAqSL3hVLZi02hPtmLTeF+2otKebE0mS6m3tydM/f2J9PZGgrw64f5y6u0NzbXedCRbnqk3G4l/GkpvhtRUZ1d6B8P26XBXeh7JwEgASexXiXRJpcvDYg9LBN+5PDIBeAAsjcrSRA/nnpaWPdy1r6UJ0BO2p2URiEerLAEu65SWfuAyxh4+B5cf0/tWNh3PZBAQiKeNPRwqy/UrLQtV34AgsiknqDRqy/0gtSWhZF1ewK4KQOna0/KFPQmyh8M6/GIbeAlwWQBL5mhvsBblpYo23tY2/ny9EtINGQvwiAA7dfer77nhZX53XzatvOwCXjYpKUPvE1j6RBsnfOwkV6rH1cjjGlRu5jhUccnyRcCeZBvP3gyHl/mnSqt5tPISwXWwz2WX4DIuYA9AZj8i2rjvB2ECACcbAKTnk55PegfSO3Da3gHf359UrmNwme/fEoDLJXhpAvYg2vi1IuL48EoRdVxDzItQYx5Jb+dA+hfbJ9MO2to5KNrcPZR+ZTqQ/u6s2zQ8kP4oNs2kP+4mZeMDYeqPD6QXlWbSm0zj095MelFpKr39/XnqT6fChOvZDGmvzHnOHNcnztQ7mIhv6h9OxDsdjaVvkkedS2Ppt02AjF5pLP3LY8nKhGNEB58nQEqma5NSYQlbeKmyvDUrAvHoPS07gpaF0hIgUoPLJmjpYQ//WLGn5aAxGI+tyIzY0zIQWp5ce3ggsCSo5D6YBJg+OZR+nhbxwmpsKSqXgOXyvRB7OBWTseBycG8VWhbwEvtlTvyVl89C4docsMcoLmk1L9c9WnnZwjYeDy6rgWf+wjHByxZ7XoaCSZ/y3rZxZQ/vRIHpgpd1yssYq7mrj4prhJGheWEbD4WXhc08C1JajmS5/K7Ye1a2On+jDAAUG7An1Cquy0fCy1pwGbXnJffJDLONF5Zx2MYRsKeIGK4t41W2cd8PwtP2QZzGmyBOegfSO5DegZP9Dvj+/qRy6wCX08cseFlax5cA5pUFxCxBJuzkxlI+uiT94ZFkSLsdpdElyWrTkWSjQ8lGzHGs0rjiui7jOp4cSRab9g4l6zDl+0eS7R9JPzodSH8/Mk0PpT89kP5sJn1zjHOPNJtJdlDWQ915wrUDyQ+nKu1Lfjgrz3G8SNlBcdw/2hfflF3aF+90ec+v7OV9ya50kK5OJKtKaL+8l1/bE6QMCerJumTs4AWszG5OJTfA8mBuDZ8H4rGhZdvo4V3bwwP3soQyMy56uL893EQYb7Gf5frt4YHQEtALgJJqTB9Yqco0KSx5P8ge/gL3q2zKochso7AsFJqAnlRYVuYv7kn+7FQywsa6PNg2voCd9fByKpX3y2jj3MeyWim5DBwBLuNt41TPLreJvrdfmJ1K5eVZsI0b5SYgYivbeMeKzMho44XyMnTPy8I6vgwjbTjZdA7YuD7beBYDMTWQDDhuZxuHUrJUXiLXQXuC7eK0mK/fNu77QZgAwMkGAOn5pOeT3oH0Dpy2d8D39yeVWwO4NKrL6S0ZuAAm7OMlwET0cdjICys51JhMVyQfX5b++LJko25Sf3JFssZ0WbLJpW7T3mXJ9mPTJcmm3aV8dlmQ+tHpkvQPjqJSZuqhfkQ6PJT+4ZH0TY5jnY4kv3RQpkN1zGsHkh3NzPXs8oH0PVN25UC809WZZFenzeWvTSW7NmuXrk8lu77vlfIbU2HKbkzNHpUAkq6U3wKoJKyEwhLA8tBEDa8ElsYWfiiDaHv4QmkJu3h7e3ihngxXWZbg0tsefmCs4WavymcOxEDJhhyBeGKD8KwfWtbvZzmHk3NIyeA7yHnsbxEnlKzLC4BGwLWsqHTDTF97eAEtBwCKHdvDq+ElIo0XFu+8DlyW93yUlyjDtszxhm3judobM059yWe7Ci+NbXzD1vHBi1PxUUNWlcGel1X3Yq8HRRtX6svW1vEKBWSVhby/1oA9cdHGs1dHkmzj5d6YAbCSwX1y1olUXmZvqUjjnYFLAMww5SWBqa9t3PeD8LR9EKfxJoiT3oH0DqR34GS/A76/P6ncmsAl4GUBMBfqy4V9HJHHy+jjCOJj0vUCaAJqmnRNsv1rkk+utk7ZHtu4JuYY7Vamq5Lvd5sG06uSz1qkg6uSd5AGh1eFKT+8KllsOroiWWy6dFWyqHRFssuXHemK5FeuyODqJRlcPapM+dUjyTxTfu1IvNP1Q8mvH0h23aPOjUPJ26abM8l90q0DAx8Htw4EKS/PDZAElLTTbYBKwkoAywJaDqCuZFoClQSWyEP3tIQtHAF5NLjswB7+dGEPz2MVl97gMnxPyzb2cIDLwcdn/gm242enfokwMiQ3yslSoalUlAy2U5UDVBpVnYdFPM4e7gMvYeHeILQ0VvIieA9Bo0/uAy+X2nmuRlVZAzUBpY0as1Reeisun98XqjTjwOUqsNR9J9t4AUJPg208f2UimbGNR0Qp94SkoXZxlM9eg108RnV5Am3jnzyNtvEaxWWLaOOEkb45oCXL2nZxnjNAj+8HYQIAJxsApOeTnk96B9I7cNreAd/fn1RuE+ASykulvlzeA5MQ051n+9cFKd/rKKGt6Y2GhDJI17pNB9clj0rXJD/sLg2OrgtSfnRdstgUBR9LaHn5mmRXACKvSoZj34Q6V64Wdc0xzouUX70s+dVLRbp2SQbXimPk2XX/lN+4JN7p5pFf2ZuHkt86ap9s2KjP0X55Prh9KEwFgCSI9MsHjx8tYKVtCye8pD08AFoOnoSqcrGXJfa3dCktBzHRw586kEWUcHvfSvc57eEmD4CWPgrLeZkWSksoNNcfiCdEbWnbw8PUlrUKSwUzqxSVVddDAvHEqiy5F6aXPVwF6tm+P5F5ugvYeyC5UksuwUetxlybbbwElS6Y+fxMoKQkkNQgse6YtvF4gOkO2DNItvG5ipMqSgbvqctZtk1eGW3cEzQaxaN3WT97eQy8RJ0CXsYATFi+m6zhNfe5R2WXkcbf2JUou7ixmIcH7KECM2uhvEQk8a5t43mpvOw62rjvB+Fp+yA+reP90pd+XR566CG5cGEo7733F3Ja57HucX/ta78v73//j8oHPvCT8p3vvJfW6c8TtFv3O3dS2z/N/2b4/v6kcmsGl0vKSwJMB8QkzHTmJWgc7N+Q1oltzW7KoDbdkMHserfp4IYMDmNTARsJHdvk25duCFN+6YbEpeuSX74WlQZXrksem65elcG1a5JfvbqSBteuyPb1yzJAunbJHOc3LotvGty8LN7p1pEMkJrqPHZJBm3T7aM5iCSQrMq3P3IkOhUQEiAyJB2U9m+tqnQdhyotGQ28hJcd2cMBHs0+lYGBeMKAZWkPDwjEM7hzIFBLxlrE1wstY/e0DIOVUF/WAUt9r4BjfrZwQkw/aNluT0vCzlBoicA9c2h5fyL5/bEA7lXCSg0uW9jGBy4o6X2tXgnpApgEnfHgEn26I5xnd6GO3WzQnsG9k2Ubx/6Zc9v4SxOpg5adBOnRtvNA+Ghs44F1qizorusx8HJhGz8GeNkltERbhKExe12iDi3gEXmbPS+7BpeAoeuwjft+EJ7Uj/azOq7Pfvbzpx5cPvbYkwYuAjKu6zl94Qu/lMBlgpZre7/W9d6uo9133/2dU/dvhu/vTyq3IXA5t42X8PLw7Z+Tz3/1d+WP/+t/k7/6m7+RH/7gb+XvfviDlNIapHdgw+8A/vb+6n99X/74f/xX+fz/+1U5fOczHuAyFFoW9nDsYzmPIF4BLo2NHFbypzyihz91KIMygniU4jJAaTkIgJZQXBrw2EJxGWYP97SGw0LOKODB9vAyGE+IPRxlEXRFKSqrjsPt4QjCM5FmeHk89nCAyoFSXBrwCYAJm7UDUjqveUQa1/tdmjZibeMl3Bw8f2CemQtSuq6Z+WBOL4RDT1d79rXjsI2bPS9PYrTxQHDZCch0gciKaOOwjZ/UPS/DbeMLq3kr5WWH8DJH4J9jhJcxyksAz1pw2SLaOC3gvnmTbdz3g3AdH9qpTbdKDgoqpNO8PlBB3r//+lrnACAKwHua1ymN3f03kNYlbF1O69+C7+9PKrdBcPljV5+St37tKwZUJkiZIG16B07uOwCQ+dZvfll+7M51BTGPogLxwBI+h5XzCOLLe1rCHj4wUJOqTJ8cKki3DbwKYhYwFEC0qIv6zSkwejgC9UQqLdcfiCdQaQm4CfhIyBkYjKcKUvL6APtemr0v16G0LMAmFZPhOaOHY4/KsXfSKsuq4/wTVF4yn1XAzKnkZu0PjM3cd+9LlquMJt6kwCwt41RT2jCx6twoSqEqjYKY1QF70N/GlZdQeraAlwjY03W08eyliTA1KS87gZZUXwJe2tHGXUBTX5uX737vyxjl5cI2DiBZRBAPyVvBS1i8kTqEmP1WtvEW6ss12MahnixUlIwgHpJ3F23c94MwgYQwkPCgrxfAZbK6p3fmLP4dnERr9mn9e/P9/UnlNgEu927K4z/3iwlYblhJl8DgyQWDp+XZAGA+8cV3ij0vI6KHFwF4lMrSgMtlaAkVZqHE9IGVLFPYw0MD8YQBy5jo4Zu2h8cE4vGEl4SUhJchSksPhSXgZQHA1gEtY+3h46Vo46H2cIBKrbLU4BLX5+mlseRQRvoqLxFwKVB9WZSv2dOyCV7i+QcCSILOLLCeTz9GebnxaOP7830mY6KDdw4uAUNfGht4uUlwOd/zUoPJhuP1Ki8nAhCJADyhELOINh5qGy9gZyt42SG0NAD0GJWXXdvG24HLNrbxHcE+mQzS4/tB2CWA4P6E2MvRld5882eOXUUH6IZ9Jl1jIbhw3XOtk6strMGP//g/E+S6DtrEmvi2reuGHAN0YH9IrezkONvuG8l2sAelPb+6MbKennvVOvEZwI5e12YX90Is75xDF+Pqsq2269DVenNO+hm3HVtMfTyfts9o3dZsrJHP3yLKbeLfjJh1bqrj+/uTyq0bXO7dNJbw0wJq0jgT7EvvwOo7AAv54PFD2X7S3yJeBOJBQB6oKS/NE0Glzv3t4YCgRx728CNnsJ4wcBkYPfyZAloONmYPD4CWxiIO+OUJLVGOoDICXEJFSVVlXb4ue/jgbow93IaWIUrLYj9LAyZfWt7bkvAS4Av7XuYAmC+NZdvAyyql5er1UHAZZhtfjko+3ydTRRtH4J4mwKht41RfNtUJuZ8DXG4cXrbb8zIGeDbVgeqy2PeS+di596UO0MMI5fpa8PEKrNyTrMk2vlSnW/VlKLQ0sPPVkRTwMkR1CXDZFl4i2E93ystObONvbjZgT2Ebh3W8TIz43UpxWagzGbAnyjb+mR0DL30/CJs+QGPuu+ABruEj/CQHp8EYNfCrmztBjQ9YAExE2wAiH/zgT69t70ZCS4zJNY+Q+bnmjjYBU5DQlquMfS1knVAW7X79639g1ikEjtr9Np1jrfAuIm8qq+fgO++qNrtsq6oP3+tdrbeeE94N3/5PYjm+4+saG2FkE7jc1L8Z65qn7+9PKrcucLlXRAn/d7//rbRnYVJapnfgDLwDv/rtP5DtJw6L1AAwl6KHV9nDg63hUFuePXs49sJcbyCekMjhZVkDLUvISYDpmdeBSqOynNvDaQ32U1w272UJa3hbe/jEKC4BGEPs4ShLQFmVF2XGBloCXA5eGsk2AvYY5aWP+hLPw98yjrKAl6wTbRuHMhN7WHqASw0hCS7j1Zd4L9ywdOO2cQTsOWG2cYLLAmK6waVWZQZDStrE7XwJRCIi+J64Aum4r3ULLtFHDLxEnWLPy2OyjXesvjx1tnETXEdHGx8KgWO8ZRztFbbx7NM78/bYbl2efXrXKC99PwjX8eEKuOMCPIACPqBvHWNqahPwxXdfRQA1qA4xF6Y6IKsDzQBI4LxpPLH30b6tuGRbbfq21wcQtgkshq6TbtPuj3OIzTF3vTcnxob+fNsjnHO9175tsFyXbbHNmLxpvfH30PUzjhnnWasDeNkELjf5b8Y61tf39yeVWwe4LKHlz//W1xOwOgPAKikQVxWID+qaQHnZBC/PhD08IBAPoocDPMbua7leaEmFJfMGiLkJe7gBYH6w8rRED0cgnipgyesFrNTgslRe3h9LFmAZ1zCSULIq11Z07FMaDy/dALEKLOL62m3jm442/uLJUl4W0cYjbOPYJ9OGkaHnK/ASALM6FdHGu4eW7DMWXibb+FCyExFtvBtwGRtt3IDLT++I7wfhOj5aq8AlgU3TR/s6xrSONjmfk6QyqwOX61gDnzZPwjpVvZM+40cZzuEsgcu6uQNYurY8qKrD9TlJfwtVYz3u6z7g8rjH2LZ/39+fVK5jcDnYuyX53i2zp+WDCnfSvBPoO8vvAPa8rIKX80A8Hz0qreHIC7t4zr0smSMiuIkezpz7V9r5oQyePpRtBNJ5utjb0h18R9vDUa5I2AezOQAPgvQcyAB2bwTX8Uim3J2ZIKBOjD28qDeV9UcPr4aW2wy6Y+zgtIeX5T0VlnNLeY09XFvH/ezhVGNSRYk9K3nsyvdkcHdPBi8WisnwQDzhSksCSeRV+1qyzCq01ACziD6uIWP+bIMC0zy3ZvVlDtXlPAFcHsTDyyXbeBEtvglcQqVJ5WVcwB4AU3df2PNycHezQXsGgKX396ITYON69r0sgvZohaV9zKA+8zwUVtrl56BSAcljs41jv8txsPoSe2SiHm3gfsF6FirN+D0v12MbNwGAACJj06cireOxAXveHkqxv+Xu3D7O8zbKS9SFwtJXeQlwifK+H4RtP1B1fSoqqUJkrmEPPtr1HokEHrosr9G2CdAJ+zBylNPt6f55jPtsjzlhqQvs2eXRL9uyc9ZHu4eHV1b2y0Rd9sW6mDPHoZWZKIu1gPIN11GG9zkmV1t6/dgHc45Pz4FtcQz6Husx51hRRyvu+EzYhj0u1mfOcaC87zphXK722RbGxvFxDXQd17xYl+0iRznOB+1hzDzHvF1tNt3nvHXOOuwbbfv0pcuwbt16sx/X2LXqlXPlGPU80Q/vc43ZN99J1mOu19b1jDkutoPx8Rr6Rqp6/9kHcz1WroXuH/fZNufBujrn3DAW/X7zOseq28Ax+vT9NwhjQXnOD23y2WMsTe3pZ4a6ev2r6nLudnk9900e+/7+pHIdg8t87zH53y8/lQLxJKVlUtue0XcAAXsQbdyGlz72cMDLwRxY2oCy4vzpQ8k/VgcsVyOLG0s5bOXe0BLgcuYNLQE2Y2AlVZnrjx4OZWU1sJxHCV8Cl/uLCOKB0LLJHm4s4sb2Cwjlr7ash5UaYGJPy81BS9rICSZrc2MLt0CldS1/aWSs6cvwcnWfy8V9PNtmcKnLoC7O41WXVGy6QWIdxOS9M2Ebh/KypW28Dfx01S1s42OjpLSBpX1uwKUNIWPP5/CSaksP2/jaoo2Hg0sqNY/NNt6xZRx7aLazjUeCSwDPaHjJPSpHkr+NVEBEAx7fCokubpddtFNnE9f3fD8I1/Exi490/aGu+8CHNz6uXaCBH9+oi3K7u+MVkEUYUGVh5Yc9oAbb44e/DTowLkIG3MM5+mZ5PW4csz7qsC7mgj71OcEKruEe7+Oca4M2UBeJEE4DC9zn+HV9tFGXXGPU46mbH/oHgEK/6J/jssfBc92uHpNrDE3rhP4wNraDOeM5fPOb350Da7bB/nHOOiyPe2yDOcuzLM9d7ek29VrpOmxH32dfzFmez47PWz/Xpr5Yl2251pv30JbdHs75LqNfXd91jvLsE/f5/DknnTc9Y46L7fEca4ZrN27crnz/0bfui8foE3vE6r/9P/zD7wgS29dzYD3mVe83rmt1KcbHtcIx2kTitbq10eX12utxsYyrPc4DZTBujA3PAX2ynj0WnPNZ2c+Fc9907vv7k8p1DC6zyS351K/+RoJWZxRanWUlYZqbv1L2rd/8sok0Dng5eBKKykslkEReJEBKV1qoLJuUlkdzheV6o4eX0PJE28MDAvFoGOl7DFCJsrSKe4JLH2DJMiHAEmVDoGWswpL1wqKHl/tfetnDCzt4o+LSgEzA1/2gSOOEkRpQVh3PoWf5TsQDzJNlGze29I3bxvdbwUsXfGx7jcF3bFBpn2twyTqx1vHoaOMrwJPgs31OGBmaF/AyRRvPYlWXbeDlWwjW4wCX5V6YsepLDUE1oKw69v0gXMcHLeAE4Y7dPj6++ZGNj3F+vLMcP9RZBuV1GRsysB5zu2+7ftWHPYEBIACBA9tkjrb0PdbBdZbRc2JfaFMnzscGICyP62iP7VetJfvUud0G77Gtuvlx7dk/6+o58VpVWdwPXSc9Nr1OfAc4J73OTc+Z40TO9vU68hrb5Lkuo+fRdF/3h2OsmX5X9P2mtkLXu6k9jofryfKcO8eGuXPMGAPL877O9drgut1m3RzYrt0HnzOu6770MfrV44ZaGX27xqDr4bjunWVZrAHeQf6N4jr60+dN/wbZ5dGGXlv7flV7WAf+PXBNmupyDVGOczqO3Pf3J5XrGFwOxjeT2jJBywSuz/g7ANXl4CMHBl4We1oSVgJiLlvDAS+3nywg5iJ6eIW60ljHcQ8wcVVJuWoRX9jDjboSKsunDiTIHh4CLFG25X6W693TsmEPy+dmsmwPVypLAy7L8w7AJYBSPbS01ZfFuT+whFU4XmUJWAlwGQIta5WV9xfRxI0i01JV+sFLKC/3ZPDxQ8mfRYJlHHmN+hKwOUB9aazjzxZqzWh4qQL1hAbtgepyHcrLTdvGTYCgFrbx/hps44CfhJA2sHSda4jJeqH5Al4qyzjAZIVtnPtSLnLUs+q2BZsRtnGCzgJghkQcL8pmr8P+HRt5HErJ0j7epQqztIybtoPs4/HKS0QOj1VfAjRmJuJ4CTEZdRy270iISXjZ/8zFxoA9vh+Evh+1+iMaH9Ma8Nht4J7rPuEGIYD9EY52+OHt+6Fu921DAHssdvuojzKEKRgT4Y3dtt0W56MhAcbN+aEvWyGm20RZ9ovr9tjYvmstdTv62G4D93znx7KEJey37jnpuXMcoevEefKZsx3mnJPuy+7DNUbWZ/ucD67zGtvkuS6De3wXmu6zL+a6Lq8xb2rLNRfXGvi2h3L6XatqS/ery7MfndvrzzmhDZTTbbEe++Vztvuw77OezvH3jb8plEXSga7sMeh6PMa47fcb9zBeXMeYkPg3zHv63P43hm0zd80d1/gu2fft9nCOfxcwVntNmuqyPMpxPMeR+/7+pHIdg8vDNz+boNUZh1ZJmeivTDzLa3X4uU9LBsWl2c8SsPGSE1oCXA4CI4gDUAarLGELL6OO++1pGa603L4TDy7Xbw8HwEJqhpfzMgSUHUPLBbDkHoVN9vAFxPQHlwV0pGoyJl9H9HADN6Og5cJOngPI1sFKxz1feFmAyy5s41PJ8f5URP5uut41vDR7aW5YeWngZbKNF7A0CjYSWDJvr7gsgGiyjbe3jQ8lVH2ZU60ZCy8NnFTqSw0u34qHl9g3s0plqa/7fhCu46PWhhrsA0AAcIAf1TxHzjL2h3fThzrr6VzDCcIC3mf77BPt6zL2OeshR7u6rAuUoF1CDrsv3RaOUXbd4NKej31uj4nnKIdnhTljnIQ6vF83t9B1cq0j+0HOvjAmXkcfSDzHPa47rzFn+7o8r7FNnusyuMfn3XSffTHX7wGvMW9qK3S9m9pDv/pdY3nOjePS89XleV/nWCddn21yPevmoMvUvf+6Px7rfnTkbdzX91i+KscY9Put3x2MXZ+jrD63QaPdh10e97FefLfs+7o9vusYA+rZ53V1dXmUs8e1yXPf359UrmNw+fnfTJHEzzKsSnNL0JLvwOf/w1clf2Iq+ZMlvDTgsskeDrjYoLYEgCzTqsKyWoXJOuuCltjT8uRHDw+EloScBJg+OdR2NYF4CC2R+wXiWUDN7bu+FnHYqgvFZAywLJSWpeX73tjsL8l9K105YCSu+0QPN2VbgsvByyNB8Jl1wEuCS9N2CbqjlZdQewaCy/bRxqthqVmzUwYv21rEXfVpAXepLPU1rbjE9VC15Up5J7ys2ffy5bFk8z0vu4KWi3aoogzN4/a8jFVbjoxSswj0sysAjp2lN1rueUkQGZNHw8sKcAmouWZ46ftBuI6PWf2RzvZxDaDABTs0FLCBSdOHOttnjvJ1H+0EASyj2yf40GNku8gJY1iXyigCEJbRMAZl9TnKICgI+rLnyrERWnA8BB56LFXHbINjDJkf5nPnzvNz4IG66Jvj0M8J97pcJ64t5475EUzZc8I9+x3T83StDctjjrQXY/xcW86R52hDz7Hpvt0nx6zbQ9989rrvqr5819tnbPa7xvXGpKdd3QAAIABJREFUHNE/x8v1x1i57yPHrOdo10d5vOf8W+CY9BxcY9B/G/YYdH/6mO3cu/fa/F3Fffap11zXwxhd7zfbw32UR309bvvd0muj2+cxymMd0C6u2eXr2uMa8LmgDd1WXV30ZdfnmDad+/7+pHIdg8s//pP/tqS4/E//8b/LhZ94Wd730EwO/+Xb8v2//Jul+4QgOv+pH3vOlEc91Pnlz/2eVz3dRjpOgC29A+t9B/74f/xXyR8/kOyJAwMv8ycPlva0DLeHL/a0rAeWC3s4yjEQz9rs4Ygw3sIevn6lZQCs1MrKGGj5if25/VsDSh6H28NLaFkbMVwH4QHY3Kw9HKpMH4t4YQ8P2dNyobC0beTbL08kf3ks+ScW0cUzh8pyBWyG2sbLgD1Qa9bDS6grGZzHysto4wSSviATCsl42zgVui5wOpP87r4YNeQmIeZpt43HBuhR9ea2cRtGetvGRyfGNl5EGw/d87K0jX+yhJGlfTws+vh6bePhEcePwzZeqCsX+16OlhSTsbZxKi+rbOO+H4RdftDiA53wAh/bduKHvO6TsIFlbWCgrxMw8JqrPX7oswxzfPDzo15f02PG2BGcBvf1OPR4dfuwrCIRlOh7GsjgPvtEjnJ2WZyjT5YDlAHc4jn7wDx023psbeeHtdB96jWwnxPK4ZruXx/r+fmuE+bG+SKvemZ6PTEOrBXr6THr8bBtlP/ud/9kaZ7Xr99eOkf7LI92/+k//Qn50Icemfdh36/q034eKIdgQ3qNq9ryXW+7nKs9gEeuj3539DPCfZxzzfTY9XXeR67r288Y9+2x6XXSdTEmnOM+x4n1133pY45Nj8vuC+ug6+C46v1me+wbdXGMcT399LPzMWF86BPXWVaPgf1h7CirnzPL6feqqj32jz7QBtfFDlZmjwXPmWVRF31xbq714HjXkfv+/qRyHYPLv/r+AkwCWv6Tv3/dQMjzH3jF5P/iH32iEUK+eedXBOVZB9AT6c07/66xboJV64VVaX3T+vIdwD6X+Udmkhl4ORMbXBqLeJO6cn6/UFJCNVkPLVcVl2H28IMienjIvpYn2h4eCi2nReRwo6zUx357WxJQ1uUFuCJYWqgp64LzBNnDN6i0pPrSB1xuv9QdtAS4HLw8lsEroyV4uQIqK2Cmt228rN8MLi1Y6YKYz1crIV0wU++NCYjpKtN8De/Xal0DLk8hvHSpJ9tcC4o2rgDkipIy9J5TeblQQi72tyyvGdDZtV180V+o4pLls9cBLgslZf/1sH0vw2ClVl3iuEPVZdnWpqONd2Eb7x5cIvJ4tW3c94NwHR+tx9kmPt4BKOwxUL1nX0/n9VHK0/qk9UnvQNg7QHAJaPigrp3v708q1zG4/OEP/tYoKqGsBKQEcPzI7s+Za7/0c7/nDS8JR9AO6hFiAoT+wVf/c6Nqk/VTnkBbegfW8w7gbz27PZXsI1PJnlgFlwtLuIc9/GPFnpbrB5czAy63oaL0SS3t4VBbDj4+80/PTmXgm6iYDMkJLLXy0sMeDlC5Pnv4xDOC+Gb3tNy8PXwsAJZMg1cKeJkDGj23UF52CS+X2oJt3AUkG67N65TKSxdIdF0DuOQemfHgchVasq9js423UF62gZRVdb1t4wpOrs02XqW8fGUiGWzjocAzoDxhZGgeF6ynUGqeKXgZYxdnnUjbeC24fAsQMjSVSk61d+ZJ2ePyuD7WASxpb9VjwHUATX0tHYfBmLReZ3O98LcBBSFg22l/xlRdQnV4nNAwgcv/KQlI+gFJ33Xq/9q/Ep/0ECERIeU//nuF4hLnuMfrdcrL56/9ojw+/JxRWP7hby8g5Ve+9Edit8f+Ur4eOJXWNa1r3TvQf2xPso/sz8HlNmzjgYF4oJiMUlmWEcT99rQslJZesJJAs4U9HNby9UYPDw3CU6orCTlhKfYAlixTq7BU+13WqSpd9/yUlsdhDx8fiz2c0NLOYSUHZATULvKaKONUYR6DbXxwLLZxwEu38nL7hdnmLeOwp7eAlyci2riCmK3UlwYsWkCyCl6uQEjYxheqyS6OQ6ElyxfKy5a2cdrHQ3KzR2XH0cbf2JVwu/hwUYcwMjSPhJfc17IWYgYDzIXyUtvGfT+ITjussMcPaEAbJ3PYLQE17LLp/GzCuPRc03M9rndA//tz3AD1uNYA/fr+/qRyfoDTB1qizBxcUiEJxST3rPSFlyxPi/hP9J80+1wCoMB+zvtJeZmgWh1US/fW/370b00ku70v2eOzObxcKC0bgvA8hf0pV63fPhBz/fbw+H0t17+nZSS0DISVgJbbDXtaEmgWKrd12MMLaDl4MX5fyyIQz15jAB7awovcc1/Lju3hNrAszsfGNp7DNk4oGZAfj228WglJRaTOuT+miQzusH7rsu5jvHtuq3p2F0GcNrvn5eDFaWt42QZ+uurObeMvTUQH6HEdt4KVNvQMhI992MbtPTID26iGnHHRxrNXR3JmbOPHGLAnbwEvuweXC3hJ1aXvB+FxftymvhNgSu9AegfSO3D23gHf359Ubk3gEspIwEvAoxh4iXp//qffE+x3SZUlVJi8jmuwjaNMAlTrB1RpjdMau96BBbgs7OKDudrSwx7+9KHkpUXcB1bqMmHgciaDZ2Z+1nATiOegVfTw9drDA6GltoTrYw+1pbGHvzCtDcazAJeh0BJAEkkH3nEdbzZ6+GDj0cOX7eEucIm9LrfNfpdFHg4vD8QHXi61C2t6g0XcdT/eNr4vgJfx4LIelB6HbdzAy3t7rQCmC0C2uWZs44HgctO28fyViZggPycQXp4F23gOxeUnT1+08Vpw2SLaOKElct8PwgQNzh40SM80PdP0DqR34DjfAd/fn1RuTeASakmCSwCPOnj5c699ZQk+QkkJizihJOpin0y0SXiJMnr/TBdUSdcSbEvvwHrfgf7NieSPQXE5NcF5FuCySW0J63aY2tLAyiB7+GHYfpbGIj6LjiC+fqVlYCAegso12cOx56VJxqbrF4QHlt5mWEmAGa+yHAAYvYg9MZHG3sknCI+JMr4BpaUJzgNgCXD5ysgkBOsZoO9nD8LUl2uzjdcE7cEeloCRoUF7Xpi2BJhu2ziUmptWXpr+WsDLddjGs/t7kr00MYkqTJfqkte6UF9WRhtvVFLSZn5ybOMFvDwe23hWQsfOgve0so3HRxvPWigvsa9lLcRsYRv3/SA8zo/b1HeCK+kdSO9AegfO3jvg+/uTym0IXLrgJWzfgI9QVWrARIUl7l34iZfnkcQJLwk6aUcn4NRt2Mfffm4m73vuW0v9/N0PvyX3fmQm73OmO/LFP1uFPt/7hTtWeV3uL+SLD9vtlfe/8ZlFvYe/LN/7sy/LvrNf1tftYhzWWFfmgjJW/w9/Wb6KeVf28xn59g9X52ivXTpPa1T1DvRvjgX7XOaPF8F5/MBlsadlaCCeMJVlTPTwAwF8xP6UMSl8T8tiz0KvYDyEjwigMj+uA5lqT0sPdSX3sjT2cLVnJRWVrryw7PoDy/VDy7GBlQCWMfZwE4znfrNF3IDDl8aCfSfbJJe6Ul+j0pLQErkBl6+MJb+PPS8BL8MApo/y0kQYV9HG8b651JV+1+qVkC7bN0Fnu4A9FbbxF/bERBzfoHV8cK+dbRygsY3K0q6L9gglNwUuAT/n8LIRVi72tTS28YDy1RbxRZu6DPawzF4bCfey9MkXtvFjgJddRxtPtvF5gJ/87aS4TDDk7MGQ9EzTM03vwOl4BxKQ9AOSvusUvMcloKNWXBJ8aOUlrN4oB4DJ+8gBIrEf5sEH3zL3aQlH3Q/0njAWcRwTfBJk6jaWjueQ0A3qDNT8kZns/8JfmHEs4KSGhwsoyHIaFC6u/UDm9QEol8Dgt+QegSPGpI8NXFz0971f+IwTnHKs7/uRRdn5XOfzXMzF3CM0XRoP5uNej3l7S2NP8C6ty+o7AHCJPS4LcDkVL3DZaA8/cgbrCQOXgdHDnyns4YM7LRSXa4se7gsrFcgkrKTqkuc++drs4VBS+kQQ32z0cKPIvD8xMBBQskl12QZWmrrG+r2IHq5hpT42issSVmp4afa6RMTxe/thqksE93lug7bxEngOnj8QF6CsukaVZjtwWQ1Mj8U2DnjZQnlpw8cuzgt4GbbfJeq0VmCugMg9ySoC9hjb+Nos4wXM9IGVdhnAy3DbOOogIdjOKDJ1G6gnf2MoUHH22ygvQ4P06PIRykvsk1mruGwRbdz3gyiBgNMBAtJzSs8pvQPpHTgt74Dv708q5wc4g8EloCWC6rhgD8AkgCUSA/a4yuEao5BDeanPWQ/qTEQor6qP63OQ+CMzufeNVfhCGLiAjwt1I8vP21iCfz+Qv5vDwgVIrCz7w2/JF0s4ujReRxtL9xVA/PYvfFm+WKooF+Mt5vS9b3xZ7pWKz6V7TnC5ug5Vfabraa2q3oGsDM7jp7g8qfbwMxSIh6CSqkwfUKnKuJSV+trCHh66pyXt3015vD18obQMs4cb63eD0rIo005hSeCp4aR97LKHa2ipjwevwAIP27hHhPF5mank5t3wA5hUXxJ4+qksHQrNuW28Gii6QCb3vMyiA/acHNv4ACrPFvByLbbx0jIO6/hChTmuPG4NLRm4B/AyGEjSNs7craLUikrfYxtM+p4X8LKAkQCSISkeXo4MbOzaNt4KXr45lEwDyZDjCHhprOalJdwFMWEnj0m+H4Sn5UM4jTNBm/QOpHcgvQOn4x3w/f1J5dYELmnrhjLShh6EkVVKSQbeIZxkW1BYoj0AT6gx0S7t4nYfi/O/kC/+wreEcHLVLv6D+T3CvlXwuACZLLPUvgULV+sTfHUDLr/nBJFo+1tzq/rSOK3y334uKS0Xz4/PJuUxa5LdLKKKN4PLwh6eP13kOtBO3XGYyrK0hwcE4hncaReIJ9wePhUva/izUFlSaclcKSoJJnXOqOG4pmCkz7GGk3XH69vTsogeTvjon7e3h8N2vXaVJWzlHkpLUwZAstzTUoNK+zh/ZSj5q0PJXghXXiIQD2FkUz4P2mPUmg4o6R3EJwxaAmTSNh4HLtGf2zJu2sa6bdAyjr4MvGxh/V6HbTyDinLT4BIAc0V5WX9tvdHGJ8YuHmobB+Asoo2H2sbbKi+h2CyC7HSWH6Pysuto49nbuwlc/vn/lMcee1IeeughefPNn5EEL04HvDjJz+mkv09f+tKvm/f9woWhvPfeX5z5d/6kP4+T/C6fxLElIOkHJH3XKVhxCSgJwPiVL/3RCrgkiHRBTcATAEtYwlEfZRiIh3th4h5t6LiGcpXQ5c++LF+EyrJG1TiHmmovyCXwN6/rUmwuLOSEomsHl2q/SypC/+4b35Jvqz0ul8ZPcDmfXwKXle+LUremMs0wN7s5UlbxA4dV/FAGTyNIDvI6aFlhD3+6UGma+mijMh3I4Bkkv+jhKLv9zMzsaRljDzeRw+9MZRBkDw/Y09KAS8ClQGgJYBkBLgEk64Al7xUgyH9fyyIQT1NAnj0Z3N2TwYtFQJ14aBmgtCwVliaKeJM9vItAPA3Q0lZaVoHL5etDGbyKNDJBkrK5qtJPgVnsldqsvFzspXlg1Jp+qsuKqOTPz+a2cUJJl9KS17RtnOpL3gvL3QAT+10O7m42aE9beAmbeOcAc0l5Wa2+ZFCfeU4FZWw+h5dUUYbaxlmvHnr6QlJfpaUut9jzMkR5uSgbr7wsbeMdBeyhbdwoOaGgjEqbDdhjgOfbQ8nKhH0qkRK4XEC673znPfnCF37pzEOckwgizuKYTsP79NnPfv6BAJd4v07D8ziLfwfrmJMvkEvl/ABnMLikHRyQ0gZAhI11QXWoyqTKEipMKjShtiS4ZLmqthbqwgVgXIJ6P1xVXC5AJu3fC8XlHBTOAdei3c2By8WY2ee3v4HAQ4uxLM2R4LK0uS/WpBlM2c8unac10+9As+KyhT3cG1oW0cMLGAkg6Zkig/BsJnq4J7Ck4tIoLMs6HastC5Ul1Wuh0LLJGl7se+kPK91WcmOZDogejn0tG1WWgJstA/B42cNfGkthGV9ED7fVlfq82ONyJINXxyoNDVTMsK+kN8DE+9IMLnUZKjXz5w5aBOyBatMNEn1gZLz68iTZxtsF7IFtvIt9LnUbDNRjAum8VG0X596YndrG5wATAHIvQI3ZLbgE4NRQMuT42GzjXSsvP9lyz8s3Nwsv3bbxoeSf3jUpxDLu+0G4jo/WdbV5//7rBm6sq/3U7gISPwhrcdLfJ6gukR6EZ4E5nvTn8aA8hy7m6fv7k8qtCVwCbvzUjz1nAulo0IFjKigP/+XbK1BTl9UwUh9DhanVmvpY11+JxE3FobVPJUHlAkouAGABBhfnS0DQwMvVe+tXXGoFKdST35Jvm707V8di1sMCl8trlEBcWo/4d6AeXG7QHv4xP6UloObJtoc32MEJKpk/kPbwZXg5uLcnJsBOALg8UfZwgEtPezgAJsClUVkugctRER3ZG1ouA04NJ+uO51C0fP/81Jcue/lx2Mar+zRqzk3bxltGG9fQsatjBt9p3u9ysgjSA7VmrOLS1AuHj5uINh4CLVk22cZLpWbIHpd22dg9L5eC9iRw2cWH9FloA5ZhWIdhmX+QgNZZeHZpDg8WFH/Qn3cCkn5A0nedghWXgEFUQyK34dDz137RWLwfH35u5Z5dNvr8G19ejsw9t3xTSVkAm2ZwqQL8WNDTaUGvAoV/9mW510FwniJS+QJSvu9HaP1eXFsCrFXjgdrUKDXjwVX0s5krVlPfp3kN3eCysHTX7V1Z3FvYw2EjN/tZPnUg2Aez2hKu7eIo56mupI38zqbt4d3uablNYIl8rqzsXmmpreODF1wqSzs4T3l+10dhiTKwhy8DyBDVJW3lIdCySWHJ+4V9vINAPN728JEASC7bwItr9vVllaVWXOK4VGE+F7HnpXmv/NWXRnFZ7pMZDS+DbePY83IqgIxQXa5Deblp27jZY7OFehKW8a5t44CgtILXAUyWmeet4GWF1bsi2nhh/dbAE8f6vKK9JWVnXZmxZK+NW6ovfYP1KNs4I44zD4o+XiolO1Bg5rCfM0VZxtsBzPg9L2EbL6zi+duIPo5E63jzvpe+H0Tr/MDGfpSAbK70/vf/qHzta7+/oibDXndIelwEdlV1dFnfY9hSP/CBn1wamw0Dca7HjvmgHpRhHJO+bx/77k9ot4V+0Lc9Hs4NY/j61/9gaY14ryrnfKvarKq3zut4/nim9vOu6hNj7+Id4Hp30VbVWF3X2a/epxVr8OM//s9W/hb4t6PLuto8Tddc88f4ed31PKrW5zTN+0Ecq+/vTyrnBzijwCWUkLB4V0UX516X64GX35J7NmRUtvD3qXsr4JKgbykK+QIKupSZi2sAcS5rOeovA9M5sKoAqvP7CvJpm/dc2fkcbOLodzFGL3D5jc/IUjnVj6vvdC1BVvsdcIFLQMmoIDxPHZh9MP2gJe3h/krL7Tsz2T6x9nDAxxJAajhZd0xwuQQx9xXQrD7mnpV1eWHbtQFlPcQs9rT0gZeTiD0tl0HnOuzhBl5u0h7+Sht7uA0ui/P8taHZ53SujvRWYfqDS6gy57Zx7+A8LuXlcdjG+U67FZibDthj+msZbbwrxSXbCbGNG3DZFlqyvjdYVNBxHp28S3CJ9tuCywWQ3Fi08Q6gpR3s53RGG8del6MilZZxWMezt+rhpe8HYcxHNUDDvXuvee295wJmvAbQ5wNmAKxQDskXcvnOC20CYGJMrFMFUlAWY8YYUB5gkvUwRt0OgMvh4RWvNUJ7GnKyHxdkxNjYP8fblOv1drXZVH9d9zFPJJ/2MW6svQtu+dTXZdAW++76fdL96GO+Uz7vPJ4XxvXuu78jH/zgT8/fMd3eaTuum/9xPI/Ttn6nbby+vz+p3BrBJSAH97N0qS5x3wdeAoB+7vXfNKnaFq6h0gIcLtSIal/IuWX838ozPF7J3ZBxDgvn5d3lFkrMmbzPlHWXW21vVgET9ZzKtkrgWUBTfb/s8+Evy1efY//ufBm46jVMxzakS+er78QKuHxqVsDH2kA8h2KrMcOih4dDSwTgQQTwWHC53ujhgfZwgkqTT71A5Vyd6RmEB0DTrbR0gcviGlSUfuByGUCGKC1ZNgha3i+D9nhED9/eQCAe7GeJvS+3X/aLHl5tD3eDy21jIR8G7HXZ1jZeAPdo5SW2O3ghLDGwT7zqEvCyus9Nw0sTsKcFvCRw7DIHvPTZ71KDS1rNY63j/Zcj4CPA5RxeKqAZA0EddWgDD82LPS9TtPHMtoKHnMfaxo3S0gEu396R7K2dyojjvh+EMR/EgBBtwCX7BJxpAlHoCwFKWAcwB1CQ521zACwNDdEerlWNC5CF4FAHCsJ1DS7Rjk9gFUJF1Ndzwbl9Td8PPa7qJ7SdNuWxHvrZ+ayP7g/rUfVcdDl9bPe57vdJ981jzBnjBrRkst85lkWO9wrPC8fI9Xumy52W47r5H8fzOC3rdprH6fv7k8qtGVwCNCIK+D/5+9eX9qXUEKgOXqL+v/hHnzC2ckQPRzsI2KPrp+NVoJTWJK3JJt6BJXD51Ey2n6qLHA5gubCHb0fbw/1VliZgTwtguZlAPPXg0mkPpxKTqkvPvElhyftuaEmlmgUvve3h7QLxwBYOcLkWezj2x9wAtJwH63llYQUHmHQlbR2vt4iXSkuz9+VYBlBclimDMvLjgdZxgMSAoD0m6nhZPhpeGlBeWsHL4zqwqO+txzY+23i08ba2cQTsWYttvFRD1tnGeS8WWOp6c3hpw8ha27gGlqOObeOTDdrGF/byjHZx5sG28TLqeJcqzNI23n8jNOp4fMCeeNu4toxXQEyATJV8PwhjPo67ApcEGptSvbnmaoNLAr6qMVXNHVDNBpeu/uxraA8Qqw5k2XVizjmvLmFoyDjwrF2W6JA2QsFlF32GjK+pLJ813rmmsmfx/oM+/7P4TKvm5Pv7k8qtGVwCnnzlS39kwGNdMB7CS5ShqhKAktASEcWRErxMQG4TQC714feeEVwOnphK9tGpB7jUastyX8uP6X0rm45nMggIxNPGHg6V5fqVliH2cKWuhK3cE1ayHKFkXV4AoQpAubTX5aKMn8qygJaEj1ROhuZBSssyWA/3rqzNT6A9HODSHYjHrbQcvDaaA0uCy8HLIwFYHHx8WVXpYyP3hZcGXLbd75J28+frlZAaWNrH2PvSvuZ3DhC/Wje/uy+bVl52AS+7VF2irSDbOC3fXeQO9WOxt6WGlJs7DlVcsnwRsCfZxrOIaOP5p4ZiFJvRysudcp/L0wMuAf+oMNM54RlBBqEdzzXY4TXW1/dwDFiI/R6Rowz61HXYdtUHNtrQZTA2tKP7qaqrr6OeC1wSGFaBULTBPl396rmwDYwNZTFuKF95XY/HbhfKQ4wPfbE/qhc5RrSJe6yL+1C4oh/2h/GwH44D95jYJssgt8txvdGXXjOc1/XZdN+nT72eGLPun/ewnuiLc8Ix29ZrxfvIq56BLo+tAzB3/W6hbT0Ge724VrheN3/0b8+HY7ZzlkV5vBc4/+53/2T+nDkXPjeM4Zvf/K4ZJ+fMNdFl9LvBPpvmzzVnu/ZauNaHbaf85AY8SkDSD0j6rlPUHpca/hBMwjqur+tjBuwBnLQTreYM+JOUl35gSa9vOk5r1vU7YMDl43uSPbEv+Ud9FJcWuPQOxFPawwOh5cm1h4cAy1KRCVDJfTBDoCUUbJ4W8cELCyDpVl0uqy2370687eGbhJaAlIg07hM93JRtCy4bAvHM7eEB0cMBLucBd5YiiDvApQtavjaUbSgvXxpL/uw0yjruAy8JLg0MLd/PaOVlC9t4PLhchZYEmfkLxwQvT6ttXAHLtrZxo8J0wcs65WWM1dzVR8U1wsjQvLCNh8LLwmaeBSktR7JcflfsPStbnb9RBgCKDdgTYhO3y0bCyyJATwW4tPa89P0g8v3417CDkEHnhB12ewQXBB36PqEFYAXACAAJ2iTYwX3AHijnUE+3RWCC8oQd6APnhGe6vO5XH6MdGw7pMeiydcdtAQvVp+gbSa8X10mvMccNsOjaS9NWGwJwYl3YLnKuE+al1wr3OA6W4fiq6mNsfA6udbL7Yx+sw3P0W9dn3X27X7tPrqN+v/Ds7fcPfXCtkfP9YH3e45qwPbt/vaa4xzmyPM+5BiiDe7yPc/SFxLKu+eMa7nN8ur4eE+9z/Dyvmh/Hw/t6PGwXc0SwKp7rvGn+7J/j5TnXg3PmuW47HZ9caIln4/v7k8r5Ac7W4BIqyp/6secMkCSEdEGUP/jqfxYAzPMfeMXkUF3a9RK8TADO9e6ka5t/L7JbI8k/sidQXA48wWVc9HB/e/j2MwfRe1liD8z128MDoSVgjoGWCmAGgMsmhSXvu0FlFcj0CcCDMtj3Mn5PS8LOEHs4VJm16sr7xX2AzU7s4Wa/yokATrrSpu3hhdpSqy93Jb8/kSxCdZkH28bxjhZBfurh5VQq75fRxrmPJSFiU94u2jjf81WIuf3C7FQqL8+CbXwOL1vZxjtWZUZGGy+Ul6F7XhbW8WUYacPJpnPAxvXZxrMYiGlDSc/zdrZxqC9LgIlcB+0p7eK+H4QxAACAoYs9LgkqCEZ4TpBBcAEwoxPBC8ppqGHDOoITtueaK+6xf9xnn3V1XO2gnh6Lq4zPNfaP+XIMXBfOG+3gHteE5XT7KKuvE7KhfZRDTkCIc66V7320ba+bbk+PxdUfr+k1azumpj7Rvu4P5fW6VK0z52mvkau8HoO9Riyvn4seE9vnc2XOMTetD9vX74kej+6L1/UYXfX1fa6XtvyjTSS2p3O7Ltvn/F3j0c8DbbnK6D7S8ckEmL6/P6nchsAloJKGlwi24wuadD1CzwQvNw+pfJ9XKvfgPJvs1jgOXHrbww+MNXzwjD+4HNyJB5frh5b1+1kOuHclc0ISGnI1AAAgAElEQVRLkx+3PXyhtvSzhxfQcvBisTdlqC2c5ddlD98ItJwrMf2ih4fYw/NXochc3tNybhFX+1wa1eVruwV8844wvmwtJ4xsymlBR7lKMElbeFMeaBvP1d6YcerLanhpbOMbto4PXpxKG9s39rxsU99V97TYxvtrDdgTF208e3UkyTZe7o3pCSp1YJ+cdSKVl4gofhbAJSEFQYsLbBAauQAFAAihDu6jPQ1VCIIISqra0H3YY3LVcV2LBSyYM+y6uk2uA+fGc64TytpQSNd3zZvXCJmQa9AYet8uXzcejM3uj9c4R563GZNeA1d79vuCMpwH7vmss54n63JN7f7xvPQzY/tog2VRl2uA9hBFHO8g7+vcXkO7f7av+9T1XfPX83HV1/fRli6D47r/wGiav2s8nBPuoT+9Pnou6fhkAks+lwQk/YCk7zq1VlwSZmkI+fjwc/P9LHm/Ktf1bHiJfTCr6qXrDw5ES89688+6H6u49AaX4XtatrGHA1xiP0DvhL39np36JcLIkNwoK0uFZqDKEgo1qinr8nB7OICkTwTxiWwSWp5Ie7gBl2OzV6UrAI99rQt7uAtemmuvj8RYn9cILwkuaRuPgZeA96ZeqbxsUlryPhSaVGnGgctVtSXbRp5s4wUI9Y42foy28fwVRERHhPKIKOUVNnF7f81QuzjKZ6/BLh6jujyBtvFPnkbbeI3i8q0db6sePzRD8iZgodsiiHDBHYANDaoIRXyhhQ0+ugCXGLs9Lj0fjBH3MS99PRaw+LTHdUG/7BNz18CV15G7ytvPoQmCNd1HPxiDrQrU49DHdnu4Z6+ZXSZ0zLo/tq/fL7SP8SJnWd2Ha93sdWZ5zhv32Zad43npZ8T2dR29Bmxbj0+3iet6PnZ5tq/fE7s+ISmv6/m56uv7rMNxALjb0J1lkDfNH+3UPQ+0gTL2mHUf6fhkAkxfIJfK+QFOb3D5wx/8bSNEBIQ8+OBbxjb+E/0nBfZwH+jkgpfcF/PP//R7Xm349JPKbB6ApTU/fWuOv/XcU3FJe7jJA6ClsX3D+u2T7sxaWcTXH4gnRG1p28PD1Ja1oFLtd+m2hy+UlfZ9P6Xl5qOHw/btZw+fbNQejuA4Npy0zxGAh9d8oofP971UqspVe/gisrgNMqFMLAAj82V15RJ81JBzbbbxElS6FJjPz8SMN1R9+cJUEG08HmC6A/YMkm18ruJkJHBGFK/LWbZNXhlt3BM0GsWjd1k/e3kMvESdAl7GAExYvpus4TX3uUdll5HG39iVKLu4sZjHRxvPWigvEUncpb70/SCM+fAH4KhTWuk2bbiCe7wGaKEhjg1OeK7hD+p+4Qu/ZGAR6mqo0RW45Pg0JMK4MR6956aeJ2FOlVpOl9XHnKOeB69pAKUhEMeH9dNro9vF2mgoxHNewzgxP4wb9ez79nzYJ8sj1+PTfbuO9bMB7MIc7T7sc1ef+pnY9+1+7T4ZgEavNebNNXStu32/6vnbfeMc89HvONcc17h29pzRn54j2qlaL3v+rvHrcbE8+8Y9PT+c+7xn7Eevo+6Hx03zd7Vjj8deH7ad8pMJLPlcfH9/UrmOweVffv/73gARUcL/8d+7bgDmhZ942QtgangJuznAJ9pI4Ov0ga/0zE73M/ur//XXYeDSG1iW9vCAQDywh0MtiT0qY9J6oWXsnpZhsBL7YNYBS32vUJJVA0obWOLcD1oW9nDavGPzsD0txzIo961sgpebsIfP97l8xc8eDmjpHz28yh6u97Ssgpa786jj+XNTyWHn1mDS87jJLs77bNucu6Ck97V6JaRWRfK4G+UlrOOrfWd3sfXBZoP2DO6dLNs49s8kqMxemsyPec3O2wDLlbqB8NHYxgPr2OrKuvMYeLmwjR8DvOwSWqItwtCYvS5RhxbwiLzNnpebBpf8OG3KASEAaVzJhh6EGCxLuELYwuusp9vGNQIOlgPswXWeo7wer90uyqENXQZjYH3kNlBCWXvcKKf7Yj+cj26f9TFWlmN/dnlCINzHvO7ceX4O3Ow2ea7Hj/Jcp6b7ui/CTXstNYTjmJHb42Zfen5o3+7jrbd+dr7Wrj5v3Lhde1+veVWfuG4/Lxtaci6Yh/2OYQ56TVnW9V5wDHqesIEjcY30Pd2G3YdrvXBNPxP8RwLmwjGxD46Dueu5cQ1QRt+ve8/Qf1Uf7Au5nqM9f9yveh52Xb0+uv10fDIBZgKSfkDSd528FZd//N6fBkFEgEhGHEckcdi+ASTrFJQaXqIOreMJhJ1uEJae3+l6fn/8399bE7gMtIc/cyAGPLZQXHpbw2Ej97WGoxyjgAfbwxFBfFYE5fG0iG+j3Nrs4YWKshleIpr3Jve0RH8TEz3cB14yUE50Pt+z0h2IZw4tX56IsX0rNSVVla58rqKMjB5uqypd57lRaO7K4PVdyWEbj4w0DuBJOFmXE1yaHKDUG1QuFJiDss7g+QMnRHSBRVyjbTxecbkKLHVfx2EbN3tensRo44HgElBzBUYqW7nXPReIrIg2Dtv4Sd3zMtw2vrCat1JedggvcwT+OUZ4GaO8BPA8qeAyQYWTCRW6eC6EaXZbiHIO+GVfPwvngGwupTGuAz6fxjkCzmpw6TuHqufvWz+VO7v/NuDZ+gK5VM4PcHqDy5//jd8JApeEVQCVsH1TgQkgCTUllJhv3vl38/TC9V80cBP3UTZBy9MFu/i8U376n9vP/+5XJH+sOjjPRuzhLSKIrz8QT6DSkqCSkHMemGffC2BqRaXreIDgJSaAyTqUlu3s4XkZwCc0EE+TwrLY93Ii2y/BIo4o4u2SBpP28eDlsTC54KS+RqhZ7Gk5LoLsREFLH6WlpcB8fSTbr+PaSPKPQ3WJFGIbh1pzET28Dl7yHuDl/DgCYBZ7Xi6ApIaITceAl0xNZVfvVwfsQdmNKy+h9GwBLxGwp+to41BcMtlKS9e5F5j0AZmAl3a0cRfQ1Nfm5bvf+zJGebmwjQNIFhHEQ/JW8BIWb6QOIWa/lW28hfqyI9u47wdhAghnGyDUPV+q3aCsg5qwrqy+R/Uk4JV9/f7915eu6fun/bgK8gFanlZYC9VkKLisArin/fmm8Xf3b6Hv708q1zG4nL36s1HgUoOsr3zpjwzEPP+BV4yNHJBSpw/0njAqzTpVpm4vHZ9+SJae4cl7hgeffaMZXIbawwOjh2/WHh6gtiR89FVcElISXnqqLE+3PXws2koeag83UNLDIt6JPdxDaQlouQ146amy9LeHl2Azck/LJfXl6yMZfHIoRaTxAmgWysgN2sYZfCcKYNYrIVfBYwE7cR17Xrrut7lmlJcbjza+P99n0hX5u+la5+ASMBQqSg/lZSdqyxJqzve81GCy4Xi9ysuJAEQiAE8oxCyijYfaxgvY2QpedggtDQA9RuVlF7Zx3w/C9LHe3cf6g7SW2gJMe3IoAD1t60XQy/kyd9nUT8PctCXdB16yfLJtp38zmt5v39+fVK5jcNk/f0lC9rn0BVL/6T/+d0HyLZ/KnTzQlZ7J2Xkmf/m//lqyG8MSXO7L4ImpDD46k+2nDmT76UOTQgPxDAL2tESwHhMBfGP28ABoaSziUJj5Ki7VXpYR4BIqSpfC0r4WHj3czx4+uBsTPdyGlrB8jz3TxATigTUcULJJddlWZVkASQ9reAktfcGltz381QhV5QrkHMqghJaFVbw4z1/flcGrQ7P9wZK1e037XYbZxpft5bSN5yraOAL3NIFHbRuPV15W95MDXG4cXrbb8xJws3OAacAl9rtkGjv3vtSKS0Yo19eCj1dg5Z5kTbbxpTrdqi9DoaWBna+OpICXIapLgMu28BLBfrpTXnZiG39zswF7Cts4rONDb6te0wdoup8gRXoH0juQ3oH0DoS8AwlI+gFJ33XytooDXL75y7+eAOMPzw6kSsAxPUv7HfjUu/9PCS4nkj++L4MnC3AJeDm3iHurLWd+UcN1ZPEWQXjWG4gnJHJ4WdaoK0vIGaC09FFbLuzhtLz62cSb97IE1GxrD58YxWWoPdwngnhRpp0tnMDTtoTrc5SZn3soLaGyLJSWbezhlvXbBSnta4CWrvRJ7HmJqOZDGRjbuGeE8TnYxHvrt+cly3ViG4da8/l9E3G8CVzq+wSX8erLqmjjx2AbR8CeE2YbpzV80+rL1eA5e7J6rSpSeLfgEv3GwEvUKfa8PCbbeMfqy1NnG397J4HLP0+gIQQ0pLLpfUnvQHoHunoHfIFcKucHOAPA5WX50fGNtagubXiSzhNQS+/A5t+Bv/ybv5YffWIm2c2R5Lcd4NIbWMZFDwd4jIkcjjrrhZZUWDJvgJibsIevbU/LY4oeXgbiWbvKEnth+tjDAS5f2aQ9PBJafrJUXFrwctuc497Q2Nyzj4eCy0V5gsmmXCs7EYAqJmhPUadaBalhpT5mtPF4cFnd57EF7Lm/18o63mQtD7nPaOPB4BL7ZPrsa1lXZklFWQUpF9eLaOPdQ0sC01h4mWzjQ8laRhuPCdiDOr4fhF19qKZ2EvRI70B6B9I7kN4BvAO+vz+pXNfg8sJl6T9yJLc/805SXSbVZXoHzuA78JH/699Idn0o2a0CXA4e3ysVl1PJn0JE8EOPdCAD2L21irLm2JS7M4u2hxe28qmsP3p4NbTcnu97iWjhtIeX5QOVlnX2cH3Pzx5ONSZVlICSPHblezK4uyeDFwvFpN6nMuQ4RGmpQWVT9HAqJVvlDdCSQXgGL0OtOKrc11Lbxgtr+MgjEE9ZxlZNxpzPQaUbXOYI0vP6UIxl/I1dY71H1HANF72PzfvdrL407aMPkwAuD+Lh5ZJtHO9xNVjEPao0qbxE3lTHfd/dl2nv7mbVlwME7GkBLwEbO7eNm30vi6A9VGG6cgb1med1YNLn3hxeKiBZYRvPGG18XgdQU9Vbur4AngSTzTn2uxwHqy+xRybq0QbuF6xnodKM3/NyPbZxEwAIIDI2fSrOOh6z56XvB2ECDQk0pHcgvQPpHUjvQJfvgO/vTyrXMbjMLlyR/qOXpPfhA3nn3381gaszCK6SynHzKseTsuY//7V3pX9tp7CJ3yoiiueP70kOqzig5dNQUfqAy5k3tCz2s5xFqyzXHz08ZD9LbQ/fFyjOYPkOSfbela7zArYQSHZvD98ktOTelxpeVh63jBpO2Dm3f7+8urflwh4OtWUBLuvyE2cPn8PMIlDPAHZxk4YmcI8JkmSs4KEAExC+GVzqMrSNx6suqdh0g0Q3dFyGlfHqyxNkG3+xvW28Dfx01S32uhwbJaULWuprBlz6gEmfMivA0cM2vrZo4+HgkkrNY7ONd2wZxx6a7WzjceAyA/AMjDbu+0HY5cdqaivBj/QOpHcgvQPpHfD9/UnlugaXF69K/zxUl4fS+/BMfuV3fz/BywQv0ztwBt6BX/nm70n/6kXpX98pbOKPTST/yJ7Z49IoLUOgZUAgnsGdA2Px3pw9PCAQj1ZR+h4DVBpgSdWlH7h0Acqqa4MX/GAly9UrLLXqsp3KEorMsOjhZdCe+2OPIDwI1tNyX8sGpSWAZgEuT689fGmvyzm0BLwswOX2J8eS3d2T/NlpnPLyWcB5P4A5V3OWfzvxAHMZRvoAy3XaxtF/DiXkBpNRXrbY89IFH9teY/AdDSldxxpcsk6sdTw62vgK8IxRWbrrEEaG5gW8TNHGDYSMVF6GwEvfD8IEGRJkSO9AegfSO5DegS7fAd/fn1Sua3C5c036sIs/emRUl72HZ/LOv/+tBK7OALg6Kaq/NI7NKz7fgdLyysVSbbkr/VtDyR4rFJfZk6VFvBFcFntaQkHpk0yU8Zb7Wa53T8uGPSyfm8myPbwElAScHSotAUoIMQkjl3NbfVmc+wPLfUH08BAruC4LWBkKLStVlfeXI4kbRWZbYOmxpyWhaJ260r7nGzl8HrBnxQ4eEVFcKyorjo1FfAlaUnVZ5Pkbu2Ls1PMgPIu9LOewse4etkLwhJcoV9jTC9gZDS9VhHGfaOMabkJ1uQ7l5WDDtnEDSlvYxvtrsI0DfhJCuqClfU1DTNYLzRfw0rJ+V9nGV6Al6ll1V8q4IWWlhTzCNk7QWQDMkIjjRdnsddi/EbG8zHHsnaCULO3jXaowS8u4aTvIPh6vvPS1jft+EHb5sbrOth577El56KGH5M03f0bW2U9qOwGcB+EdOOl/T1/72u/L+9//o/KBD/ykfOc776W/+VMWbMz39yeV6xxcXpfs4pUl1WXvQ1O5/enPpYA9CV4mgH3K3gEE4rn9+Z+V3uULS2rL7LGRZAjMo6FlI7jE/pcBEcTvnGR7OMBMuT8lQWRTTlCJcjz2zAkl6/ICxNiA0qW8XJTxB5eFUlLDyNDjkD0tT6w9/JVQe7jPnpZjGbwWAShXIKd7H8slhSVAplFWLoPKhV28uL6N/S4/uSP5J7TqUh/7gUxfeMl9NQ3ERMTw6DSVHH9TkXtXdg0vDfzdoOpyrvBsobwEvGyrtLTrnxzbuA9sJLBk7lPHp0yyjbe3jQ8lVH2ZU6npYRv3/SA8TZAGAOMLX/ilBDFOGcQ4Te/YgzTW0/D3hL/3BC5P338m+P7+pHIdg8t897pkO9dkvtdlaRkHvHz/zlV58//+1QQwTxm8SgrHzSscj3vNASzf/PVfln94a7KAlmpvy+z2WMzelh/1VVuGQcvBndmG7eFTGTzrmUKBJUElwaYnrDRwEyqy5xdqynpwuQCSy2pLF7xEAJ6mIDy0iE9k8GKhmAyFlSwfAi2htAS4zD3s4aZsW7Wlrz18XdHDu4SWFdHDl+ClD7hUaszsuf2128YJLo2as/z7agMvQ8Fle9t4NSw9jmjjBmC2gJc2eOzinBZwW2Fpn2vFJe6Fqi1XyjuVkjX7Xr48lmy+56UPkAwrQxVlaB6352URtMdfZelSZO4KgGNn6Y2We14SRMbkDfDS94PwNIGa+/dfTxAjQcsErjt6B0763xNUl5/97OfT8+7oeW/y33rf359UrmtwObwhBl5ir0tjGb8kPQUvtz60L1v/el+mL71lLOTf/i9/In/519+XH/7gb5MaLwHN9A4cwzuAvz2Aym//6X+Rd37nXZn+zKvSu/So9C6dl97li4XSsoSW/ZuFRTwrA/LM97asVFsG2sNhI29hD99MIJ5mi7jZw5LAEqAyBlp+Yn9u/3YBS8AZXneDygqQWRsxnLASOcDmZu3hAJw+FvHCHt7BnpYvjaUpEI/Z09IjCM9yBPFxY/TwzdvDobasV1rq+9ufHEr+5lAGbwxLcFkqLp9DHhC4J9Q2rvbIrIeXUFdWqDPLaOMEkr4gEwrJeNs4/95c+23OJL+72T0vz4Rt3CcYT2OZUjlpw0hv2/joxNjGi2jjoXtelrZxWsRPoG08POL4emzjvh+Em/yYTX21V05BfQb7LGy0ADtpTduvaVrDtIbpHej2HfD9/UnlugaXo5uSD29ItgPLeBmoB1HGCS8fnsnWh6ZCgLn1r/ekTer96z2JSVsf2pNz8zSRcx8ae6WthycSn8bS+/BIzn14JFsPd5POPTKWrcY0kq1Hht2m8yPZik5D2TrfXepdGAnSueg0lHMX49IW6u1Ept2hbA2Hcg759LxszR6V3uz8Ujp3cF62DhcJ5+cOHnUmXa7++FHpHT0qW0ePmBzH8zQHluelf6W0h5fQMrs5kuzWWApouS/5R2cyB5fOSOIFtAyxh0NpGQsuTx601MF39HF3wXgKIENg4lZW2lAzyB6+QaVlmD18A9ByrsT0s4cDXBYw0sceXpZx2b1Dr1XsY7mksjQWcX9oCTs57OL5m7smL+Cltoev0TZe7p3Z3jY+k2BwqffJjLSbF39vq/DSgMtTCC+7UFvqNoJs441QcuKvyHQqL2vUkgZ0dm0XX/QXqrhEeYDL7HWAy0JJ2X89bN/LE6W8PIZo4022cd8PwnV+sGM/SuxL6UpV4A177yHpcb333l/IhQvDTmHdl77060vj4l563FuPY+ZYqubCehivXQZjxtj1XKqOCSTZL8YHtVkVnPzDP/yOIFW157qOtn78x/9ZZZuuOuu+xufgu3cpyuk1jxkf+nS1wefnO5bQvpvGzvfcNTb0xXcE49dz4HW+O66c7zHaYT9Vf4Oh8/Itz371+la9k3wv9Lh9+2lbjuOseg4+7Tc9a7aBcnheek14ryrXzx7rcxxrVDU2Xvf9/UnlOgeXtyS34WWpvCwijR+YaOMI2gP7+BxilkpMqDH9EoDnvgGgvQ/tS0w69/C+FGlPzj08CUpbH96TuDQRAxs/PJatlkm3Y44fnchWZRrL1qOjTlPv0bFsnY9NI9m60E3qXRwL09bFsZyLTbEAEvV2R5FpKOeGQ/nfhkPZOrggvYPzJm0BUB5ekK0jQEvkRTp3+Ki4kimHsgZIIq9Jlx+Vc5celS0DKUtlpVFXQmF5YQlYmgjiN4aS3RpJ/tik3NfSB1oemv0sQ6Dldkt7OMDl4OMz/+RrDUc5KiZDcmMJL+sG2MOholyfPXwifuBys3tankh7uAGXYwMj7aA7rnOAS99gPJ3uaQkVpQ+8DFBbAlgSWpr9Lt8EyITyEkrLcGjJgD4+e16y7Nw2XqWqrLk+4L1SeemtuHx+sUcm1Je+9XzLHZttfA37VmoYGXrsbRtX4HJttvEq5eUrgKLrA5cI4hMDL1EnLlhPodQ8U/Ayxi7OOg7buO8HIT80Q3J82N+795oXlCNUwcc2++A13w921MWHPVKXH+kEFHabVTCF4+ZceK4BB6+FgAjXODCmKrCEPnAf9bimTTnmhPaq2myqv677mAfXs6kPrCneGb3eTXV873NN3333d+SDH/zpzrck8Bk7ntHh4ZXK54oxYmwohzXjOtj10JeG5iir33GcowySvu67VjHl+I77/M2jLMb19a//wXy+MX3G1rHXM7Qdn2eNNmPfOTw/Pl+s06aeYcg6+P7+PKjlfvqnf1qqkmtN+r/2r8QnPTQYPyb56Jbkw2Xlpdnz8nwRbXwBMBXEBMhk+tDUQE2ATb+0L72Hp1Fp68P7UqSpbH0YyQ9I9h7ZlzZp69E9Qeo90lFCW+d900R65x3pguOaq5x97eKe9KLSRHoXO047e9Lb2ZOt2LQ7lq3YNJzI1mhcJBz7JlNnJL3xULaOLkqP6dJF6V26aK7hOuEl814JM1HGPxVwcg4ooapkurqwhRfAcleMyhJKy8fGClqqfS2dFvEwe7iJMN7CHg6F5nqjhweCS1hjl+zhYWpL2r9duQaatpKy6dwPWB6HPXx8Iu3hg5dH4gKU+hoUljwfvNpsD5+DzRVVZURwHh9YGaG0zN8o1JYAlivp9aEM6qKJN907Btv44Fhs44CeUECvws/tF2YyD6KzycA9LeDliYg2riDmyj6WIfeM8tICklXwckWlCdv4QjXZxXEsvCyUly1t47SPh+Rmj8qOo42/sSvhdvHhog5hZGhuwUvXx4/rWsjHKMsCLLQBl2wHH9xNIA196X3uAJYAFthGm5wwBaCB7RCaACrwGnNcAywCOOA1HGsY4yrDslU55uNSQtYpLqvaqrte1U9dna7v6X0V7Wfr0xeeFYGdT3mU0X1W1dFBYPAM1xEEqmnsTe+2fjc1XMMx6nJu6IdgC9f0Outj3Gvqk222yTE+/J3j74RJj89uW4/JHq9ddh3nuv/Y9pueNdqNfeewnnfuPG+eN/pBih3nuuq5fmvStWV1pQtcVq2RD7REGQMu5/CyVF7OA/Yg2jjUlwZgXpL+I0diICZs5MZKDpAZmmZlnZn0HzkITr1HDgRp61GmmWw96pd6j86kdz4+9S9MZevCVHrnO0hs6+JMerVpKr2L+92mnan0dmPTvvR2u0v94VSQtqLTvmyN9qJSb7QvW+PINJnI1mRftvYn0ruyK/0ru9K7WqStK7uydWXHmVimOd+R3tUd6V+rSdd3JLu+KxkUlsYWDpXl2EDL/Il9yZ+0lJY10DJEaTm4E7+v5frt4ZHQkvAyRGnZsKclQWYBQ9ZhDy+g5eDF+H0tEYxncG/PBNeh9bs599zX8qUN2sM9o4cDWvraw6v3tBzKYAVkNlxbA7TEnpZGVVnaw1egJSKNv7Fj9u7MP34gWROkrLnvo7w0VvGyjW5s46sQ0QUWeY0283jlJf5GkVb7ze4i2NVm97wcvDhtFS18rdHGX5qIHaTHPm8FK22wGQgf+7CN23tkBrZRDTnjoo1nr47Ojm38GAP25ApeVn0A2ddjPlwBE7oAlwQax6UYwjwAUPjhj3Mo3jAu17q4oKQ9B1cZV1v6Guusex0wVhcg1WNZ5zEgbyh0tMfjA4R0nS761O21OQ4du92X/rvDOwMga5fBOfqpA4OuOpu4Zv+9baLP4+qj7bOuGzf+jvmfOXi/kerKH8c9+3cmnS9DS66Hhpe85sr9weXktgBcuuEl9r28Zva+NApMQszzl6SP9GhsOjJ1s/OXJCb1zx9J78KlMh1K70JY6l88krh0KP3dQ+lfPGidejts41DMMdqtTDPp73achgfSH8WmmfTH3aRsfCBM/fGB9LzSzCo3k95kGpf2ptLbm8Wl/X3p70+ldziR/rWR9K+PTepdG0nv2nAl9a+jDNJumfPckd8YSu/mUHo3SjAJOGknwspbY2MLz29PJP/IXpGenC7vaemElqU9/JmZGBUlAu00pTsHraKHr9ceHggt7WA8IdCy3FuPcLIuL2CI336WUH0VQXaQ68A7ruPNRg8fnMTo4coeroPtUFXpyucqyibFZafRw9dvD3eBy22ASwDMl8etLOOwnPvAS9s2XhmMh9ZwRx5vG983e2TGg8tVYKkh5nHYxg28PInRxgPB5aZt4/krE+mvNdp4PLw8C7bxHIrLtntehqotdfkSXro+flzXYj5qNUCpqw8QR4WVzvmhTZBByMJzfPSzXV5jfX2PcACWUgAxlEGfug7bZns6Z54Un5gAABRaSURBVDm0AxBEG64uo48JGDl+3MMx+uW4XGUIN1lGt8lj3OMcdfu4zzZ1P1xb5EhVbbNdKN4AOwgueZ0gkWPUCliUwX17fTlm5BwHx46cbdaVQz3cRx/6GTX12XQ/pk+Og3PgeNCXno9rjXR/PGY9XZd91K0nn7P9/Nmub47+OQe7Dt95zlU/K97Ds+F7jXJ6PBwj6zPn87T70+XxnwIYF8bHcmhbjwHXdd/6HttCfa4x31ddR4+X/TDnHF3j5vPlvao1RFvov+5ZNt2v6wvjx7yg/MQYMJ66sXBuJyl3/daka9Xwsmlter/6L6X/q8128YcGAJcr8HJhHS/Ul9cl27lWpItXC5B58YpkTBeuCMBmXLos+cUrUam/c0n6O5elv3OlTDhvTtnuZWmT+sMjQcqQdjtIaGd0qSGhDNJht2lyJFlUOpRsr7uU7x8JUrZ/JP3odCD9/cg0PZT+7ED6yEPSbCb92aFkl/YluzmR/OZY+iplN8aS3USaBKTC6p0DSOr0GAAl00QMqCxhZUZo+ThUloU1fB6IpwZaNoLKJZB5hgLxEFpyD8xAxWUtqCz3vIRNvMkObt9vhpUEmPEqSygsC6Ul1JZj7+QXPXwi2xtSWgLGIbngpL5m9rLEfpZmT0sfezjKuKzgrmsdKC0/GRY93EQSr7OHuyzjCNxzbz8suritwFybbbwi0jigJvawfL4AkhoiNh0DXjI1lXXfd9vGUXbTykvTXwt4uQ7beHZ/T7KXJiYxeI+tuNTnXagvDYiEajJYSUmb+cmxjRfw8nhs41kJHQEeO0mtbOPx0cazt4bS9CHE+74fuy5AxQ985E3gwgUTCBEAAL75ze/OP9Lx0Y9x4b5WQBJcoC2CC/RNuIHrOCfM0OVd82T/6AN1XGPU9ez2eM7+UJbXmtrS7fKY49dz4D22y7XBdaw5Euq51h/XuTaYK8oQXKI+4QraxjlgCu9Xra+eq67PtawDLLo8+8dcWce3T9ThvDBHPSa0q1NTnxwHyrEe15X32BfO9RqxvM7RDufDZ8Znw/mxPT12lsXccF23GXqsx6Dr8hlxrjzHePTfH8bAMSPnfFie9wjf2J7uC8ecE+eDHG2zPM+5HqiDa2wf55wLxodyqM82OB49XpbHPXs8LG/3jz7te5wb7tntoD7HwbGjnH4PWcZ1v64vtMO22V7dWOyxnZRz/r6k3A0rQ9clTHFJeOkCmLSPD28IICaTiUKOSOQmlVCTcNM7v1oC0auS716LStnwmvTn6Yr0h34pG16RbHS1Rbos/fFlyUYdpHHZ1uSKZLXpsmSTS52mfO+yZPux6ZJk025SPrssTP3ZZYlLl6R/cBSVsgPUjUyHR9I/PJLs2lT6j+1L9tie9FXKbu+LfypUk9lHlHqSKkqdA1A+vi8DJNjCDbAsooY3A8uY6OEHArVkbATx8D0tZzLwDcZD+Picr+JS7WkZoLLEPph1wFLfK2CIv8qyUFoSSjblMdBybGAlgGWMPdwE47nfbBEfbABabr88KYClB7QkwPS1h8/VmCtW8DVBy8A9LWENRxrU2MNdykuoLnE9h+XZBOzREcfDjn2Ul7ZtHMGyYtSXRZ16JaQLPLa3jaPPCtv4C3tiIo5v0Do+uNfONg7QGBqQp6482luAyc3ZxufwMsD2bWzjAeWrLeLuvTKL6OGjoMA9C9v4McDLroAl2zlG27jvh1HMhy4+vLuwivMD3gYjNljghzxzgg2UIxjAPGyoRHDC9uy5sn8oLZHQPtu2y+Kc7XEcyAkXWJ5lXMCDZZpyQg+0z3bYrp4LxsqxsBzb5tz0dRzr8TatX9N99K/Xyy7PsTB33cc1Pn+Us8vYz7TpPvtibpdnH+yT68p1ZM73yq5vj4f9IEdbdardprY4Fv3MdPu+x+iH89N10C7nxesaivGdsZ8p27LH5yrPdpHb42B5XGc5PSbe5zNgzneW/ev6Ie8g+uJc2L8rRzn2jWNXGYxBr6X9XjTdZ5uuvnCNc0Y5zrtqLGzrJOW+vz+pnB/YjAeXCl4u7OOIPH5LBiaAD4L4FIF8csDM1um6aWMwuiExKRvdkGzMdE2ycVjKJ9clLl2TfP+a5JOr7dMe27gmGY7RbmXC/Y7T9Krksxbp4KrkLdPg8KrolB9elcwrXVktd3RFsph06apkgal/6XJR5/IVya9ckezWoWQfmc5T/vhMigS4yOOa/MmpZE8ARk4r0qy4/uRUBibNZPDRmeSwhj81kwHUlUwfgxXclWYmgniI2tKAxzstFJdrix7uCytni0jjhJVUXfLcJ39h6gUvw+3hgJU+EcQ3Gz3cKDLvTyS/PxZAySbV5eAllGuRjPV7IoCTdcmoLUsVJeFkXT4Hkhu3hw+bI4gHRA8HsET0cIJIF6R0XZuX/9SwUDHaasqA81BwyWjjMeCSwHPw/IFz70kXtDSqyE+cQds44GUL5WUdiIy9V8DLMHCJOq0VmCsgck+yioA9xjYerNJ0Q8oqqBkTsAfwMtw2jjpICLYzikzdBupBcDCoOPttlJfaBh5w7PtBGPOxC8DQBbgkNCEoIbggmMCHeh1oaIID/OBne/Zc7f5QDsCiqk+2VwcQfMrY40AdOxgM2+FYeK7nYkMb3S7XVo81FK40ra/dXt14MDa7PV7jHHneBRDiWjT1iXVtAxvZD3J7PfQ9HNtjscvzGetnZrfhc45+9Jqyjt0/rrNP3OPfA/8ecd9uS5+zbtV47feB7aMNjgl1+bx5v6o99qfr233gHttjH8z12HlN53geAIZok31VjcXux36WTffr+kKfCVz6AT3f37nTXo7gEpbxOtv4Q9vj24I0GJWWcYf6cnkPzAJimkjkiEbeabopg/GtqJRNbkg2uaUSzptTvndTWqX965Iz7V2XvGXK0Nb0RkNCGaRr3aaD65JHpWuSH3aXBkfXBSk/ui5ZbAoEkHNgefmaZCZdLXOeN+f51auSXbki+e1DAxIHTxxI/qRvKsHjR///9s5mOY7biON+DlGidrD6cI62KCWvIOtgWblSlExyl7IkckkqlTJVSVU+rFSqFKeUJ/DNd7+CLj76keD6A/PbbUIzO5gPMqtkD6gG0I3uBuZjOX92AxGIFBjZVAJYKfBSsoCVtWnhAJgt9rMkTbxjpOXKHcQDUEmEZg5QaWRsRGVVPaSGh/RwRWrlR1teRnr4ItKyXXq4+0cGWBlkeoCVBuhsBCsvMj18yD0tmw7j+feODynfLUDLKkAyt0/ApQDPAHq+2/bFX/f8qHPk5b4vwjOUt+8l0ZcAnl0ATCIvY9p4uwhMUsZHFYfu1AGf5/tXJ23cKcqzB3h5IWnjZcq4UscXUZhPa+u9QUsO7umVNk76eDuAsg64VH8X8FJjIngZwUgBkm1Kd/DySQAbh04b7wVevtvxoxagpWRzP9Tsh3tuXQDDEMClAAL7gQ5woY9++WJBjSrfmsABwAf0pTpSe+IDKFi/GIe+OjBDcjky6INqjNZC/tAnKr8BoNBr55KCNnZslXxbcKVpfWVPPhCdhq/WD1tP9Yln50jbAk9tfbb2qvTRh6+sU901TX1O/bH2+upqGm9tLauna4qs5qhrZedqbfI86JoyJtWFPNdcfGRTKj2ss3jot2PkC9e7im91YtuOT58B8dBnx6pubaU8dLM2aTuVT+2k98Uyfqo7bcsH+/5J+akvq9jO/f1Zy+UBtACX0M2a/S7nwGUALy1omdbLA3wAMYenAix1SNCJH3992qkUu6d+UfIBSbd77N3eSY8y825/5t1e/xJAy8nMF5Nj75aWmXeTo2HLdObdQdcSwUZAxz50/M3MU9w3M190Kke+eH7YqbjnR7540a6MXhzGMS8PvQBM98cD776devetaFOZ+PHZNERMiuaWc4BlZWQlYKVomR7e4iAenR6uSMvLSw/fb5EeTqQl1ERUAkxayh6W6jNgZE69CqSs6ru4PS3j6eGAj11p29PDFV2pSMsLj7IUcJkRaRn3s3wa9qpcFl0JLz89vNz3cqj0cIGSjcDl4xbAZUwPzwUpUzkAS2hIMxeIqfTtFpGWVbKAkU10PvYvAjv/O2nj3YHL6pTxENn598s9aVz7XQbwskfq90WkjY8URXnZwKUAzA8iL5f3Xexp4xG8HP2rXdp4SDX/HgCzDXDZN/JSEZsD7XOJnkuOvMz9IOzy0SuAoQ9wyYe4wA8LQgBcAJzQtuCHxhKduAwc0LywY23Y+aIfe/AEQgg4qAN56vRZmwAg6FxG8TOdpwAYbKW+Wh9T/7GlfguAqK050ZcCJCm/aX3Fxz9sLqOypzn9/PMv81ORUxtpuw0gVGU71yZrgg4dZKQ1b1oj5KFaQwucSQfPStPcuA/arCl2LU3twOMesv5JlvsOvubAmJRv95xFpo5q7ewzXnXPpuvLGFH06nnX2lStj3xN/bXzQ4co4628fNK1hsfaV/lhdaVr3OY+bbKVrgnydk2sL6tYz/39WcsNDFy6J3/w46cqOl3clBS4NO2CKE3TNz/kp1ffqQ96dl/5ccvidk+9233l3d4rX+yderd3Gqjqxd5JVnH7p75bOfFuolKCjfvH3nUpGs+4yYkvpifeLS3H3glsnEJVN+Wgpt/KpPVnx951LjMvoHHIMn5+7N3zY19klVkip3Y7AHIOWL488sXLWVlsnb4K+uLQj14e+dHhkS8OjyJgeXbgx2cH3p09qygH3r0uwcXXUz9+fVBTnpl+ycUSoiwbAcsStPzT1LtM0NKFSMtJ2NPSdUgPDyeH/3nfu1bp4S32tNTelwGUhGaClgIsOwCXAiSrgMq0r1t6eNPp4bvefbfr3Zt4oE4+aJnuadki0rLcyzKcIt6UHj7EnpYNoGVICzeRlnWnh6f92enhSh//ALRsOHSnSj7sV/nEF98vAS5DpGWbaMudeCp4h/RwAZhEWpJiDnhZvJPe7QGASz17zZGXcV/NadxfMxu43K/eF/Nvk3naOHtZno+QPB+RyeE+RF6KLpOv51UDmNrv0n13uYf2DAFeDg5gnou8rI++5FCfOSWCsiudg5dEUbZNG2fcctAzFyTtEnm52POyTeTlQrZ75GWZNj7QgT2kjYdITkVQdir5B/bkfhBe5EevPu4FXFSVFFwANEEWcIGPdvoZZ3Wrj4995ARGqJ82gATzBZiAj97UnvgCdt6+/c9cF33yGX2i1icrA2CT+sBY2RQ4gxw+pfJWv3wSiMQ6ocvSdE0FoHH4juSW8a2tqvXV+qVrWOc3PjE/QMLUxps3b+drXGVzNnu1lC9/sAVtsqm1l6zWEf9F0bVsjbCR0ipd6VylX+uAzR9++HHp/ZraqGpX3bvMA/l0PiloiT+aQ+qz9KdzkzzXExuWyj462UtWOiRjeVaHtauxaqdzU5/1RfPQ/Y0tnmfri+qpHiuX6hMP+1aP9a/rfVpny97jWhOtEX5U+WL9WqV67u/PWi4XuHzoibaEKuqSQt8nAi5DmngJRtamjfcCJCvS0Jv0tQQuLdAZgUoBmJSLBi4FeJ4Y0NEAkACRHWgRAMkc8LIDQJkClml7RcBLAZeUPPCyAuRsGT25AC8rwMk5mNnAOzz0o6OZd2fac1Kg5bQCuFQUZB1YWd0f9ZT7WGaBlgIuJz6CkVOfva9lx0jLi08PF1CSCVgScRkiLMsxA0dbxihLDvL4X0kPb46yDFGYJsW7z76WS9PD//m03Ouy+fRwRVoqyjJGWmaeHn6p6eHtTw8HfEyjKHPbC6BykSpu+wRe6h8M84jI1hGYeq6agUsrI1tqFyo6ObxzqQYS64HHBWDZPfpyldLG++15qbTxrntb1o3jhHGlgzenjX/df69LwM45eAn4uNsiGnNY4PKjTBsnYnJA2i9tPA+8zP0gXKWP3bUv50/EXvX1EDgsYDD1kwi5tH/d/riub3q9BHoSPWp56te9YPvW9Y/7Wve9frm/P2u5XODyS3/9pw/BSwGWYc/Ln8T/0n+yMf7Mb97a8ldvfO5Vh1K/dvNO6FM/RTwVy1NdeugTpc44UWzBp21lVMe+6tdu3Qll48ZnfvP2VihXb8b+9+/f+3VZr8H6HljfA+t7YPh7YPP2Xa937UZ4D+vdq7bex1uhUBdfdeRUp42MHQsfPaLogCd59YvCQ//1T+8F/ZKFj/60z+qxMpJDr+pVPqjf8pCXrPrlBzrxFXlR/BVFjn50IW/50mX1Xf/0t8He/a+2/YNHj/0XXz32qqdF/ZT7pv7g0U4c81BjjMzDbf/g9zuh737JC9TISf5cEe/hdulD5H3x6HHQIxr0y8eybsdu6rppbrq2t+/6Tc3r1t0PysbNrXnftdv3vIr6JM8Y+tSPvHjUr9y4E3RYOdVlDx62GSM+8vBEU/713/wuyKFPMtShjJdPqb0oo3WI9uKa3CvntuiPfNnXXOK6iV7R8xjWL64nPK2v+jdu6H6O9OpN3Ut6bhd0U+ugNS771E7l1UYOfbTFszrFly7k0E2/1cU4bKMLWcbikyg89MfnIfoPH9803vapjn0rIzn04ott44flwWcO8gOd2EBeFH/j8794Z6nd7vlfjNV7gveP3h228N6AT5sx2KQ/+hXf6fBEqaPH2oBveapjg/eZ5TOed5x4jIFnKfatLvVpvNWBL8iLR/2KvmfMe139+AQPm4zBL9p1fL33kUUG3VD65VNqDxmrQ3U7N3ii+KO69EqflVcfbeSh8CzFDn1qp/Lok0xcu8X7gGeWe53ngvtd/dz/yNjnBD56RNEheyr4JMr8ox9b4XfXyqnfzokxoirMxcowL/TY+dMHhYcfaot3eb//6+efa8w1tNeE6yIedZ45K8d1g8f1ZYz4yMMTTfn/n8+/fT+tf//1Dsv//df7bPE3l951i/dd/LvM8nkv0pf+vSM+71BLGQeftvSojk361cYGPFHq6LE24Fue6tiQLPrtONWxBZ/2ebnF86ZnD1k9g5JX+RXX5eQcba46F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89" y="4391368"/>
            <a:ext cx="4572979" cy="21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1049" y="1259456"/>
            <a:ext cx="10176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Xây báo cáo theo dõi năng suất lao động non sale hằng tuần</a:t>
            </a:r>
          </a:p>
          <a:p>
            <a:r>
              <a:rPr lang="vi-VN" dirty="0"/>
              <a:t>Các báo cáo chuyên đề kiểm soát rủi ro vận hành (Giao dịch mở/tất toán STK/TKTG thực hiện sau giờ làm việc, Vay cầm cố đảm bảo 100% TK tiền gửi là GTCG, Thấu chi, Bảo mật user)</a:t>
            </a:r>
          </a:p>
          <a:p>
            <a:r>
              <a:rPr lang="vi-VN" dirty="0"/>
              <a:t>Nghiên cứu bắt volume tự động cho dữ liệu KPI tính tay</a:t>
            </a:r>
          </a:p>
          <a:p>
            <a:r>
              <a:rPr lang="vi-VN" dirty="0"/>
              <a:t>Xây báo cáo dashboard Booking online (đơn vị yêu cầu bổ sung các trường thông tin liên quan đến SKIP TIME, dự kiến golive dữ liệu trong tháng 1)  </a:t>
            </a:r>
          </a:p>
          <a:p>
            <a:r>
              <a:rPr lang="vi-VN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730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 Light</vt:lpstr>
      <vt:lpstr>SVN-Gilroy</vt:lpstr>
      <vt:lpstr>Tahoma</vt:lpstr>
      <vt:lpstr>Verdana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Doan Khanh</dc:creator>
  <cp:lastModifiedBy>Luong Le Van (EDA - BI.SBD)</cp:lastModifiedBy>
  <cp:revision>88</cp:revision>
  <dcterms:created xsi:type="dcterms:W3CDTF">2023-06-27T10:25:37Z</dcterms:created>
  <dcterms:modified xsi:type="dcterms:W3CDTF">2024-01-15T11:20:17Z</dcterms:modified>
</cp:coreProperties>
</file>