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5467-C034-4836-BF6E-D9566728A4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A8CC-013A-460E-8A26-7F1E79D17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MapReduce</a:t>
            </a:r>
            <a:r>
              <a:rPr lang="zh-CN" altLang="en-US" dirty="0"/>
              <a:t>统计商家的二级分类的日均客流量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缺失值处理结果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33" y="1506583"/>
            <a:ext cx="9733589" cy="53514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904" y="710263"/>
            <a:ext cx="10773120" cy="4880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02" y="2065838"/>
            <a:ext cx="9876190" cy="438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求商家二级分类的日均客流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9837" y="1494699"/>
            <a:ext cx="9963882" cy="48886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214" y="495753"/>
            <a:ext cx="11381571" cy="49471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90" y="299963"/>
            <a:ext cx="10938331" cy="587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15" y="278043"/>
            <a:ext cx="10173134" cy="6333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5545" y="-60961"/>
            <a:ext cx="6271735" cy="7092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504" y="0"/>
            <a:ext cx="8184176" cy="6678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702" y="365125"/>
            <a:ext cx="9716589" cy="63535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501" y="1690688"/>
            <a:ext cx="10944555" cy="2985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 </a:t>
            </a:r>
            <a:r>
              <a:rPr lang="en-US" altLang="zh-CN" dirty="0" err="1" smtClean="0"/>
              <a:t>user_pay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表格中的商家日客流量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792" y="1825625"/>
            <a:ext cx="10997063" cy="4052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302" y="1568908"/>
            <a:ext cx="10988644" cy="2654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01294"/>
            <a:ext cx="11091394" cy="2326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宽屏</PresentationFormat>
  <Paragraphs>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基于MapReduce统计商家的二级分类的日均客流量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统计 user_pay 表格中的商家日客流量</vt:lpstr>
      <vt:lpstr>PowerPoint 演示文稿</vt:lpstr>
      <vt:lpstr>PowerPoint 演示文稿</vt:lpstr>
      <vt:lpstr>缺失值处理结果</vt:lpstr>
      <vt:lpstr>PowerPoint 演示文稿</vt:lpstr>
      <vt:lpstr>PowerPoint 演示文稿</vt:lpstr>
      <vt:lpstr> 求商家二级分类的日均客流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基于MapReduce统计商家的二级分类的日均客流量</dc:title>
  <dc:creator>洪伟俊</dc:creator>
  <cp:lastModifiedBy>麒麟</cp:lastModifiedBy>
  <cp:revision>4</cp:revision>
  <dcterms:created xsi:type="dcterms:W3CDTF">2018-06-23T14:30:00Z</dcterms:created>
  <dcterms:modified xsi:type="dcterms:W3CDTF">2018-08-21T03:25:30Z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