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osis"/>
      <p:regular r:id="rId17"/>
      <p:bold r:id="rId18"/>
    </p:embeddedFont>
    <p:embeddedFont>
      <p:font typeface="Titillium Web"/>
      <p:regular r:id="rId19"/>
      <p:bold r:id="rId20"/>
      <p:italic r:id="rId21"/>
      <p:boldItalic r:id="rId22"/>
    </p:embeddedFont>
    <p:embeddedFont>
      <p:font typeface="Dosis ExtraLight"/>
      <p:regular r:id="rId23"/>
      <p:bold r:id="rId24"/>
    </p:embeddedFont>
    <p:embeddedFont>
      <p:font typeface="Titillium Web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DosisExtraLight-bold.fntdata"/><Relationship Id="rId23" Type="http://schemas.openxmlformats.org/officeDocument/2006/relationships/font" Target="fonts/DosisExtra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Light-bold.fntdata"/><Relationship Id="rId25" Type="http://schemas.openxmlformats.org/officeDocument/2006/relationships/font" Target="fonts/TitilliumWebLight-regular.fntdata"/><Relationship Id="rId28" Type="http://schemas.openxmlformats.org/officeDocument/2006/relationships/font" Target="fonts/TitilliumWebLight-boldItalic.fntdata"/><Relationship Id="rId27" Type="http://schemas.openxmlformats.org/officeDocument/2006/relationships/font" Target="fonts/TitilliumWeb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-regular.fntdata"/><Relationship Id="rId16" Type="http://schemas.openxmlformats.org/officeDocument/2006/relationships/slide" Target="slides/slide12.xml"/><Relationship Id="rId19" Type="http://schemas.openxmlformats.org/officeDocument/2006/relationships/font" Target="fonts/TitilliumWeb-regular.fntdata"/><Relationship Id="rId18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8" name="Google Shape;389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6b1e0d7bf8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6b1e0d7b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6b1e0d7bf8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6b1e0d7b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6b1e0d7bf8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6b1e0d7b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78d2616ea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78d2616e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lidescarnival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Twine Game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762000" y="3424400"/>
            <a:ext cx="48273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Presented by Patrick Crowe, Cole Dammeier, Justin Orr, Luis Cantu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2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Good!</a:t>
            </a:r>
            <a:endParaRPr b="1"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Distinct tasks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Meeting outside of class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Attaching characters to a purpose</a:t>
            </a:r>
            <a:endParaRPr sz="2400"/>
          </a:p>
        </p:txBody>
      </p:sp>
      <p:sp>
        <p:nvSpPr>
          <p:cNvPr id="3901" name="Google Shape;3901;p22"/>
          <p:cNvSpPr txBox="1"/>
          <p:nvPr>
            <p:ph type="title"/>
          </p:nvPr>
        </p:nvSpPr>
        <p:spPr>
          <a:xfrm>
            <a:off x="718300" y="9052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 and What Didn’t: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Thoughts</a:t>
            </a:r>
            <a:endParaRPr/>
          </a:p>
        </p:txBody>
      </p:sp>
      <p:sp>
        <p:nvSpPr>
          <p:cNvPr id="3902" name="Google Shape;3902;p22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Bad!</a:t>
            </a:r>
            <a:endParaRPr b="1" sz="24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b="1" lang="en" sz="2200"/>
              <a:t>Building the endings and mechanics first instead of the story</a:t>
            </a:r>
            <a:endParaRPr b="1"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Start Specific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Communicating Story Elements</a:t>
            </a:r>
            <a:endParaRPr b="1" sz="2400"/>
          </a:p>
        </p:txBody>
      </p:sp>
      <p:sp>
        <p:nvSpPr>
          <p:cNvPr id="3903" name="Google Shape;3903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3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3909" name="Google Shape;3909;p23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</a:rPr>
              <a:t>Any questions?</a:t>
            </a:r>
            <a:endParaRPr sz="3600">
              <a:solidFill>
                <a:srgbClr val="D3EBD5"/>
              </a:solidFill>
            </a:endParaRPr>
          </a:p>
        </p:txBody>
      </p:sp>
      <p:sp>
        <p:nvSpPr>
          <p:cNvPr id="3910" name="Google Shape;3910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16" name="Google Shape;3916;p24"/>
          <p:cNvSpPr txBox="1"/>
          <p:nvPr>
            <p:ph idx="1" type="body"/>
          </p:nvPr>
        </p:nvSpPr>
        <p:spPr>
          <a:xfrm>
            <a:off x="718300" y="11957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Game made with Twine software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3917" name="Google Shape;3917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First Ideas: The Proposals</a:t>
            </a:r>
            <a:endParaRPr sz="4800"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-Color Between The Lines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-Basically a Divergent clone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-Drug factions against CTA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-NOT fantasy enough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/>
          <p:nvPr>
            <p:ph idx="2" type="body"/>
          </p:nvPr>
        </p:nvSpPr>
        <p:spPr>
          <a:xfrm>
            <a:off x="718300" y="3815500"/>
            <a:ext cx="67611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-Lessons learned:</a:t>
            </a:r>
            <a:endParaRPr b="1"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Titillium Web"/>
              <a:buChar char="▪"/>
            </a:pPr>
            <a:r>
              <a:rPr b="1"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Add more fantasy elements</a:t>
            </a:r>
            <a:endParaRPr b="1"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Titillium Web"/>
              <a:buChar char="▪"/>
            </a:pPr>
            <a:r>
              <a:rPr b="1"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Design narrative arch first, not multiple endings/mechanics</a:t>
            </a:r>
            <a:endParaRPr b="1"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Titillium Web"/>
              <a:buChar char="▪"/>
            </a:pPr>
            <a:r>
              <a:rPr b="1"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Define a clear ending objective first</a:t>
            </a:r>
            <a:endParaRPr b="1"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6" name="Google Shape;3846;p14"/>
          <p:cNvSpPr txBox="1"/>
          <p:nvPr>
            <p:ph idx="1" type="body"/>
          </p:nvPr>
        </p:nvSpPr>
        <p:spPr>
          <a:xfrm>
            <a:off x="4237000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-Majority Vote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-Inspired by a mechanic from previous game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-Mind control your friends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-NOT fantasy enough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5"/>
          <p:cNvSpPr txBox="1"/>
          <p:nvPr>
            <p:ph idx="4294967295" type="ctrTitle"/>
          </p:nvPr>
        </p:nvSpPr>
        <p:spPr>
          <a:xfrm>
            <a:off x="3333375" y="253575"/>
            <a:ext cx="3731400" cy="38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Starbucks Order from Hell</a:t>
            </a:r>
            <a:endParaRPr sz="6000"/>
          </a:p>
        </p:txBody>
      </p:sp>
      <p:pic>
        <p:nvPicPr>
          <p:cNvPr id="3852" name="Google Shape;3852;p15"/>
          <p:cNvPicPr preferRelativeResize="0"/>
          <p:nvPr/>
        </p:nvPicPr>
        <p:blipFill rotWithShape="1">
          <a:blip r:embed="rId3">
            <a:alphaModFix/>
          </a:blip>
          <a:srcRect b="0" l="22389" r="22395" t="0"/>
          <a:stretch/>
        </p:blipFill>
        <p:spPr>
          <a:xfrm>
            <a:off x="0" y="0"/>
            <a:ext cx="2840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Bible From Hell</a:t>
            </a:r>
            <a:endParaRPr/>
          </a:p>
        </p:txBody>
      </p:sp>
      <p:sp>
        <p:nvSpPr>
          <p:cNvPr id="3859" name="Google Shape;3859;p1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nonsensical world from scratch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/>
          <p:nvPr>
            <p:ph type="title"/>
          </p:nvPr>
        </p:nvSpPr>
        <p:spPr>
          <a:xfrm>
            <a:off x="2915575" y="753125"/>
            <a:ext cx="46464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3865" name="Google Shape;3865;p17"/>
          <p:cNvSpPr txBox="1"/>
          <p:nvPr>
            <p:ph idx="1" type="body"/>
          </p:nvPr>
        </p:nvSpPr>
        <p:spPr>
          <a:xfrm>
            <a:off x="2723025" y="1733550"/>
            <a:ext cx="47562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Grow the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List your characters and necessary tech/magic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Build the world out from there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“Kill your babies” - we had lots of good ideas that are left in the bible and never made it to the game. </a:t>
            </a:r>
            <a:endParaRPr/>
          </a:p>
        </p:txBody>
      </p:sp>
      <p:sp>
        <p:nvSpPr>
          <p:cNvPr id="3866" name="Google Shape;3866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7" name="Google Shape;38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8804"/>
            <a:ext cx="2378100" cy="46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Twine Map from Hell</a:t>
            </a:r>
            <a:endParaRPr/>
          </a:p>
        </p:txBody>
      </p:sp>
      <p:sp>
        <p:nvSpPr>
          <p:cNvPr id="3873" name="Google Shape;3873;p18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terrifying ant monster standing on its head.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9"/>
          <p:cNvSpPr txBox="1"/>
          <p:nvPr>
            <p:ph type="title"/>
          </p:nvPr>
        </p:nvSpPr>
        <p:spPr>
          <a:xfrm>
            <a:off x="2915575" y="753125"/>
            <a:ext cx="46464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it out</a:t>
            </a:r>
            <a:endParaRPr/>
          </a:p>
        </p:txBody>
      </p:sp>
      <p:sp>
        <p:nvSpPr>
          <p:cNvPr id="3879" name="Google Shape;3879;p19"/>
          <p:cNvSpPr txBox="1"/>
          <p:nvPr>
            <p:ph idx="1" type="body"/>
          </p:nvPr>
        </p:nvSpPr>
        <p:spPr>
          <a:xfrm>
            <a:off x="2723025" y="1733550"/>
            <a:ext cx="47562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Fleshing out the tree took details and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Learned HTML, CSS, and JavaScript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Open world cluster at the top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More railroaded at the end</a:t>
            </a:r>
            <a:endParaRPr/>
          </a:p>
        </p:txBody>
      </p:sp>
      <p:sp>
        <p:nvSpPr>
          <p:cNvPr id="3880" name="Google Shape;3880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1" name="Google Shape;3881;p19"/>
          <p:cNvPicPr preferRelativeResize="0"/>
          <p:nvPr/>
        </p:nvPicPr>
        <p:blipFill rotWithShape="1">
          <a:blip r:embed="rId3">
            <a:alphaModFix/>
          </a:blip>
          <a:srcRect b="0" l="25429" r="25429" t="0"/>
          <a:stretch/>
        </p:blipFill>
        <p:spPr>
          <a:xfrm>
            <a:off x="152400" y="288804"/>
            <a:ext cx="2378100" cy="46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20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Review from Hell</a:t>
            </a:r>
            <a:endParaRPr/>
          </a:p>
        </p:txBody>
      </p:sp>
      <p:sp>
        <p:nvSpPr>
          <p:cNvPr id="3887" name="Google Shape;3887;p20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self-aware critique of our product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21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Good!</a:t>
            </a:r>
            <a:endParaRPr b="1"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Comedic Elements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Good Hook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Enjoyable Characters</a:t>
            </a:r>
            <a:endParaRPr sz="2400"/>
          </a:p>
        </p:txBody>
      </p:sp>
      <p:sp>
        <p:nvSpPr>
          <p:cNvPr id="3893" name="Google Shape;3893;p21"/>
          <p:cNvSpPr txBox="1"/>
          <p:nvPr>
            <p:ph type="title"/>
          </p:nvPr>
        </p:nvSpPr>
        <p:spPr>
          <a:xfrm>
            <a:off x="718300" y="9052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 and What Didn’t: Playtesting</a:t>
            </a:r>
            <a:endParaRPr/>
          </a:p>
        </p:txBody>
      </p:sp>
      <p:sp>
        <p:nvSpPr>
          <p:cNvPr id="3894" name="Google Shape;3894;p21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Bad!</a:t>
            </a:r>
            <a:endParaRPr b="1"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Disjointed Story Elements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Clear Success and Failure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Check to make sure programming works</a:t>
            </a:r>
            <a:endParaRPr b="1" sz="2400"/>
          </a:p>
        </p:txBody>
      </p:sp>
      <p:sp>
        <p:nvSpPr>
          <p:cNvPr id="3895" name="Google Shape;3895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