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412" r:id="rId3"/>
    <p:sldId id="414" r:id="rId4"/>
    <p:sldId id="417" r:id="rId5"/>
    <p:sldId id="415" r:id="rId6"/>
    <p:sldId id="41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D9158-6DB2-4D81-A791-861383A99F8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1DA1F-A675-43D8-BF6C-071A53A3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4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88F5A-CF9C-4745-B0B1-CFD4461381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88F5A-CF9C-4745-B0B1-CFD4461381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7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88F5A-CF9C-4745-B0B1-CFD4461381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39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88F5A-CF9C-4745-B0B1-CFD4461381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88F5A-CF9C-4745-B0B1-CFD4461381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9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2613-FB56-4DBA-A917-B8D5043C2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F1691-40A4-4458-9583-276BDFE75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2BE07-2815-4C0F-9434-AA2D1B16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1C6AD-02BA-4E04-B4B4-C6A4E5EA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93E4-36BB-46AB-8278-1F08C26C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1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279A-15DD-4613-866E-D2FC5ED1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8BE99-1A5D-4103-BEBE-29FD319D4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D830C-4B68-402E-8093-72812BA4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06ECC-5ED8-491A-89B4-C815D7F8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5F0B3-E5F1-4F78-A49B-48B832BA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6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510DE-E7E2-40DB-BD7A-9489B0BF8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829EC-DCA2-4850-958A-F0612E778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93AE-68D5-4F82-AB2A-EE3B8281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085D4-5D61-4B7F-945B-3C2F949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D0D63-45BB-4852-9624-947F3E47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48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: Blank (Confidenti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 bwMode="auto">
          <a:xfrm>
            <a:off x="2004413" y="301752"/>
            <a:ext cx="9577989" cy="4499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2004413" y="758955"/>
            <a:ext cx="9577987" cy="348343"/>
          </a:xfrm>
          <a:prstGeom prst="rect">
            <a:avLst/>
          </a:prstGeom>
        </p:spPr>
        <p:txBody>
          <a:bodyPr lIns="91440" rIns="91440"/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594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F03C-CFBB-4F31-A1D7-405D9693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3E66B-F069-4D14-A83A-24EB0B1F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0CAE4-FDF0-43FE-95A8-46661FF8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4B18-B329-4E04-9D2A-14B710E1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33BEA-0402-49F5-8972-769B7B74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8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847E-8911-4B60-8CA4-457756AF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8B495-A4EC-4756-81E8-DF634FBE6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B726B-FAD2-4AC0-873A-B6AE59FE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7AB30-7CB6-4822-B242-2794D04A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83F8-27B5-47B0-BC1B-856127D5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8704-1451-4522-B20D-838DEEF6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D547C-B4B1-4D17-B83B-5C0C1A24A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DB961-541D-4D69-B249-382341875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C1BE0-2210-4B87-ABED-2EE05AA2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ACA13-EDC9-454F-B720-1ED87C32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A5592-CBCE-4507-93B0-086DD7E4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4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81E1-410F-4359-88BF-C4DF07BF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9F52F-6FB3-4535-A510-FC3380E35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4060C-8241-4D6E-9ED9-A54AD9943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074ED-12EE-46C0-8F15-48B44427F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8A725-34A5-46B0-898B-A0B8C491C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55206-4498-4AAE-A802-0BF73ECC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09982-0F8F-4EFC-9372-88605EBE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AED8F-F6AC-4730-AF9E-0A4F0986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5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01C5-E49D-447D-BAB4-6F795F10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FF610-DDA3-49E9-95B3-EF580687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8EDF6-96BC-4A5F-80FA-48A0E2B7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8EF74-8240-4E2C-A39E-571A8337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2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8C5C8-2D33-485E-BFFA-BE4041F7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28B17-F3ED-4174-BEB3-EB6EA50F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0EEB3-D9A3-4579-A848-5C7754D6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4BDE-B328-4E2D-A238-91A49A64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AEE5-994C-47CF-8B64-4457ED2A9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824AC-1C42-407B-894D-2508C0232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068F2-0817-4934-AA87-4A8A53CB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B20F9-4B38-4772-8375-3846A531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1037-2217-48C1-A830-797359AE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8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1B2A-F6A3-4C00-A00E-3FB3C825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07FB2-84C5-44F2-A86C-0555E164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95F0-693A-4C1F-93D3-D4FE52942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11B31-9E36-4E59-9B6E-A8034174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90AB4-AC2A-480C-9361-DE04C89B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51BB4-E8AA-4145-A4D2-9DF158EA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2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EA160-8987-4340-BA20-1403E19F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8FB11-27EF-4C8C-939D-D02D5D6AB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61AA-9000-4FA3-8789-CB40BA06B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375B-1CE9-49B9-A5E7-4529D0CFA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CB33-9E8A-4560-BFE3-03BB72345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0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17824-B543-4591-86B7-1C57B34810B7}"/>
              </a:ext>
            </a:extLst>
          </p:cNvPr>
          <p:cNvSpPr txBox="1"/>
          <p:nvPr/>
        </p:nvSpPr>
        <p:spPr>
          <a:xfrm>
            <a:off x="2945476" y="1978430"/>
            <a:ext cx="6301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TFLXLS </a:t>
            </a:r>
          </a:p>
          <a:p>
            <a:pPr algn="ctr"/>
            <a:r>
              <a:rPr lang="en-US" sz="3600" b="1" dirty="0"/>
              <a:t>Accessory Authentication</a:t>
            </a:r>
          </a:p>
          <a:p>
            <a:pPr algn="ctr"/>
            <a:r>
              <a:rPr lang="en-US" sz="3600" b="1" dirty="0"/>
              <a:t> JUPYTER IMAGE SOURCE</a:t>
            </a:r>
          </a:p>
        </p:txBody>
      </p:sp>
    </p:spTree>
    <p:extLst>
      <p:ext uri="{BB962C8B-B14F-4D97-AF65-F5344CB8AC3E}">
        <p14:creationId xmlns:p14="http://schemas.microsoft.com/office/powerpoint/2010/main" val="32716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F0355418-1CBA-437B-9D99-13EDB3DFACE0}"/>
              </a:ext>
            </a:extLst>
          </p:cNvPr>
          <p:cNvSpPr/>
          <p:nvPr/>
        </p:nvSpPr>
        <p:spPr>
          <a:xfrm>
            <a:off x="3063820" y="2365400"/>
            <a:ext cx="1371601" cy="1431722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C152C413-9178-487C-A53A-76BC4EF516F5}"/>
              </a:ext>
            </a:extLst>
          </p:cNvPr>
          <p:cNvGrpSpPr/>
          <p:nvPr/>
        </p:nvGrpSpPr>
        <p:grpSpPr>
          <a:xfrm>
            <a:off x="3410061" y="2652764"/>
            <a:ext cx="723689" cy="453068"/>
            <a:chOff x="5114932" y="2179319"/>
            <a:chExt cx="495301" cy="482516"/>
          </a:xfrm>
        </p:grpSpPr>
        <p:pic>
          <p:nvPicPr>
            <p:cNvPr id="29" name="Picture 28" descr="green-key-th.png">
              <a:extLst>
                <a:ext uri="{FF2B5EF4-FFF2-40B4-BE49-F238E27FC236}">
                  <a16:creationId xmlns:a16="http://schemas.microsoft.com/office/drawing/2014/main" id="{27E29C26-7FC9-486E-8BED-7009FF57F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9797" y="2179319"/>
              <a:ext cx="326571" cy="32004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422468-15D8-4FFB-B51E-81369283E449}"/>
                </a:ext>
              </a:extLst>
            </p:cNvPr>
            <p:cNvSpPr txBox="1"/>
            <p:nvPr/>
          </p:nvSpPr>
          <p:spPr>
            <a:xfrm>
              <a:off x="5114932" y="2489750"/>
              <a:ext cx="495301" cy="1720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>
                  <a:solidFill>
                    <a:srgbClr val="00B050"/>
                  </a:solidFill>
                </a:rPr>
                <a:t>Master Key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DFB04E6-85E8-4546-BF62-DC1AF66D1A46}"/>
              </a:ext>
            </a:extLst>
          </p:cNvPr>
          <p:cNvSpPr txBox="1"/>
          <p:nvPr/>
        </p:nvSpPr>
        <p:spPr>
          <a:xfrm>
            <a:off x="3125045" y="2105717"/>
            <a:ext cx="1176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OEM Side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C51A3CD-F215-4CB1-ADFE-0F236904C86D}"/>
              </a:ext>
            </a:extLst>
          </p:cNvPr>
          <p:cNvCxnSpPr/>
          <p:nvPr/>
        </p:nvCxnSpPr>
        <p:spPr>
          <a:xfrm>
            <a:off x="5695950" y="1632894"/>
            <a:ext cx="0" cy="395287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99FD2C-1AD0-41EA-8190-A681B841A79D}"/>
              </a:ext>
            </a:extLst>
          </p:cNvPr>
          <p:cNvSpPr txBox="1"/>
          <p:nvPr/>
        </p:nvSpPr>
        <p:spPr>
          <a:xfrm>
            <a:off x="2514616" y="1524000"/>
            <a:ext cx="25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OEM Side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38FAE-E998-41B8-9688-F81A2E212A79}"/>
              </a:ext>
            </a:extLst>
          </p:cNvPr>
          <p:cNvSpPr txBox="1"/>
          <p:nvPr/>
        </p:nvSpPr>
        <p:spPr>
          <a:xfrm>
            <a:off x="7003485" y="1519933"/>
            <a:ext cx="25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Installed System</a:t>
            </a:r>
          </a:p>
        </p:txBody>
      </p:sp>
    </p:spTree>
    <p:extLst>
      <p:ext uri="{BB962C8B-B14F-4D97-AF65-F5344CB8AC3E}">
        <p14:creationId xmlns:p14="http://schemas.microsoft.com/office/powerpoint/2010/main" val="394788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4" grpId="0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F0355418-1CBA-437B-9D99-13EDB3DFACE0}"/>
              </a:ext>
            </a:extLst>
          </p:cNvPr>
          <p:cNvSpPr/>
          <p:nvPr/>
        </p:nvSpPr>
        <p:spPr>
          <a:xfrm>
            <a:off x="3000126" y="2549943"/>
            <a:ext cx="1713785" cy="1827109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FB04E6-85E8-4546-BF62-DC1AF66D1A46}"/>
              </a:ext>
            </a:extLst>
          </p:cNvPr>
          <p:cNvSpPr txBox="1"/>
          <p:nvPr/>
        </p:nvSpPr>
        <p:spPr>
          <a:xfrm>
            <a:off x="3115520" y="2105717"/>
            <a:ext cx="1176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OEM Side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C51A3CD-F215-4CB1-ADFE-0F236904C86D}"/>
              </a:ext>
            </a:extLst>
          </p:cNvPr>
          <p:cNvCxnSpPr/>
          <p:nvPr/>
        </p:nvCxnSpPr>
        <p:spPr>
          <a:xfrm>
            <a:off x="5695950" y="1632894"/>
            <a:ext cx="0" cy="395287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99FD2C-1AD0-41EA-8190-A681B841A79D}"/>
              </a:ext>
            </a:extLst>
          </p:cNvPr>
          <p:cNvSpPr txBox="1"/>
          <p:nvPr/>
        </p:nvSpPr>
        <p:spPr>
          <a:xfrm>
            <a:off x="2514616" y="1524000"/>
            <a:ext cx="25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OEM Side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38FAE-E998-41B8-9688-F81A2E212A79}"/>
              </a:ext>
            </a:extLst>
          </p:cNvPr>
          <p:cNvSpPr txBox="1"/>
          <p:nvPr/>
        </p:nvSpPr>
        <p:spPr>
          <a:xfrm>
            <a:off x="7003485" y="1519933"/>
            <a:ext cx="25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Installed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26702A-4306-4B6A-B496-61D0B39ACBC0}"/>
              </a:ext>
            </a:extLst>
          </p:cNvPr>
          <p:cNvSpPr txBox="1"/>
          <p:nvPr/>
        </p:nvSpPr>
        <p:spPr>
          <a:xfrm>
            <a:off x="7970851" y="3925381"/>
            <a:ext cx="57984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505050"/>
                </a:solidFill>
                <a:cs typeface="Aharoni" pitchFamily="2" charset="-79"/>
              </a:rPr>
              <a:t>TFLXLS Part</a:t>
            </a:r>
          </a:p>
        </p:txBody>
      </p:sp>
      <p:sp>
        <p:nvSpPr>
          <p:cNvPr id="15" name="Rounded Rectangle 26">
            <a:extLst>
              <a:ext uri="{FF2B5EF4-FFF2-40B4-BE49-F238E27FC236}">
                <a16:creationId xmlns:a16="http://schemas.microsoft.com/office/drawing/2014/main" id="{BBFCA3DC-1AB5-446C-B923-C68588CDFF12}"/>
              </a:ext>
            </a:extLst>
          </p:cNvPr>
          <p:cNvSpPr/>
          <p:nvPr/>
        </p:nvSpPr>
        <p:spPr>
          <a:xfrm>
            <a:off x="7572701" y="2792811"/>
            <a:ext cx="1371601" cy="1431722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0" name="Group 15">
            <a:extLst>
              <a:ext uri="{FF2B5EF4-FFF2-40B4-BE49-F238E27FC236}">
                <a16:creationId xmlns:a16="http://schemas.microsoft.com/office/drawing/2014/main" id="{6491A79E-5F3B-4F81-B9DB-684A185AD4AE}"/>
              </a:ext>
            </a:extLst>
          </p:cNvPr>
          <p:cNvGrpSpPr/>
          <p:nvPr/>
        </p:nvGrpSpPr>
        <p:grpSpPr>
          <a:xfrm>
            <a:off x="3167799" y="2644593"/>
            <a:ext cx="723689" cy="446929"/>
            <a:chOff x="5114932" y="2179319"/>
            <a:chExt cx="495301" cy="482516"/>
          </a:xfrm>
        </p:grpSpPr>
        <p:pic>
          <p:nvPicPr>
            <p:cNvPr id="21" name="Picture 20" descr="green-key-th.png">
              <a:extLst>
                <a:ext uri="{FF2B5EF4-FFF2-40B4-BE49-F238E27FC236}">
                  <a16:creationId xmlns:a16="http://schemas.microsoft.com/office/drawing/2014/main" id="{15A3EAEF-5F48-4241-9DF2-078CDF464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9797" y="2179319"/>
              <a:ext cx="326571" cy="32004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C801DC-DC52-4C34-A27B-4633911F9500}"/>
                </a:ext>
              </a:extLst>
            </p:cNvPr>
            <p:cNvSpPr txBox="1"/>
            <p:nvPr/>
          </p:nvSpPr>
          <p:spPr>
            <a:xfrm>
              <a:off x="5114932" y="2489750"/>
              <a:ext cx="495301" cy="1720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>
                  <a:solidFill>
                    <a:srgbClr val="00B050"/>
                  </a:solidFill>
                </a:rPr>
                <a:t>Master Key</a:t>
              </a:r>
            </a:p>
          </p:txBody>
        </p:sp>
      </p:grpSp>
      <p:grpSp>
        <p:nvGrpSpPr>
          <p:cNvPr id="24" name="Group 15">
            <a:extLst>
              <a:ext uri="{FF2B5EF4-FFF2-40B4-BE49-F238E27FC236}">
                <a16:creationId xmlns:a16="http://schemas.microsoft.com/office/drawing/2014/main" id="{26DC4B70-043A-43BF-8D88-AA4D109DA136}"/>
              </a:ext>
            </a:extLst>
          </p:cNvPr>
          <p:cNvGrpSpPr/>
          <p:nvPr/>
        </p:nvGrpSpPr>
        <p:grpSpPr>
          <a:xfrm>
            <a:off x="7992864" y="3119788"/>
            <a:ext cx="537923" cy="618424"/>
            <a:chOff x="5139797" y="2179319"/>
            <a:chExt cx="368161" cy="658620"/>
          </a:xfrm>
        </p:grpSpPr>
        <p:pic>
          <p:nvPicPr>
            <p:cNvPr id="25" name="Picture 24" descr="green-key-th.png">
              <a:extLst>
                <a:ext uri="{FF2B5EF4-FFF2-40B4-BE49-F238E27FC236}">
                  <a16:creationId xmlns:a16="http://schemas.microsoft.com/office/drawing/2014/main" id="{B302B0B4-935B-412C-AF12-5F2435EFA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9797" y="2179319"/>
              <a:ext cx="326571" cy="32004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F1FDC4-521C-4465-AE17-F67DDCE686A3}"/>
                </a:ext>
              </a:extLst>
            </p:cNvPr>
            <p:cNvSpPr txBox="1"/>
            <p:nvPr/>
          </p:nvSpPr>
          <p:spPr>
            <a:xfrm>
              <a:off x="5181386" y="2493769"/>
              <a:ext cx="326572" cy="3441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 err="1">
                  <a:solidFill>
                    <a:srgbClr val="00B050"/>
                  </a:solidFill>
                </a:rPr>
                <a:t>Symm</a:t>
              </a:r>
              <a:r>
                <a:rPr lang="en-US" sz="1050" dirty="0">
                  <a:solidFill>
                    <a:srgbClr val="00B050"/>
                  </a:solidFill>
                </a:rPr>
                <a:t> key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BBFA380-041C-4ED1-A1A2-442CD965F295}"/>
              </a:ext>
            </a:extLst>
          </p:cNvPr>
          <p:cNvSpPr/>
          <p:nvPr/>
        </p:nvSpPr>
        <p:spPr>
          <a:xfrm>
            <a:off x="3525613" y="3553481"/>
            <a:ext cx="731750" cy="47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rgbClr val="1A63B3"/>
                </a:solidFill>
              </a:rPr>
              <a:t>SHA256</a:t>
            </a:r>
          </a:p>
          <a:p>
            <a:pPr algn="ctr"/>
            <a:r>
              <a:rPr lang="en-US" sz="1050" dirty="0">
                <a:solidFill>
                  <a:srgbClr val="1A63B3"/>
                </a:solidFill>
              </a:rPr>
              <a:t>HASH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C36A4C-72B7-4A96-9529-1280073CA497}"/>
              </a:ext>
            </a:extLst>
          </p:cNvPr>
          <p:cNvSpPr txBox="1"/>
          <p:nvPr/>
        </p:nvSpPr>
        <p:spPr>
          <a:xfrm>
            <a:off x="4008972" y="2878186"/>
            <a:ext cx="7317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505050"/>
                </a:solidFill>
                <a:cs typeface="Aharoni" pitchFamily="2" charset="-79"/>
              </a:rPr>
              <a:t>TFLXLS serial       Number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009F3C-3A9E-4882-B4F5-BAA4B7AC61CF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3091063" y="3356661"/>
            <a:ext cx="647004" cy="222095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A119E4C-0B2A-497E-AA93-60774A677AB7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4257363" y="3463497"/>
            <a:ext cx="3636957" cy="32771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7D26D78-C4E9-432A-B719-4183F9C3BCCB}"/>
              </a:ext>
            </a:extLst>
          </p:cNvPr>
          <p:cNvSpPr txBox="1"/>
          <p:nvPr/>
        </p:nvSpPr>
        <p:spPr>
          <a:xfrm>
            <a:off x="7572701" y="2422985"/>
            <a:ext cx="129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505050"/>
                </a:solidFill>
                <a:cs typeface="Aharoni" pitchFamily="2" charset="-79"/>
              </a:rPr>
              <a:t>TFLXLS Part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0803F66-EE54-43DD-8916-62CCC3D4CB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1809" y="3200178"/>
            <a:ext cx="3614943" cy="366587"/>
          </a:xfrm>
          <a:prstGeom prst="bentConnector3">
            <a:avLst>
              <a:gd name="adj1" fmla="val 100028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31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4" grpId="0"/>
      <p:bldP spid="43" grpId="0"/>
      <p:bldP spid="44" grpId="0"/>
      <p:bldP spid="14" grpId="0"/>
      <p:bldP spid="15" grpId="0" animBg="1"/>
      <p:bldP spid="35" grpId="0" animBg="1"/>
      <p:bldP spid="37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ADC8D560-0DB3-47D7-9E15-3D0A7B740DBC}"/>
              </a:ext>
            </a:extLst>
          </p:cNvPr>
          <p:cNvSpPr/>
          <p:nvPr/>
        </p:nvSpPr>
        <p:spPr>
          <a:xfrm>
            <a:off x="2704668" y="2496437"/>
            <a:ext cx="2162174" cy="2294890"/>
          </a:xfrm>
          <a:prstGeom prst="roundRect">
            <a:avLst/>
          </a:prstGeom>
          <a:noFill/>
          <a:ln w="762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8F0497EB-85B4-43B0-9362-9EC0763DE769}"/>
              </a:ext>
            </a:extLst>
          </p:cNvPr>
          <p:cNvSpPr/>
          <p:nvPr/>
        </p:nvSpPr>
        <p:spPr>
          <a:xfrm>
            <a:off x="6990082" y="2642678"/>
            <a:ext cx="1968902" cy="207360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25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8BD272-B780-41B0-A278-E5251AAFC685}"/>
              </a:ext>
            </a:extLst>
          </p:cNvPr>
          <p:cNvSpPr txBox="1"/>
          <p:nvPr/>
        </p:nvSpPr>
        <p:spPr>
          <a:xfrm>
            <a:off x="3081534" y="2094352"/>
            <a:ext cx="1176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Host MCU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6DA67AF-A06F-4148-A1BC-FCCAFB68F265}"/>
              </a:ext>
            </a:extLst>
          </p:cNvPr>
          <p:cNvSpPr txBox="1"/>
          <p:nvPr/>
        </p:nvSpPr>
        <p:spPr>
          <a:xfrm>
            <a:off x="7181479" y="2167473"/>
            <a:ext cx="129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505050"/>
                </a:solidFill>
                <a:cs typeface="Aharoni" pitchFamily="2" charset="-79"/>
              </a:rPr>
              <a:t>TFLXLS Part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C51A3CD-F215-4CB1-ADFE-0F236904C86D}"/>
              </a:ext>
            </a:extLst>
          </p:cNvPr>
          <p:cNvCxnSpPr>
            <a:cxnSpLocks/>
          </p:cNvCxnSpPr>
          <p:nvPr/>
        </p:nvCxnSpPr>
        <p:spPr>
          <a:xfrm>
            <a:off x="5814176" y="2496437"/>
            <a:ext cx="0" cy="247896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99FD2C-1AD0-41EA-8190-A681B841A79D}"/>
              </a:ext>
            </a:extLst>
          </p:cNvPr>
          <p:cNvSpPr txBox="1"/>
          <p:nvPr/>
        </p:nvSpPr>
        <p:spPr>
          <a:xfrm>
            <a:off x="2412370" y="1546073"/>
            <a:ext cx="25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Host Side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38FAE-E998-41B8-9688-F81A2E212A79}"/>
              </a:ext>
            </a:extLst>
          </p:cNvPr>
          <p:cNvSpPr txBox="1"/>
          <p:nvPr/>
        </p:nvSpPr>
        <p:spPr>
          <a:xfrm>
            <a:off x="6717242" y="1607631"/>
            <a:ext cx="25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TFLXLS Part</a:t>
            </a:r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F2EF4B01-6063-4ACF-9AE0-C6E05E5E2856}"/>
              </a:ext>
            </a:extLst>
          </p:cNvPr>
          <p:cNvGrpSpPr/>
          <p:nvPr/>
        </p:nvGrpSpPr>
        <p:grpSpPr>
          <a:xfrm>
            <a:off x="3147886" y="3911007"/>
            <a:ext cx="531900" cy="495871"/>
            <a:chOff x="4661234" y="2301319"/>
            <a:chExt cx="610693" cy="977984"/>
          </a:xfrm>
        </p:grpSpPr>
        <p:pic>
          <p:nvPicPr>
            <p:cNvPr id="24" name="Picture 23" descr="green-key-th.png">
              <a:extLst>
                <a:ext uri="{FF2B5EF4-FFF2-40B4-BE49-F238E27FC236}">
                  <a16:creationId xmlns:a16="http://schemas.microsoft.com/office/drawing/2014/main" id="{2E68AC81-ACEA-4AFE-8C55-1DF761752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8760" y="2301319"/>
              <a:ext cx="326575" cy="32004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75B450-54F3-4F10-8EF3-29FA42588C8D}"/>
                </a:ext>
              </a:extLst>
            </p:cNvPr>
            <p:cNvSpPr txBox="1"/>
            <p:nvPr/>
          </p:nvSpPr>
          <p:spPr>
            <a:xfrm>
              <a:off x="4661234" y="2604503"/>
              <a:ext cx="610693" cy="67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>
                  <a:solidFill>
                    <a:srgbClr val="00B050"/>
                  </a:solidFill>
                </a:rPr>
                <a:t>  </a:t>
              </a:r>
              <a:r>
                <a:rPr lang="en-US" sz="1050" dirty="0" err="1">
                  <a:solidFill>
                    <a:srgbClr val="00B050"/>
                  </a:solidFill>
                </a:rPr>
                <a:t>Symm</a:t>
              </a:r>
              <a:r>
                <a:rPr lang="en-US" sz="1050" dirty="0">
                  <a:solidFill>
                    <a:srgbClr val="00B050"/>
                  </a:solidFill>
                </a:rPr>
                <a:t> </a:t>
              </a:r>
            </a:p>
            <a:p>
              <a:r>
                <a:rPr lang="en-US" sz="1050" dirty="0">
                  <a:solidFill>
                    <a:srgbClr val="00B050"/>
                  </a:solidFill>
                </a:rPr>
                <a:t>    key</a:t>
              </a:r>
            </a:p>
            <a:p>
              <a:endParaRPr lang="en-US" sz="105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1" name="Group 15">
            <a:extLst>
              <a:ext uri="{FF2B5EF4-FFF2-40B4-BE49-F238E27FC236}">
                <a16:creationId xmlns:a16="http://schemas.microsoft.com/office/drawing/2014/main" id="{8C4C1DC5-D787-451E-A0AF-6AB0F559D64F}"/>
              </a:ext>
            </a:extLst>
          </p:cNvPr>
          <p:cNvGrpSpPr/>
          <p:nvPr/>
        </p:nvGrpSpPr>
        <p:grpSpPr>
          <a:xfrm>
            <a:off x="3179877" y="2702190"/>
            <a:ext cx="614570" cy="235448"/>
            <a:chOff x="5114932" y="2273491"/>
            <a:chExt cx="495301" cy="388344"/>
          </a:xfrm>
        </p:grpSpPr>
        <p:pic>
          <p:nvPicPr>
            <p:cNvPr id="62" name="Picture 61" descr="green-key-th.png">
              <a:extLst>
                <a:ext uri="{FF2B5EF4-FFF2-40B4-BE49-F238E27FC236}">
                  <a16:creationId xmlns:a16="http://schemas.microsoft.com/office/drawing/2014/main" id="{A9804BE8-E866-4638-A695-3FA6461A8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9797" y="2273491"/>
              <a:ext cx="230477" cy="225868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8E3855-D4B6-4685-8129-A28D1F44BDA0}"/>
                </a:ext>
              </a:extLst>
            </p:cNvPr>
            <p:cNvSpPr txBox="1"/>
            <p:nvPr/>
          </p:nvSpPr>
          <p:spPr>
            <a:xfrm>
              <a:off x="5114932" y="2489750"/>
              <a:ext cx="495301" cy="1720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>
                  <a:solidFill>
                    <a:srgbClr val="00B050"/>
                  </a:solidFill>
                </a:rPr>
                <a:t>Master Key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4FBDFA3-14FF-49D6-AEF8-B5FED544C761}"/>
              </a:ext>
            </a:extLst>
          </p:cNvPr>
          <p:cNvSpPr txBox="1"/>
          <p:nvPr/>
        </p:nvSpPr>
        <p:spPr>
          <a:xfrm>
            <a:off x="4064110" y="3142331"/>
            <a:ext cx="7317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505050"/>
                </a:solidFill>
                <a:cs typeface="Aharoni" pitchFamily="2" charset="-79"/>
              </a:rPr>
              <a:t>TFLXLS serial       Number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AC7B1C-EA9F-4D17-8DF6-CA6F53D47AE6}"/>
              </a:ext>
            </a:extLst>
          </p:cNvPr>
          <p:cNvCxnSpPr>
            <a:cxnSpLocks/>
          </p:cNvCxnSpPr>
          <p:nvPr/>
        </p:nvCxnSpPr>
        <p:spPr>
          <a:xfrm>
            <a:off x="3390919" y="2966500"/>
            <a:ext cx="0" cy="2465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93E1010-F1F3-4259-ABA5-45BDF48525C6}"/>
              </a:ext>
            </a:extLst>
          </p:cNvPr>
          <p:cNvSpPr/>
          <p:nvPr/>
        </p:nvSpPr>
        <p:spPr>
          <a:xfrm>
            <a:off x="3066783" y="3206738"/>
            <a:ext cx="592931" cy="444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1A63B3"/>
                </a:solidFill>
              </a:rPr>
              <a:t>SHA256</a:t>
            </a:r>
          </a:p>
          <a:p>
            <a:pPr algn="ctr"/>
            <a:r>
              <a:rPr lang="en-US" sz="900" dirty="0">
                <a:solidFill>
                  <a:srgbClr val="1A63B3"/>
                </a:solidFill>
              </a:rPr>
              <a:t>HASH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90435C0-7C96-4175-AA29-B722E2DDE44E}"/>
              </a:ext>
            </a:extLst>
          </p:cNvPr>
          <p:cNvCxnSpPr>
            <a:cxnSpLocks/>
          </p:cNvCxnSpPr>
          <p:nvPr/>
        </p:nvCxnSpPr>
        <p:spPr>
          <a:xfrm>
            <a:off x="3390919" y="3651262"/>
            <a:ext cx="0" cy="235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3AF09CFE-98C3-4403-B4FA-AE75763D144A}"/>
              </a:ext>
            </a:extLst>
          </p:cNvPr>
          <p:cNvCxnSpPr>
            <a:cxnSpLocks/>
            <a:endCxn id="67" idx="3"/>
          </p:cNvCxnSpPr>
          <p:nvPr/>
        </p:nvCxnSpPr>
        <p:spPr>
          <a:xfrm rot="10800000">
            <a:off x="3659715" y="3429000"/>
            <a:ext cx="3325477" cy="2504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19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74" grpId="0"/>
      <p:bldP spid="120" grpId="0"/>
      <p:bldP spid="43" grpId="0"/>
      <p:bldP spid="44" grpId="0"/>
      <p:bldP spid="64" grpId="0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ADC8D560-0DB3-47D7-9E15-3D0A7B740DBC}"/>
              </a:ext>
            </a:extLst>
          </p:cNvPr>
          <p:cNvSpPr/>
          <p:nvPr/>
        </p:nvSpPr>
        <p:spPr>
          <a:xfrm>
            <a:off x="3016499" y="2713327"/>
            <a:ext cx="1371601" cy="2012209"/>
          </a:xfrm>
          <a:prstGeom prst="roundRect">
            <a:avLst/>
          </a:prstGeom>
          <a:noFill/>
          <a:ln w="762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8F0497EB-85B4-43B0-9362-9EC0763DE769}"/>
              </a:ext>
            </a:extLst>
          </p:cNvPr>
          <p:cNvSpPr/>
          <p:nvPr/>
        </p:nvSpPr>
        <p:spPr>
          <a:xfrm>
            <a:off x="6909201" y="2726818"/>
            <a:ext cx="2006198" cy="199871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25" dirty="0">
              <a:solidFill>
                <a:srgbClr val="C00000"/>
              </a:solidFill>
            </a:endParaRPr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C152C413-9178-487C-A53A-76BC4EF516F5}"/>
              </a:ext>
            </a:extLst>
          </p:cNvPr>
          <p:cNvGrpSpPr/>
          <p:nvPr/>
        </p:nvGrpSpPr>
        <p:grpSpPr>
          <a:xfrm>
            <a:off x="7359833" y="2796062"/>
            <a:ext cx="486066" cy="705150"/>
            <a:chOff x="4646386" y="2219890"/>
            <a:chExt cx="610693" cy="979163"/>
          </a:xfrm>
        </p:grpSpPr>
        <p:pic>
          <p:nvPicPr>
            <p:cNvPr id="29" name="Picture 28" descr="green-key-th.png">
              <a:extLst>
                <a:ext uri="{FF2B5EF4-FFF2-40B4-BE49-F238E27FC236}">
                  <a16:creationId xmlns:a16="http://schemas.microsoft.com/office/drawing/2014/main" id="{27E29C26-7FC9-486E-8BED-7009FF57F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8446" y="2219890"/>
              <a:ext cx="326575" cy="32004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422468-15D8-4FFB-B51E-81369283E449}"/>
                </a:ext>
              </a:extLst>
            </p:cNvPr>
            <p:cNvSpPr txBox="1"/>
            <p:nvPr/>
          </p:nvSpPr>
          <p:spPr>
            <a:xfrm>
              <a:off x="4646386" y="2524253"/>
              <a:ext cx="610693" cy="67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>
                  <a:solidFill>
                    <a:srgbClr val="00B050"/>
                  </a:solidFill>
                </a:rPr>
                <a:t>  </a:t>
              </a:r>
              <a:r>
                <a:rPr lang="en-US" sz="1050" dirty="0" err="1">
                  <a:solidFill>
                    <a:srgbClr val="00B050"/>
                  </a:solidFill>
                </a:rPr>
                <a:t>Symm</a:t>
              </a:r>
              <a:r>
                <a:rPr lang="en-US" sz="1050" dirty="0">
                  <a:solidFill>
                    <a:srgbClr val="00B050"/>
                  </a:solidFill>
                </a:rPr>
                <a:t> </a:t>
              </a:r>
            </a:p>
            <a:p>
              <a:r>
                <a:rPr lang="en-US" sz="1050" dirty="0">
                  <a:solidFill>
                    <a:srgbClr val="00B050"/>
                  </a:solidFill>
                </a:rPr>
                <a:t>    key</a:t>
              </a:r>
            </a:p>
            <a:p>
              <a:endParaRPr lang="en-US" sz="1050" dirty="0">
                <a:solidFill>
                  <a:srgbClr val="00B050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C8BD272-B780-41B0-A278-E5251AAFC685}"/>
              </a:ext>
            </a:extLst>
          </p:cNvPr>
          <p:cNvSpPr txBox="1"/>
          <p:nvPr/>
        </p:nvSpPr>
        <p:spPr>
          <a:xfrm>
            <a:off x="3062533" y="2345944"/>
            <a:ext cx="1176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Host MCU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6DA67AF-A06F-4148-A1BC-FCCAFB68F265}"/>
              </a:ext>
            </a:extLst>
          </p:cNvPr>
          <p:cNvSpPr txBox="1"/>
          <p:nvPr/>
        </p:nvSpPr>
        <p:spPr>
          <a:xfrm>
            <a:off x="7182272" y="2403701"/>
            <a:ext cx="129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TFLXTLS</a:t>
            </a:r>
            <a:r>
              <a:rPr lang="en-US" sz="1050" b="1" dirty="0">
                <a:solidFill>
                  <a:srgbClr val="505050"/>
                </a:solidFill>
                <a:cs typeface="Aharoni" pitchFamily="2" charset="-79"/>
              </a:rPr>
              <a:t> </a:t>
            </a:r>
            <a:r>
              <a:rPr lang="en-US" sz="1050" b="1" dirty="0"/>
              <a:t>Part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C51A3CD-F215-4CB1-ADFE-0F236904C86D}"/>
              </a:ext>
            </a:extLst>
          </p:cNvPr>
          <p:cNvCxnSpPr/>
          <p:nvPr/>
        </p:nvCxnSpPr>
        <p:spPr>
          <a:xfrm>
            <a:off x="5621136" y="1635838"/>
            <a:ext cx="0" cy="395287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99FD2C-1AD0-41EA-8190-A681B841A79D}"/>
              </a:ext>
            </a:extLst>
          </p:cNvPr>
          <p:cNvSpPr txBox="1"/>
          <p:nvPr/>
        </p:nvSpPr>
        <p:spPr>
          <a:xfrm>
            <a:off x="2393369" y="1566596"/>
            <a:ext cx="25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Host Side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38FAE-E998-41B8-9688-F81A2E212A79}"/>
              </a:ext>
            </a:extLst>
          </p:cNvPr>
          <p:cNvSpPr txBox="1"/>
          <p:nvPr/>
        </p:nvSpPr>
        <p:spPr>
          <a:xfrm>
            <a:off x="6570865" y="1553547"/>
            <a:ext cx="25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Accessory Side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DE38A8-6F94-433E-B2F6-582E45345D7B}"/>
              </a:ext>
            </a:extLst>
          </p:cNvPr>
          <p:cNvSpPr/>
          <p:nvPr/>
        </p:nvSpPr>
        <p:spPr>
          <a:xfrm>
            <a:off x="7336284" y="3556742"/>
            <a:ext cx="592931" cy="444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1A63B3"/>
                </a:solidFill>
              </a:rPr>
              <a:t>SHA256</a:t>
            </a:r>
          </a:p>
          <a:p>
            <a:pPr algn="ctr"/>
            <a:r>
              <a:rPr lang="en-US" sz="900" dirty="0">
                <a:solidFill>
                  <a:srgbClr val="1A63B3"/>
                </a:solidFill>
              </a:rPr>
              <a:t>HASH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E38641-B114-4E57-ADA3-C559EF3DE566}"/>
              </a:ext>
            </a:extLst>
          </p:cNvPr>
          <p:cNvSpPr/>
          <p:nvPr/>
        </p:nvSpPr>
        <p:spPr>
          <a:xfrm>
            <a:off x="8183883" y="3596981"/>
            <a:ext cx="592931" cy="364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1A63B3"/>
                </a:solidFill>
              </a:rPr>
              <a:t>Random</a:t>
            </a:r>
          </a:p>
          <a:p>
            <a:pPr algn="ctr"/>
            <a:r>
              <a:rPr lang="en-US" sz="900" dirty="0">
                <a:solidFill>
                  <a:srgbClr val="1A63B3"/>
                </a:solidFill>
              </a:rPr>
              <a:t>Nonce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C73DEC-108C-41E8-BA64-3B1436924686}"/>
              </a:ext>
            </a:extLst>
          </p:cNvPr>
          <p:cNvCxnSpPr>
            <a:cxnSpLocks/>
          </p:cNvCxnSpPr>
          <p:nvPr/>
        </p:nvCxnSpPr>
        <p:spPr>
          <a:xfrm flipH="1">
            <a:off x="7643067" y="4015939"/>
            <a:ext cx="1" cy="2453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945E87-B898-4FCC-9D34-9F0E89A713A9}"/>
              </a:ext>
            </a:extLst>
          </p:cNvPr>
          <p:cNvCxnSpPr>
            <a:cxnSpLocks/>
          </p:cNvCxnSpPr>
          <p:nvPr/>
        </p:nvCxnSpPr>
        <p:spPr>
          <a:xfrm>
            <a:off x="7602866" y="3322842"/>
            <a:ext cx="2" cy="2192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45E3D0-A186-49CE-A618-E9E61595CCD0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7912301" y="3779004"/>
            <a:ext cx="27158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28110-0146-453E-B728-C95201440C11}"/>
              </a:ext>
            </a:extLst>
          </p:cNvPr>
          <p:cNvSpPr/>
          <p:nvPr/>
        </p:nvSpPr>
        <p:spPr>
          <a:xfrm>
            <a:off x="7315409" y="4284299"/>
            <a:ext cx="6553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1A63B3"/>
                </a:solidFill>
              </a:rPr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117853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74" grpId="0"/>
      <p:bldP spid="120" grpId="0"/>
      <p:bldP spid="43" grpId="0"/>
      <p:bldP spid="44" grpId="0"/>
      <p:bldP spid="40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ADC8D560-0DB3-47D7-9E15-3D0A7B740DBC}"/>
              </a:ext>
            </a:extLst>
          </p:cNvPr>
          <p:cNvSpPr/>
          <p:nvPr/>
        </p:nvSpPr>
        <p:spPr>
          <a:xfrm>
            <a:off x="2790826" y="2641339"/>
            <a:ext cx="2237361" cy="3092710"/>
          </a:xfrm>
          <a:prstGeom prst="roundRect">
            <a:avLst/>
          </a:prstGeom>
          <a:noFill/>
          <a:ln w="762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8F0497EB-85B4-43B0-9362-9EC0763DE769}"/>
              </a:ext>
            </a:extLst>
          </p:cNvPr>
          <p:cNvSpPr/>
          <p:nvPr/>
        </p:nvSpPr>
        <p:spPr>
          <a:xfrm>
            <a:off x="7271581" y="3181680"/>
            <a:ext cx="1791134" cy="199991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25" dirty="0">
              <a:solidFill>
                <a:srgbClr val="C00000"/>
              </a:solidFill>
            </a:endParaRPr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C152C413-9178-487C-A53A-76BC4EF516F5}"/>
              </a:ext>
            </a:extLst>
          </p:cNvPr>
          <p:cNvGrpSpPr/>
          <p:nvPr/>
        </p:nvGrpSpPr>
        <p:grpSpPr>
          <a:xfrm>
            <a:off x="7548421" y="3277226"/>
            <a:ext cx="486066" cy="705150"/>
            <a:chOff x="4646386" y="2219890"/>
            <a:chExt cx="610693" cy="979163"/>
          </a:xfrm>
        </p:grpSpPr>
        <p:pic>
          <p:nvPicPr>
            <p:cNvPr id="29" name="Picture 28" descr="green-key-th.png">
              <a:extLst>
                <a:ext uri="{FF2B5EF4-FFF2-40B4-BE49-F238E27FC236}">
                  <a16:creationId xmlns:a16="http://schemas.microsoft.com/office/drawing/2014/main" id="{27E29C26-7FC9-486E-8BED-7009FF57F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8446" y="2219890"/>
              <a:ext cx="326575" cy="32004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422468-15D8-4FFB-B51E-81369283E449}"/>
                </a:ext>
              </a:extLst>
            </p:cNvPr>
            <p:cNvSpPr txBox="1"/>
            <p:nvPr/>
          </p:nvSpPr>
          <p:spPr>
            <a:xfrm>
              <a:off x="4646386" y="2524253"/>
              <a:ext cx="610693" cy="67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>
                  <a:solidFill>
                    <a:srgbClr val="00B050"/>
                  </a:solidFill>
                </a:rPr>
                <a:t>  </a:t>
              </a:r>
              <a:r>
                <a:rPr lang="en-US" sz="1050" dirty="0" err="1">
                  <a:solidFill>
                    <a:srgbClr val="00B050"/>
                  </a:solidFill>
                </a:rPr>
                <a:t>Symm</a:t>
              </a:r>
              <a:r>
                <a:rPr lang="en-US" sz="1050" dirty="0">
                  <a:solidFill>
                    <a:srgbClr val="00B050"/>
                  </a:solidFill>
                </a:rPr>
                <a:t> </a:t>
              </a:r>
            </a:p>
            <a:p>
              <a:r>
                <a:rPr lang="en-US" sz="1050" dirty="0">
                  <a:solidFill>
                    <a:srgbClr val="00B050"/>
                  </a:solidFill>
                </a:rPr>
                <a:t>    key</a:t>
              </a:r>
            </a:p>
            <a:p>
              <a:endParaRPr lang="en-US" sz="1050" dirty="0">
                <a:solidFill>
                  <a:srgbClr val="00B050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C8BD272-B780-41B0-A278-E5251AAFC685}"/>
              </a:ext>
            </a:extLst>
          </p:cNvPr>
          <p:cNvSpPr txBox="1"/>
          <p:nvPr/>
        </p:nvSpPr>
        <p:spPr>
          <a:xfrm>
            <a:off x="3213613" y="2254086"/>
            <a:ext cx="1176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Host MCU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6DA67AF-A06F-4148-A1BC-FCCAFB68F265}"/>
              </a:ext>
            </a:extLst>
          </p:cNvPr>
          <p:cNvSpPr txBox="1"/>
          <p:nvPr/>
        </p:nvSpPr>
        <p:spPr>
          <a:xfrm>
            <a:off x="7466874" y="2844005"/>
            <a:ext cx="129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TFLXTLS</a:t>
            </a:r>
            <a:r>
              <a:rPr lang="en-US" sz="1050" b="1" dirty="0">
                <a:solidFill>
                  <a:srgbClr val="505050"/>
                </a:solidFill>
                <a:cs typeface="Aharoni" pitchFamily="2" charset="-79"/>
              </a:rPr>
              <a:t> </a:t>
            </a:r>
            <a:r>
              <a:rPr lang="en-US" sz="1050" b="1" dirty="0"/>
              <a:t>Part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C51A3CD-F215-4CB1-ADFE-0F236904C86D}"/>
              </a:ext>
            </a:extLst>
          </p:cNvPr>
          <p:cNvCxnSpPr/>
          <p:nvPr/>
        </p:nvCxnSpPr>
        <p:spPr>
          <a:xfrm>
            <a:off x="6088496" y="1961670"/>
            <a:ext cx="0" cy="395287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99FD2C-1AD0-41EA-8190-A681B841A79D}"/>
              </a:ext>
            </a:extLst>
          </p:cNvPr>
          <p:cNvSpPr txBox="1"/>
          <p:nvPr/>
        </p:nvSpPr>
        <p:spPr>
          <a:xfrm>
            <a:off x="2652215" y="1603136"/>
            <a:ext cx="25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Host Side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38FAE-E998-41B8-9688-F81A2E212A79}"/>
              </a:ext>
            </a:extLst>
          </p:cNvPr>
          <p:cNvSpPr txBox="1"/>
          <p:nvPr/>
        </p:nvSpPr>
        <p:spPr>
          <a:xfrm>
            <a:off x="6855466" y="1635838"/>
            <a:ext cx="25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Accessory Side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DE38A8-6F94-433E-B2F6-582E45345D7B}"/>
              </a:ext>
            </a:extLst>
          </p:cNvPr>
          <p:cNvSpPr/>
          <p:nvPr/>
        </p:nvSpPr>
        <p:spPr>
          <a:xfrm>
            <a:off x="7484671" y="4034787"/>
            <a:ext cx="592931" cy="444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1A63B3"/>
                </a:solidFill>
              </a:rPr>
              <a:t>SHA256</a:t>
            </a:r>
          </a:p>
          <a:p>
            <a:pPr algn="ctr"/>
            <a:r>
              <a:rPr lang="en-US" sz="900" dirty="0">
                <a:solidFill>
                  <a:srgbClr val="1A63B3"/>
                </a:solidFill>
              </a:rPr>
              <a:t>HASH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E38641-B114-4E57-ADA3-C559EF3DE566}"/>
              </a:ext>
            </a:extLst>
          </p:cNvPr>
          <p:cNvSpPr/>
          <p:nvPr/>
        </p:nvSpPr>
        <p:spPr>
          <a:xfrm>
            <a:off x="4093403" y="3756085"/>
            <a:ext cx="592931" cy="364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1A63B3"/>
                </a:solidFill>
              </a:rPr>
              <a:t>Random</a:t>
            </a:r>
          </a:p>
          <a:p>
            <a:pPr algn="ctr"/>
            <a:r>
              <a:rPr lang="en-US" sz="900" dirty="0">
                <a:solidFill>
                  <a:srgbClr val="1A63B3"/>
                </a:solidFill>
              </a:rPr>
              <a:t>Nonce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C73DEC-108C-41E8-BA64-3B1436924686}"/>
              </a:ext>
            </a:extLst>
          </p:cNvPr>
          <p:cNvCxnSpPr>
            <a:cxnSpLocks/>
          </p:cNvCxnSpPr>
          <p:nvPr/>
        </p:nvCxnSpPr>
        <p:spPr>
          <a:xfrm flipH="1">
            <a:off x="7791454" y="4493984"/>
            <a:ext cx="1" cy="2453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945E87-B898-4FCC-9D34-9F0E89A713A9}"/>
              </a:ext>
            </a:extLst>
          </p:cNvPr>
          <p:cNvCxnSpPr>
            <a:cxnSpLocks/>
          </p:cNvCxnSpPr>
          <p:nvPr/>
        </p:nvCxnSpPr>
        <p:spPr>
          <a:xfrm>
            <a:off x="7776792" y="3828493"/>
            <a:ext cx="2" cy="2192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45E3D0-A186-49CE-A618-E9E61595CCD0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3821821" y="3938108"/>
            <a:ext cx="27158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28110-0146-453E-B728-C95201440C11}"/>
              </a:ext>
            </a:extLst>
          </p:cNvPr>
          <p:cNvSpPr/>
          <p:nvPr/>
        </p:nvSpPr>
        <p:spPr>
          <a:xfrm>
            <a:off x="7497233" y="4681681"/>
            <a:ext cx="6553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1A63B3"/>
                </a:solidFill>
              </a:rPr>
              <a:t>MAC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F04A7A-B9EC-481F-9411-3A2A15FC7B31}"/>
              </a:ext>
            </a:extLst>
          </p:cNvPr>
          <p:cNvSpPr/>
          <p:nvPr/>
        </p:nvSpPr>
        <p:spPr>
          <a:xfrm>
            <a:off x="3218940" y="3726279"/>
            <a:ext cx="592931" cy="444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1A63B3"/>
                </a:solidFill>
              </a:rPr>
              <a:t>SHA256</a:t>
            </a:r>
          </a:p>
          <a:p>
            <a:pPr algn="ctr"/>
            <a:r>
              <a:rPr lang="en-US" sz="900" dirty="0">
                <a:solidFill>
                  <a:srgbClr val="1A63B3"/>
                </a:solidFill>
              </a:rPr>
              <a:t>HASH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CE10D-4588-459E-A311-153D8EB24E6A}"/>
              </a:ext>
            </a:extLst>
          </p:cNvPr>
          <p:cNvSpPr/>
          <p:nvPr/>
        </p:nvSpPr>
        <p:spPr>
          <a:xfrm>
            <a:off x="8337042" y="4099556"/>
            <a:ext cx="592931" cy="364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1A63B3"/>
                </a:solidFill>
              </a:rPr>
              <a:t>Random</a:t>
            </a:r>
          </a:p>
          <a:p>
            <a:pPr algn="ctr"/>
            <a:r>
              <a:rPr lang="en-US" sz="900" dirty="0">
                <a:solidFill>
                  <a:srgbClr val="1A63B3"/>
                </a:solidFill>
              </a:rPr>
              <a:t>Nonce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4681DC-3CF8-4BCF-B27D-AB2EC69D445A}"/>
              </a:ext>
            </a:extLst>
          </p:cNvPr>
          <p:cNvCxnSpPr>
            <a:cxnSpLocks/>
          </p:cNvCxnSpPr>
          <p:nvPr/>
        </p:nvCxnSpPr>
        <p:spPr>
          <a:xfrm>
            <a:off x="3507794" y="3503198"/>
            <a:ext cx="2" cy="2192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E96B1F-1B11-4238-B4CB-03CE4408195B}"/>
              </a:ext>
            </a:extLst>
          </p:cNvPr>
          <p:cNvCxnSpPr>
            <a:cxnSpLocks/>
          </p:cNvCxnSpPr>
          <p:nvPr/>
        </p:nvCxnSpPr>
        <p:spPr>
          <a:xfrm flipH="1">
            <a:off x="8065852" y="4284295"/>
            <a:ext cx="27158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15">
            <a:extLst>
              <a:ext uri="{FF2B5EF4-FFF2-40B4-BE49-F238E27FC236}">
                <a16:creationId xmlns:a16="http://schemas.microsoft.com/office/drawing/2014/main" id="{F2EF4B01-6063-4ACF-9AE0-C6E05E5E2856}"/>
              </a:ext>
            </a:extLst>
          </p:cNvPr>
          <p:cNvGrpSpPr/>
          <p:nvPr/>
        </p:nvGrpSpPr>
        <p:grpSpPr>
          <a:xfrm>
            <a:off x="3279966" y="2994568"/>
            <a:ext cx="531900" cy="495871"/>
            <a:chOff x="4661234" y="2301319"/>
            <a:chExt cx="610693" cy="977984"/>
          </a:xfrm>
        </p:grpSpPr>
        <p:pic>
          <p:nvPicPr>
            <p:cNvPr id="24" name="Picture 23" descr="green-key-th.png">
              <a:extLst>
                <a:ext uri="{FF2B5EF4-FFF2-40B4-BE49-F238E27FC236}">
                  <a16:creationId xmlns:a16="http://schemas.microsoft.com/office/drawing/2014/main" id="{2E68AC81-ACEA-4AFE-8C55-1DF761752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8760" y="2301319"/>
              <a:ext cx="326575" cy="32004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75B450-54F3-4F10-8EF3-29FA42588C8D}"/>
                </a:ext>
              </a:extLst>
            </p:cNvPr>
            <p:cNvSpPr txBox="1"/>
            <p:nvPr/>
          </p:nvSpPr>
          <p:spPr>
            <a:xfrm>
              <a:off x="4661234" y="2604503"/>
              <a:ext cx="610693" cy="67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>
                  <a:solidFill>
                    <a:srgbClr val="00B050"/>
                  </a:solidFill>
                </a:rPr>
                <a:t>  </a:t>
              </a:r>
              <a:r>
                <a:rPr lang="en-US" sz="1050" dirty="0" err="1">
                  <a:solidFill>
                    <a:srgbClr val="00B050"/>
                  </a:solidFill>
                </a:rPr>
                <a:t>Symm</a:t>
              </a:r>
              <a:r>
                <a:rPr lang="en-US" sz="1050" dirty="0">
                  <a:solidFill>
                    <a:srgbClr val="00B050"/>
                  </a:solidFill>
                </a:rPr>
                <a:t> </a:t>
              </a:r>
            </a:p>
            <a:p>
              <a:r>
                <a:rPr lang="en-US" sz="1050" dirty="0">
                  <a:solidFill>
                    <a:srgbClr val="00B050"/>
                  </a:solidFill>
                </a:rPr>
                <a:t>    key</a:t>
              </a:r>
            </a:p>
            <a:p>
              <a:endParaRPr lang="en-US" sz="105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470E505-23D2-4DE9-A6D3-EA00AC7BE1E8}"/>
              </a:ext>
            </a:extLst>
          </p:cNvPr>
          <p:cNvCxnSpPr>
            <a:cxnSpLocks/>
            <a:endCxn id="38" idx="3"/>
          </p:cNvCxnSpPr>
          <p:nvPr/>
        </p:nvCxnSpPr>
        <p:spPr>
          <a:xfrm rot="10800000" flipV="1">
            <a:off x="3914152" y="4822052"/>
            <a:ext cx="3747339" cy="16243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FD5601E-1B5D-43BA-AFD1-9D2DE9C026FB}"/>
              </a:ext>
            </a:extLst>
          </p:cNvPr>
          <p:cNvSpPr/>
          <p:nvPr/>
        </p:nvSpPr>
        <p:spPr>
          <a:xfrm>
            <a:off x="2970415" y="4360274"/>
            <a:ext cx="11060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1A63B3"/>
                </a:solidFill>
              </a:rPr>
              <a:t>Expected MAC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6030464-EE59-4ADC-BD19-2D6A952BA7DD}"/>
              </a:ext>
            </a:extLst>
          </p:cNvPr>
          <p:cNvGrpSpPr/>
          <p:nvPr/>
        </p:nvGrpSpPr>
        <p:grpSpPr>
          <a:xfrm>
            <a:off x="3076591" y="4834786"/>
            <a:ext cx="877624" cy="299396"/>
            <a:chOff x="7169977" y="4244524"/>
            <a:chExt cx="1170165" cy="399194"/>
          </a:xfrm>
        </p:grpSpPr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B91863EF-28DD-41CF-A914-A0BBA8C88079}"/>
                </a:ext>
              </a:extLst>
            </p:cNvPr>
            <p:cNvSpPr/>
            <p:nvPr/>
          </p:nvSpPr>
          <p:spPr>
            <a:xfrm>
              <a:off x="7223397" y="4244524"/>
              <a:ext cx="1063327" cy="39919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dirty="0">
                <a:solidFill>
                  <a:schemeClr val="accent2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0F9BBA1-6F17-4416-8899-192BBE2B50E2}"/>
                </a:ext>
              </a:extLst>
            </p:cNvPr>
            <p:cNvSpPr/>
            <p:nvPr/>
          </p:nvSpPr>
          <p:spPr>
            <a:xfrm>
              <a:off x="7169977" y="4301212"/>
              <a:ext cx="1170165" cy="307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2"/>
                  </a:solidFill>
                </a:rPr>
                <a:t>Compare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DB4AC8-BAB9-4212-9683-167DE3955A9F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515404" y="4602276"/>
            <a:ext cx="0" cy="2325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http://schneeblog.com/wp-content/uploads/2013/12/Thumbs_Up_Down.jpeg">
            <a:extLst>
              <a:ext uri="{FF2B5EF4-FFF2-40B4-BE49-F238E27FC236}">
                <a16:creationId xmlns:a16="http://schemas.microsoft.com/office/drawing/2014/main" id="{E4C31434-5B8C-4608-BFA1-4AA34BF9E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4577" y="5164627"/>
            <a:ext cx="822958" cy="374449"/>
          </a:xfrm>
          <a:prstGeom prst="rect">
            <a:avLst/>
          </a:prstGeom>
          <a:noFill/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16383DE-E860-49B3-A953-3ED542F214CE}"/>
              </a:ext>
            </a:extLst>
          </p:cNvPr>
          <p:cNvCxnSpPr>
            <a:cxnSpLocks/>
          </p:cNvCxnSpPr>
          <p:nvPr/>
        </p:nvCxnSpPr>
        <p:spPr>
          <a:xfrm>
            <a:off x="3515403" y="4171966"/>
            <a:ext cx="2" cy="2192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8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74" grpId="0"/>
      <p:bldP spid="120" grpId="0"/>
      <p:bldP spid="43" grpId="0"/>
      <p:bldP spid="44" grpId="0"/>
      <p:bldP spid="40" grpId="0" animBg="1"/>
      <p:bldP spid="45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5297</TotalTime>
  <Words>103</Words>
  <Application>Microsoft Office PowerPoint</Application>
  <PresentationFormat>Widescreen</PresentationFormat>
  <Paragraphs>62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Adithya Vishnu - I41800</dc:creator>
  <cp:lastModifiedBy>Karthikeyan Logaswamy - I18336</cp:lastModifiedBy>
  <cp:revision>43</cp:revision>
  <dcterms:created xsi:type="dcterms:W3CDTF">2019-06-21T08:09:09Z</dcterms:created>
  <dcterms:modified xsi:type="dcterms:W3CDTF">2019-09-24T14:40:32Z</dcterms:modified>
</cp:coreProperties>
</file>