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17" r:id="rId3"/>
    <p:sldId id="419" r:id="rId4"/>
    <p:sldId id="421" r:id="rId5"/>
    <p:sldId id="4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9158-6DB2-4D81-A791-861383A99F8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DA1F-A675-43D8-BF6C-071A53A3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613-FB56-4DBA-A917-B8D5043C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1691-40A4-4458-9583-276BDFE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E07-2815-4C0F-9434-AA2D1B1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C6AD-02BA-4E04-B4B4-C6A4E5EA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93E4-36BB-46AB-8278-1F08C26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279A-15DD-4613-866E-D2FC5ED1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BE99-1A5D-4103-BEBE-29FD319D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830C-4B68-402E-8093-72812BA4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6ECC-5ED8-491A-89B4-C815D7F8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F0B3-E5F1-4F78-A49B-48B832B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10DE-E7E2-40DB-BD7A-9489B0BF8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829EC-DCA2-4850-958A-F0612E77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93AE-68D5-4F82-AB2A-EE3B828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5D4-5D61-4B7F-945B-3C2F949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0D63-45BB-4852-9624-947F3E4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F03C-CFBB-4F31-A1D7-405D969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E66B-F069-4D14-A83A-24EB0B1F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CAE4-FDF0-43FE-95A8-46661FF8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4B18-B329-4E04-9D2A-14B710E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3BEA-0402-49F5-8972-769B7B7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847E-8911-4B60-8CA4-457756A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B495-A4EC-4756-81E8-DF634FBE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726B-FAD2-4AC0-873A-B6AE59FE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AB30-7CB6-4822-B242-2794D04A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3F8-27B5-47B0-BC1B-856127D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8704-1451-4522-B20D-838DEEF6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547C-B4B1-4D17-B83B-5C0C1A24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B961-541D-4D69-B249-38234187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1BE0-2210-4B87-ABED-2EE05AA2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CA13-EDC9-454F-B720-1ED87C32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5592-CBCE-4507-93B0-086DD7E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81E1-410F-4359-88BF-C4DF07BF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F52F-6FB3-4535-A510-FC3380E3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060C-8241-4D6E-9ED9-A54AD994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74ED-12EE-46C0-8F15-48B44427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8A725-34A5-46B0-898B-A0B8C491C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5206-4498-4AAE-A802-0BF73ECC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09982-0F8F-4EFC-9372-88605EB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AED8F-F6AC-4730-AF9E-0A4F098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1C5-E49D-447D-BAB4-6F795F1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F610-DDA3-49E9-95B3-EF58068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EDF6-96BC-4A5F-80FA-48A0E2B7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EF74-8240-4E2C-A39E-571A8337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8C5C8-2D33-485E-BFFA-BE4041F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8B17-F3ED-4174-BEB3-EB6EA50F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EEB3-D9A3-4579-A848-5C7754D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4BDE-B328-4E2D-A238-91A49A64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AEE5-994C-47CF-8B64-4457ED2A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24AC-1C42-407B-894D-2508C023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68F2-0817-4934-AA87-4A8A53C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0F9-4B38-4772-8375-3846A531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1037-2217-48C1-A830-797359AE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B2A-F6A3-4C00-A00E-3FB3C825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07FB2-84C5-44F2-A86C-0555E164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95F0-693A-4C1F-93D3-D4FE529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1B31-9E36-4E59-9B6E-A803417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90AB4-AC2A-480C-9361-DE04C89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1BB4-E8AA-4145-A4D2-9DF158EA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A160-8987-4340-BA20-1403E19F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FB11-27EF-4C8C-939D-D02D5D6A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61AA-9000-4FA3-8789-CB40BA06B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EA06-51C3-4FAA-9745-707AB1BD6E1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375B-1CE9-49B9-A5E7-4529D0CF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CB33-9E8A-4560-BFE3-03BB7234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2AAB-8800-4495-AF17-6194A8AD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17824-B543-4591-86B7-1C57B34810B7}"/>
              </a:ext>
            </a:extLst>
          </p:cNvPr>
          <p:cNvSpPr txBox="1"/>
          <p:nvPr/>
        </p:nvSpPr>
        <p:spPr>
          <a:xfrm>
            <a:off x="2945476" y="1978430"/>
            <a:ext cx="630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TFLXLS </a:t>
            </a:r>
          </a:p>
          <a:p>
            <a:pPr algn="ctr"/>
            <a:r>
              <a:rPr lang="en-US" sz="3600" b="1" dirty="0"/>
              <a:t>SECUREBOOT JUPYTER IMAGE SOURCE</a:t>
            </a:r>
          </a:p>
        </p:txBody>
      </p:sp>
    </p:spTree>
    <p:extLst>
      <p:ext uri="{BB962C8B-B14F-4D97-AF65-F5344CB8AC3E}">
        <p14:creationId xmlns:p14="http://schemas.microsoft.com/office/powerpoint/2010/main" val="3271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2871645-AE8F-46FB-BD0B-F526C09A78F5}"/>
              </a:ext>
            </a:extLst>
          </p:cNvPr>
          <p:cNvGrpSpPr/>
          <p:nvPr/>
        </p:nvGrpSpPr>
        <p:grpSpPr>
          <a:xfrm>
            <a:off x="658661" y="383246"/>
            <a:ext cx="3717980" cy="2173014"/>
            <a:chOff x="658661" y="383246"/>
            <a:chExt cx="3717980" cy="2173014"/>
          </a:xfrm>
        </p:grpSpPr>
        <p:sp>
          <p:nvSpPr>
            <p:cNvPr id="5" name="Rounded Rectangle 26">
              <a:extLst>
                <a:ext uri="{FF2B5EF4-FFF2-40B4-BE49-F238E27FC236}">
                  <a16:creationId xmlns:a16="http://schemas.microsoft.com/office/drawing/2014/main" id="{F0BCE4B0-1FF4-4C82-8CFF-FF9917E8AF0B}"/>
                </a:ext>
              </a:extLst>
            </p:cNvPr>
            <p:cNvSpPr/>
            <p:nvPr/>
          </p:nvSpPr>
          <p:spPr>
            <a:xfrm>
              <a:off x="658661" y="988160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D0EA9F-1490-43ED-B55B-062A0A70700E}"/>
                </a:ext>
              </a:extLst>
            </p:cNvPr>
            <p:cNvSpPr txBox="1"/>
            <p:nvPr/>
          </p:nvSpPr>
          <p:spPr>
            <a:xfrm>
              <a:off x="940348" y="2123648"/>
              <a:ext cx="74539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Secure Element</a:t>
              </a:r>
            </a:p>
          </p:txBody>
        </p: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D08CE0CE-7532-4519-B1B5-AA87E790DF3B}"/>
                </a:ext>
              </a:extLst>
            </p:cNvPr>
            <p:cNvGrpSpPr/>
            <p:nvPr/>
          </p:nvGrpSpPr>
          <p:grpSpPr>
            <a:xfrm>
              <a:off x="1405396" y="1333915"/>
              <a:ext cx="522813" cy="614652"/>
              <a:chOff x="5114926" y="2179319"/>
              <a:chExt cx="495300" cy="654603"/>
            </a:xfrm>
          </p:grpSpPr>
          <p:pic>
            <p:nvPicPr>
              <p:cNvPr id="16" name="Picture 15" descr="green-key-th.png">
                <a:extLst>
                  <a:ext uri="{FF2B5EF4-FFF2-40B4-BE49-F238E27FC236}">
                    <a16:creationId xmlns:a16="http://schemas.microsoft.com/office/drawing/2014/main" id="{E2047093-E209-4459-AE6E-92C7B3BD8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46D2EC-2029-4BCA-B04C-DB8CE947B760}"/>
                  </a:ext>
                </a:extLst>
              </p:cNvPr>
              <p:cNvSpPr txBox="1"/>
              <p:nvPr/>
            </p:nvSpPr>
            <p:spPr>
              <a:xfrm>
                <a:off x="5114926" y="2489752"/>
                <a:ext cx="495300" cy="34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8" name="Group 170">
              <a:extLst>
                <a:ext uri="{FF2B5EF4-FFF2-40B4-BE49-F238E27FC236}">
                  <a16:creationId xmlns:a16="http://schemas.microsoft.com/office/drawing/2014/main" id="{5E26B184-85B5-49B3-96FC-0B15FAB5FBFF}"/>
                </a:ext>
              </a:extLst>
            </p:cNvPr>
            <p:cNvGrpSpPr/>
            <p:nvPr/>
          </p:nvGrpSpPr>
          <p:grpSpPr>
            <a:xfrm>
              <a:off x="769847" y="1329665"/>
              <a:ext cx="585245" cy="569017"/>
              <a:chOff x="7758220" y="4354989"/>
              <a:chExt cx="576155" cy="700675"/>
            </a:xfrm>
          </p:grpSpPr>
          <p:pic>
            <p:nvPicPr>
              <p:cNvPr id="14" name="Picture 13" descr="red-key-md.png">
                <a:extLst>
                  <a:ext uri="{FF2B5EF4-FFF2-40B4-BE49-F238E27FC236}">
                    <a16:creationId xmlns:a16="http://schemas.microsoft.com/office/drawing/2014/main" id="{63A9546F-F73C-449E-9363-0D0BD94C2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6644FD-9F1A-42C5-B101-E80EC4FB8273}"/>
                  </a:ext>
                </a:extLst>
              </p:cNvPr>
              <p:cNvSpPr txBox="1"/>
              <p:nvPr/>
            </p:nvSpPr>
            <p:spPr>
              <a:xfrm>
                <a:off x="7758220" y="4657726"/>
                <a:ext cx="576155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251DC3-5AFC-4CA0-97AE-2DE77F33EF54}"/>
                </a:ext>
              </a:extLst>
            </p:cNvPr>
            <p:cNvCxnSpPr>
              <a:cxnSpLocks/>
            </p:cNvCxnSpPr>
            <p:nvPr/>
          </p:nvCxnSpPr>
          <p:spPr>
            <a:xfrm>
              <a:off x="2525160" y="539790"/>
              <a:ext cx="0" cy="201647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ACFA4-F982-4CED-8BFD-0063622AFEDF}"/>
                </a:ext>
              </a:extLst>
            </p:cNvPr>
            <p:cNvSpPr txBox="1"/>
            <p:nvPr/>
          </p:nvSpPr>
          <p:spPr>
            <a:xfrm>
              <a:off x="729323" y="383246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A4805E-93B6-45CE-8170-C322D356554D}"/>
                </a:ext>
              </a:extLst>
            </p:cNvPr>
            <p:cNvSpPr txBox="1"/>
            <p:nvPr/>
          </p:nvSpPr>
          <p:spPr>
            <a:xfrm>
              <a:off x="3028408" y="383246"/>
              <a:ext cx="132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C135DE-361C-437A-904A-0FA2AA959E98}"/>
                </a:ext>
              </a:extLst>
            </p:cNvPr>
            <p:cNvSpPr txBox="1"/>
            <p:nvPr/>
          </p:nvSpPr>
          <p:spPr>
            <a:xfrm>
              <a:off x="3412011" y="2117881"/>
              <a:ext cx="6270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505050"/>
                  </a:solidFill>
                  <a:cs typeface="Aharoni" pitchFamily="2" charset="-79"/>
                </a:rPr>
                <a:t>TFLXTLS Part</a:t>
              </a:r>
            </a:p>
          </p:txBody>
        </p:sp>
        <p:sp>
          <p:nvSpPr>
            <p:cNvPr id="13" name="Rounded Rectangle 26">
              <a:extLst>
                <a:ext uri="{FF2B5EF4-FFF2-40B4-BE49-F238E27FC236}">
                  <a16:creationId xmlns:a16="http://schemas.microsoft.com/office/drawing/2014/main" id="{9F4FFCB9-CD21-4A4A-A50E-6B17BAA0B0B8}"/>
                </a:ext>
              </a:extLst>
            </p:cNvPr>
            <p:cNvSpPr/>
            <p:nvPr/>
          </p:nvSpPr>
          <p:spPr>
            <a:xfrm>
              <a:off x="3005040" y="982393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3D25A-F3C8-43CA-AAF6-3E9AF4643020}"/>
                </a:ext>
              </a:extLst>
            </p:cNvPr>
            <p:cNvSpPr txBox="1"/>
            <p:nvPr/>
          </p:nvSpPr>
          <p:spPr>
            <a:xfrm>
              <a:off x="756333" y="741358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OEM Signer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EA0AE0-C254-4552-AEF8-8A0DA0AC04BC}"/>
              </a:ext>
            </a:extLst>
          </p:cNvPr>
          <p:cNvGrpSpPr/>
          <p:nvPr/>
        </p:nvGrpSpPr>
        <p:grpSpPr>
          <a:xfrm>
            <a:off x="7081597" y="378805"/>
            <a:ext cx="3717980" cy="2169108"/>
            <a:chOff x="7081597" y="378805"/>
            <a:chExt cx="3717980" cy="21691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190127-CE31-4ACF-9E03-F41FBB18B376}"/>
                </a:ext>
              </a:extLst>
            </p:cNvPr>
            <p:cNvGrpSpPr/>
            <p:nvPr/>
          </p:nvGrpSpPr>
          <p:grpSpPr>
            <a:xfrm>
              <a:off x="7081597" y="378805"/>
              <a:ext cx="3717980" cy="2169108"/>
              <a:chOff x="7081597" y="378805"/>
              <a:chExt cx="3717980" cy="2169108"/>
            </a:xfrm>
          </p:grpSpPr>
          <p:sp>
            <p:nvSpPr>
              <p:cNvPr id="20" name="Rounded Rectangle 26">
                <a:extLst>
                  <a:ext uri="{FF2B5EF4-FFF2-40B4-BE49-F238E27FC236}">
                    <a16:creationId xmlns:a16="http://schemas.microsoft.com/office/drawing/2014/main" id="{6EDAD7B3-30C3-42DC-B889-919FC5FAECBD}"/>
                  </a:ext>
                </a:extLst>
              </p:cNvPr>
              <p:cNvSpPr/>
              <p:nvPr/>
            </p:nvSpPr>
            <p:spPr>
              <a:xfrm>
                <a:off x="7081597" y="979813"/>
                <a:ext cx="1371601" cy="143172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321921-B72E-4EDF-9E61-3F7FA4BB348C}"/>
                  </a:ext>
                </a:extLst>
              </p:cNvPr>
              <p:cNvSpPr txBox="1"/>
              <p:nvPr/>
            </p:nvSpPr>
            <p:spPr>
              <a:xfrm>
                <a:off x="7363284" y="2115301"/>
                <a:ext cx="74539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rgbClr val="505050"/>
                    </a:solidFill>
                    <a:cs typeface="Aharoni" pitchFamily="2" charset="-79"/>
                  </a:rPr>
                  <a:t>Secure Element</a:t>
                </a:r>
              </a:p>
            </p:txBody>
          </p:sp>
          <p:grpSp>
            <p:nvGrpSpPr>
              <p:cNvPr id="22" name="Group 15">
                <a:extLst>
                  <a:ext uri="{FF2B5EF4-FFF2-40B4-BE49-F238E27FC236}">
                    <a16:creationId xmlns:a16="http://schemas.microsoft.com/office/drawing/2014/main" id="{BE61978E-7224-4505-9F3C-5511D738E112}"/>
                  </a:ext>
                </a:extLst>
              </p:cNvPr>
              <p:cNvGrpSpPr/>
              <p:nvPr/>
            </p:nvGrpSpPr>
            <p:grpSpPr>
              <a:xfrm>
                <a:off x="7828332" y="1325568"/>
                <a:ext cx="522813" cy="614652"/>
                <a:chOff x="5114926" y="2179319"/>
                <a:chExt cx="495300" cy="654603"/>
              </a:xfrm>
            </p:grpSpPr>
            <p:pic>
              <p:nvPicPr>
                <p:cNvPr id="35" name="Picture 34" descr="green-key-th.png">
                  <a:extLst>
                    <a:ext uri="{FF2B5EF4-FFF2-40B4-BE49-F238E27FC236}">
                      <a16:creationId xmlns:a16="http://schemas.microsoft.com/office/drawing/2014/main" id="{7A46BF4D-1A39-4E6D-BF34-B6F42E29A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5139797" y="2179319"/>
                  <a:ext cx="326571" cy="32004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FCCD169-A54E-4D86-B7CB-D20DA409B470}"/>
                    </a:ext>
                  </a:extLst>
                </p:cNvPr>
                <p:cNvSpPr txBox="1"/>
                <p:nvPr/>
              </p:nvSpPr>
              <p:spPr>
                <a:xfrm>
                  <a:off x="5114926" y="2489752"/>
                  <a:ext cx="495300" cy="3441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00B050"/>
                      </a:solidFill>
                    </a:rPr>
                    <a:t>Signer</a:t>
                  </a:r>
                </a:p>
                <a:p>
                  <a:r>
                    <a:rPr lang="en-US" sz="1050" dirty="0">
                      <a:solidFill>
                        <a:srgbClr val="00B050"/>
                      </a:solidFill>
                    </a:rPr>
                    <a:t>K</a:t>
                  </a:r>
                  <a:r>
                    <a:rPr lang="en-US" sz="675" dirty="0">
                      <a:solidFill>
                        <a:srgbClr val="00B050"/>
                      </a:solidFill>
                    </a:rPr>
                    <a:t>PUB</a:t>
                  </a:r>
                </a:p>
              </p:txBody>
            </p:sp>
          </p:grpSp>
          <p:grpSp>
            <p:nvGrpSpPr>
              <p:cNvPr id="23" name="Group 170">
                <a:extLst>
                  <a:ext uri="{FF2B5EF4-FFF2-40B4-BE49-F238E27FC236}">
                    <a16:creationId xmlns:a16="http://schemas.microsoft.com/office/drawing/2014/main" id="{B14F074D-CA06-4324-A2BC-67AC9A73ACA3}"/>
                  </a:ext>
                </a:extLst>
              </p:cNvPr>
              <p:cNvGrpSpPr/>
              <p:nvPr/>
            </p:nvGrpSpPr>
            <p:grpSpPr>
              <a:xfrm>
                <a:off x="7192783" y="1321318"/>
                <a:ext cx="585245" cy="569017"/>
                <a:chOff x="7758220" y="4354989"/>
                <a:chExt cx="576155" cy="700675"/>
              </a:xfrm>
            </p:grpSpPr>
            <p:pic>
              <p:nvPicPr>
                <p:cNvPr id="33" name="Picture 32" descr="red-key-md.png">
                  <a:extLst>
                    <a:ext uri="{FF2B5EF4-FFF2-40B4-BE49-F238E27FC236}">
                      <a16:creationId xmlns:a16="http://schemas.microsoft.com/office/drawing/2014/main" id="{2029D974-445E-4ED1-B2B7-AB778DF775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7857146" y="4354989"/>
                  <a:ext cx="325483" cy="32004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4551552-BC79-47EB-9993-BCE59F5B5130}"/>
                    </a:ext>
                  </a:extLst>
                </p:cNvPr>
                <p:cNvSpPr txBox="1"/>
                <p:nvPr/>
              </p:nvSpPr>
              <p:spPr>
                <a:xfrm>
                  <a:off x="7758220" y="4657726"/>
                  <a:ext cx="576155" cy="3979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Signer</a:t>
                  </a:r>
                </a:p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K</a:t>
                  </a:r>
                  <a:r>
                    <a:rPr lang="en-US" sz="675" dirty="0">
                      <a:solidFill>
                        <a:srgbClr val="C00000"/>
                      </a:solidFill>
                    </a:rPr>
                    <a:t>PRIV</a:t>
                  </a: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5329C72-1673-4726-87AA-BA5BEE8A5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096" y="531443"/>
                <a:ext cx="0" cy="201647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7585E0-9BF3-4695-97F6-1B43861DAEB8}"/>
                  </a:ext>
                </a:extLst>
              </p:cNvPr>
              <p:cNvSpPr txBox="1"/>
              <p:nvPr/>
            </p:nvSpPr>
            <p:spPr>
              <a:xfrm>
                <a:off x="9834947" y="2109534"/>
                <a:ext cx="6270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rgbClr val="505050"/>
                    </a:solidFill>
                    <a:cs typeface="Aharoni" pitchFamily="2" charset="-79"/>
                  </a:rPr>
                  <a:t>TFLXTLS Part</a:t>
                </a:r>
              </a:p>
            </p:txBody>
          </p:sp>
          <p:sp>
            <p:nvSpPr>
              <p:cNvPr id="26" name="Rounded Rectangle 26">
                <a:extLst>
                  <a:ext uri="{FF2B5EF4-FFF2-40B4-BE49-F238E27FC236}">
                    <a16:creationId xmlns:a16="http://schemas.microsoft.com/office/drawing/2014/main" id="{03A80111-4DCC-4888-B83B-BD89E1CF1795}"/>
                  </a:ext>
                </a:extLst>
              </p:cNvPr>
              <p:cNvSpPr/>
              <p:nvPr/>
            </p:nvSpPr>
            <p:spPr>
              <a:xfrm>
                <a:off x="9427976" y="974046"/>
                <a:ext cx="1371601" cy="143172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A87A4AD-25E6-4FBA-AE98-3E321467F5E4}"/>
                  </a:ext>
                </a:extLst>
              </p:cNvPr>
              <p:cNvGrpSpPr/>
              <p:nvPr/>
            </p:nvGrpSpPr>
            <p:grpSpPr>
              <a:xfrm>
                <a:off x="9965625" y="1313361"/>
                <a:ext cx="566222" cy="546167"/>
                <a:chOff x="5114926" y="2179319"/>
                <a:chExt cx="495300" cy="760299"/>
              </a:xfrm>
            </p:grpSpPr>
            <p:pic>
              <p:nvPicPr>
                <p:cNvPr id="31" name="Picture 30" descr="green-key-th.png">
                  <a:extLst>
                    <a:ext uri="{FF2B5EF4-FFF2-40B4-BE49-F238E27FC236}">
                      <a16:creationId xmlns:a16="http://schemas.microsoft.com/office/drawing/2014/main" id="{87DF60EB-11E3-46CC-B6EE-10AE7EEF8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5139797" y="2179319"/>
                  <a:ext cx="326571" cy="32004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F3BE80-581F-4BB1-8684-4F0C58FFA0FF}"/>
                    </a:ext>
                  </a:extLst>
                </p:cNvPr>
                <p:cNvSpPr txBox="1"/>
                <p:nvPr/>
              </p:nvSpPr>
              <p:spPr>
                <a:xfrm>
                  <a:off x="5114926" y="2489752"/>
                  <a:ext cx="495300" cy="449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solidFill>
                        <a:srgbClr val="00B050"/>
                      </a:solidFill>
                    </a:rPr>
                    <a:t>Signer</a:t>
                  </a:r>
                </a:p>
                <a:p>
                  <a:r>
                    <a:rPr lang="en-US" sz="1050" dirty="0">
                      <a:solidFill>
                        <a:srgbClr val="00B050"/>
                      </a:solidFill>
                    </a:rPr>
                    <a:t>K</a:t>
                  </a:r>
                  <a:r>
                    <a:rPr lang="en-US" sz="675" dirty="0">
                      <a:solidFill>
                        <a:srgbClr val="00B050"/>
                      </a:solidFill>
                    </a:rPr>
                    <a:t>PUB</a:t>
                  </a: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13080C6-3223-45A3-9DEC-3E521A02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4911" y="1567170"/>
                <a:ext cx="1486061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1009F8-7D1E-4D46-9F95-29B32C836DB3}"/>
                  </a:ext>
                </a:extLst>
              </p:cNvPr>
              <p:cNvSpPr txBox="1"/>
              <p:nvPr/>
            </p:nvSpPr>
            <p:spPr>
              <a:xfrm>
                <a:off x="7094248" y="378805"/>
                <a:ext cx="1324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OEM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EED4BA-16D2-4246-B809-42CFF7B036DF}"/>
                  </a:ext>
                </a:extLst>
              </p:cNvPr>
              <p:cNvSpPr txBox="1"/>
              <p:nvPr/>
            </p:nvSpPr>
            <p:spPr>
              <a:xfrm>
                <a:off x="9393333" y="378805"/>
                <a:ext cx="13248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Product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9027D2-EECE-4D54-80F3-A3A9A16BC48C}"/>
                </a:ext>
              </a:extLst>
            </p:cNvPr>
            <p:cNvSpPr txBox="1"/>
            <p:nvPr/>
          </p:nvSpPr>
          <p:spPr>
            <a:xfrm>
              <a:off x="7147854" y="720130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OEM Signer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95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2429B99-DA6A-4F6B-9910-7537734DE23D}"/>
              </a:ext>
            </a:extLst>
          </p:cNvPr>
          <p:cNvGrpSpPr/>
          <p:nvPr/>
        </p:nvGrpSpPr>
        <p:grpSpPr>
          <a:xfrm>
            <a:off x="2444903" y="1771255"/>
            <a:ext cx="7302195" cy="3315491"/>
            <a:chOff x="1919858" y="1942309"/>
            <a:chExt cx="7302195" cy="3315491"/>
          </a:xfrm>
        </p:grpSpPr>
        <p:sp>
          <p:nvSpPr>
            <p:cNvPr id="45" name="Rounded Rectangle 26">
              <a:extLst>
                <a:ext uri="{FF2B5EF4-FFF2-40B4-BE49-F238E27FC236}">
                  <a16:creationId xmlns:a16="http://schemas.microsoft.com/office/drawing/2014/main" id="{D61B83E2-9213-4412-9F7F-9EA6AC84AA7E}"/>
                </a:ext>
              </a:extLst>
            </p:cNvPr>
            <p:cNvSpPr/>
            <p:nvPr/>
          </p:nvSpPr>
          <p:spPr>
            <a:xfrm>
              <a:off x="6138144" y="2892371"/>
              <a:ext cx="1371601" cy="2012209"/>
            </a:xfrm>
            <a:prstGeom prst="roundRect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ounded Rectangle 26">
              <a:extLst>
                <a:ext uri="{FF2B5EF4-FFF2-40B4-BE49-F238E27FC236}">
                  <a16:creationId xmlns:a16="http://schemas.microsoft.com/office/drawing/2014/main" id="{F90DB9AB-4428-45FA-9EF9-7587708850EE}"/>
                </a:ext>
              </a:extLst>
            </p:cNvPr>
            <p:cNvSpPr/>
            <p:nvPr/>
          </p:nvSpPr>
          <p:spPr>
            <a:xfrm>
              <a:off x="7922389" y="2974622"/>
              <a:ext cx="1244853" cy="1731285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25" dirty="0">
                <a:solidFill>
                  <a:srgbClr val="C00000"/>
                </a:solidFill>
              </a:endParaRPr>
            </a:p>
          </p:txBody>
        </p:sp>
        <p:sp>
          <p:nvSpPr>
            <p:cNvPr id="47" name="Rounded Rectangle 26">
              <a:extLst>
                <a:ext uri="{FF2B5EF4-FFF2-40B4-BE49-F238E27FC236}">
                  <a16:creationId xmlns:a16="http://schemas.microsoft.com/office/drawing/2014/main" id="{7B00C1D6-C655-4726-A466-B61EF8A4FE8F}"/>
                </a:ext>
              </a:extLst>
            </p:cNvPr>
            <p:cNvSpPr/>
            <p:nvPr/>
          </p:nvSpPr>
          <p:spPr>
            <a:xfrm>
              <a:off x="3439781" y="3673678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B1013C11-A66E-42E7-A4E9-1A14DBBEDC43}"/>
                </a:ext>
              </a:extLst>
            </p:cNvPr>
            <p:cNvGrpSpPr/>
            <p:nvPr/>
          </p:nvGrpSpPr>
          <p:grpSpPr>
            <a:xfrm>
              <a:off x="8683349" y="3136514"/>
              <a:ext cx="396332" cy="546167"/>
              <a:chOff x="5022168" y="2179319"/>
              <a:chExt cx="588060" cy="760299"/>
            </a:xfrm>
          </p:grpSpPr>
          <p:pic>
            <p:nvPicPr>
              <p:cNvPr id="72" name="Picture 71" descr="green-key-th.png">
                <a:extLst>
                  <a:ext uri="{FF2B5EF4-FFF2-40B4-BE49-F238E27FC236}">
                    <a16:creationId xmlns:a16="http://schemas.microsoft.com/office/drawing/2014/main" id="{4873FEAA-BAB5-4CE3-B690-F8C83F6B4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2E8B23-39FB-4661-B558-C6A228491270}"/>
                  </a:ext>
                </a:extLst>
              </p:cNvPr>
              <p:cNvSpPr txBox="1"/>
              <p:nvPr/>
            </p:nvSpPr>
            <p:spPr>
              <a:xfrm>
                <a:off x="5022168" y="2489752"/>
                <a:ext cx="588060" cy="44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grpSp>
          <p:nvGrpSpPr>
            <p:cNvPr id="50" name="Group 170">
              <a:extLst>
                <a:ext uri="{FF2B5EF4-FFF2-40B4-BE49-F238E27FC236}">
                  <a16:creationId xmlns:a16="http://schemas.microsoft.com/office/drawing/2014/main" id="{ABD322C6-48DA-4DBA-8806-C05EA7E02A18}"/>
                </a:ext>
              </a:extLst>
            </p:cNvPr>
            <p:cNvGrpSpPr/>
            <p:nvPr/>
          </p:nvGrpSpPr>
          <p:grpSpPr>
            <a:xfrm>
              <a:off x="3547465" y="3925451"/>
              <a:ext cx="503114" cy="569017"/>
              <a:chOff x="7839075" y="4354989"/>
              <a:chExt cx="495300" cy="700674"/>
            </a:xfrm>
          </p:grpSpPr>
          <p:pic>
            <p:nvPicPr>
              <p:cNvPr id="70" name="Picture 69" descr="red-key-md.png">
                <a:extLst>
                  <a:ext uri="{FF2B5EF4-FFF2-40B4-BE49-F238E27FC236}">
                    <a16:creationId xmlns:a16="http://schemas.microsoft.com/office/drawing/2014/main" id="{2C6ACBE6-2516-48EC-AA91-79A9418E3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1D42F1-304A-4341-B6C2-67CD95A51DFC}"/>
                  </a:ext>
                </a:extLst>
              </p:cNvPr>
              <p:cNvSpPr txBox="1"/>
              <p:nvPr/>
            </p:nvSpPr>
            <p:spPr>
              <a:xfrm>
                <a:off x="7839075" y="4657725"/>
                <a:ext cx="495300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1E5F8B-0764-4487-A081-F6D37374FF9D}"/>
                </a:ext>
              </a:extLst>
            </p:cNvPr>
            <p:cNvSpPr txBox="1"/>
            <p:nvPr/>
          </p:nvSpPr>
          <p:spPr>
            <a:xfrm>
              <a:off x="3491481" y="3413995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OEM Signer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BC00F1-2177-448A-89AC-FB7BE2777C13}"/>
                </a:ext>
              </a:extLst>
            </p:cNvPr>
            <p:cNvSpPr/>
            <p:nvPr/>
          </p:nvSpPr>
          <p:spPr>
            <a:xfrm>
              <a:off x="4038914" y="4523885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53" name="Elbow Connector 12">
              <a:extLst>
                <a:ext uri="{FF2B5EF4-FFF2-40B4-BE49-F238E27FC236}">
                  <a16:creationId xmlns:a16="http://schemas.microsoft.com/office/drawing/2014/main" id="{D992BC8C-8330-400C-A733-B3CFFBD54AE1}"/>
                </a:ext>
              </a:extLst>
            </p:cNvPr>
            <p:cNvCxnSpPr>
              <a:cxnSpLocks/>
              <a:stCxn id="71" idx="0"/>
              <a:endCxn id="52" idx="0"/>
            </p:cNvCxnSpPr>
            <p:nvPr/>
          </p:nvCxnSpPr>
          <p:spPr>
            <a:xfrm rot="16200000" flipH="1">
              <a:off x="3890908" y="4079413"/>
              <a:ext cx="352586" cy="536357"/>
            </a:xfrm>
            <a:prstGeom prst="bentConnector3">
              <a:avLst>
                <a:gd name="adj1" fmla="val -270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0C8DC745-B14C-44C4-83DF-9F9300B9F8AE}"/>
                </a:ext>
              </a:extLst>
            </p:cNvPr>
            <p:cNvSpPr/>
            <p:nvPr/>
          </p:nvSpPr>
          <p:spPr>
            <a:xfrm>
              <a:off x="3491480" y="2607241"/>
              <a:ext cx="1284074" cy="53032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Application Image (AI)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A594D8-AF4D-4E62-9EAC-1965D92987C8}"/>
                </a:ext>
              </a:extLst>
            </p:cNvPr>
            <p:cNvSpPr/>
            <p:nvPr/>
          </p:nvSpPr>
          <p:spPr>
            <a:xfrm>
              <a:off x="1919858" y="4470211"/>
              <a:ext cx="731750" cy="475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HASH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AF2DCE-03AE-41B1-B454-9B6A00453EE0}"/>
                </a:ext>
              </a:extLst>
            </p:cNvPr>
            <p:cNvSpPr txBox="1"/>
            <p:nvPr/>
          </p:nvSpPr>
          <p:spPr>
            <a:xfrm>
              <a:off x="2646037" y="4522802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Application’s </a:t>
              </a:r>
            </a:p>
            <a:p>
              <a:pPr algn="ctr"/>
              <a:r>
                <a:rPr lang="en-US" sz="900" dirty="0"/>
                <a:t>Digest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F8711D0-EBA6-4D00-995F-1F56086BEE0F}"/>
                </a:ext>
              </a:extLst>
            </p:cNvPr>
            <p:cNvCxnSpPr>
              <a:cxnSpLocks/>
              <a:stCxn id="55" idx="3"/>
              <a:endCxn id="52" idx="1"/>
            </p:cNvCxnSpPr>
            <p:nvPr/>
          </p:nvCxnSpPr>
          <p:spPr>
            <a:xfrm flipV="1">
              <a:off x="2651609" y="4705907"/>
              <a:ext cx="1387305" cy="2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7FA5928-7E1B-4DA4-934B-1BB497C73F5C}"/>
                </a:ext>
              </a:extLst>
            </p:cNvPr>
            <p:cNvCxnSpPr>
              <a:cxnSpLocks/>
              <a:stCxn id="54" idx="5"/>
              <a:endCxn id="55" idx="0"/>
            </p:cNvCxnSpPr>
            <p:nvPr/>
          </p:nvCxnSpPr>
          <p:spPr>
            <a:xfrm rot="10800000" flipV="1">
              <a:off x="2285735" y="2872403"/>
              <a:ext cx="1272037" cy="159780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545F60C6-FECD-4AE9-81C4-38895796F181}"/>
                </a:ext>
              </a:extLst>
            </p:cNvPr>
            <p:cNvSpPr/>
            <p:nvPr/>
          </p:nvSpPr>
          <p:spPr>
            <a:xfrm>
              <a:off x="3439780" y="3155811"/>
              <a:ext cx="1199380" cy="17849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Signature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337969AC-D389-48C4-BFE1-C8554131E97B}"/>
                </a:ext>
              </a:extLst>
            </p:cNvPr>
            <p:cNvCxnSpPr>
              <a:cxnSpLocks/>
              <a:stCxn id="52" idx="3"/>
              <a:endCxn id="59" idx="2"/>
            </p:cNvCxnSpPr>
            <p:nvPr/>
          </p:nvCxnSpPr>
          <p:spPr>
            <a:xfrm flipH="1" flipV="1">
              <a:off x="4616848" y="3245057"/>
              <a:ext cx="14996" cy="1460850"/>
            </a:xfrm>
            <a:prstGeom prst="bentConnector3">
              <a:avLst>
                <a:gd name="adj1" fmla="val -303402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3C39AB44-B99B-46AF-8835-D1E0737BA914}"/>
                </a:ext>
              </a:extLst>
            </p:cNvPr>
            <p:cNvCxnSpPr>
              <a:cxnSpLocks/>
              <a:stCxn id="54" idx="2"/>
              <a:endCxn id="45" idx="1"/>
            </p:cNvCxnSpPr>
            <p:nvPr/>
          </p:nvCxnSpPr>
          <p:spPr>
            <a:xfrm>
              <a:off x="4709264" y="2872403"/>
              <a:ext cx="1428880" cy="1026073"/>
            </a:xfrm>
            <a:prstGeom prst="bentConnector3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89ECCE-EC0B-476E-A476-A23E6C328E5A}"/>
                </a:ext>
              </a:extLst>
            </p:cNvPr>
            <p:cNvSpPr txBox="1"/>
            <p:nvPr/>
          </p:nvSpPr>
          <p:spPr>
            <a:xfrm>
              <a:off x="6229173" y="2607129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Host MCU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8CA0D3-797C-44F3-8E5E-888ACF2F01C2}"/>
                </a:ext>
              </a:extLst>
            </p:cNvPr>
            <p:cNvCxnSpPr>
              <a:cxnSpLocks/>
            </p:cNvCxnSpPr>
            <p:nvPr/>
          </p:nvCxnSpPr>
          <p:spPr>
            <a:xfrm>
              <a:off x="6167766" y="3421792"/>
              <a:ext cx="1316791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30B5D5-E95B-4B16-8CCD-281B387B19DF}"/>
                </a:ext>
              </a:extLst>
            </p:cNvPr>
            <p:cNvSpPr txBox="1"/>
            <p:nvPr/>
          </p:nvSpPr>
          <p:spPr>
            <a:xfrm>
              <a:off x="6238033" y="2994100"/>
              <a:ext cx="11762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Secure Bootloader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CCCA26-7F13-496F-8C56-CDCD716E72EE}"/>
                </a:ext>
              </a:extLst>
            </p:cNvPr>
            <p:cNvSpPr txBox="1"/>
            <p:nvPr/>
          </p:nvSpPr>
          <p:spPr>
            <a:xfrm>
              <a:off x="6190729" y="4047769"/>
              <a:ext cx="12708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Application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79E9D7-079E-4DCA-B056-F68660C85ED1}"/>
                </a:ext>
              </a:extLst>
            </p:cNvPr>
            <p:cNvSpPr txBox="1"/>
            <p:nvPr/>
          </p:nvSpPr>
          <p:spPr>
            <a:xfrm>
              <a:off x="7930287" y="2738189"/>
              <a:ext cx="12917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505050"/>
                  </a:solidFill>
                  <a:cs typeface="Aharoni" pitchFamily="2" charset="-79"/>
                </a:rPr>
                <a:t>TFLXLS Part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D6CC40-558D-4263-9825-31E7E653A53D}"/>
                </a:ext>
              </a:extLst>
            </p:cNvPr>
            <p:cNvSpPr txBox="1"/>
            <p:nvPr/>
          </p:nvSpPr>
          <p:spPr>
            <a:xfrm>
              <a:off x="3352507" y="1942309"/>
              <a:ext cx="146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59C478-900F-4ACC-8DFC-ABD295980EE3}"/>
                </a:ext>
              </a:extLst>
            </p:cNvPr>
            <p:cNvSpPr txBox="1"/>
            <p:nvPr/>
          </p:nvSpPr>
          <p:spPr>
            <a:xfrm>
              <a:off x="6702098" y="1942309"/>
              <a:ext cx="181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3C84220-9A50-417C-B729-FFDB6166E0A4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70" y="2025869"/>
              <a:ext cx="0" cy="32319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0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EEB3EA2-45C9-474D-92CF-CD16E615C1FB}"/>
              </a:ext>
            </a:extLst>
          </p:cNvPr>
          <p:cNvGrpSpPr/>
          <p:nvPr/>
        </p:nvGrpSpPr>
        <p:grpSpPr>
          <a:xfrm>
            <a:off x="2222921" y="1264393"/>
            <a:ext cx="7746157" cy="3315491"/>
            <a:chOff x="2222921" y="1264393"/>
            <a:chExt cx="7746157" cy="3315491"/>
          </a:xfrm>
        </p:grpSpPr>
        <p:pic>
          <p:nvPicPr>
            <p:cNvPr id="41" name="Picture 2" descr="http://schneeblog.com/wp-content/uploads/2013/12/Thumbs_Up_Down.jpeg">
              <a:extLst>
                <a:ext uri="{FF2B5EF4-FFF2-40B4-BE49-F238E27FC236}">
                  <a16:creationId xmlns:a16="http://schemas.microsoft.com/office/drawing/2014/main" id="{76AA9894-0F83-4F73-8817-4B708FAD6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49358" y="3470437"/>
              <a:ext cx="822958" cy="374449"/>
            </a:xfrm>
            <a:prstGeom prst="rect">
              <a:avLst/>
            </a:prstGeom>
            <a:noFill/>
          </p:spPr>
        </p:pic>
        <p:sp>
          <p:nvSpPr>
            <p:cNvPr id="3" name="Rounded Rectangle 26">
              <a:extLst>
                <a:ext uri="{FF2B5EF4-FFF2-40B4-BE49-F238E27FC236}">
                  <a16:creationId xmlns:a16="http://schemas.microsoft.com/office/drawing/2014/main" id="{620C7EA2-D35E-4C55-8B6A-F0E6B32CD84D}"/>
                </a:ext>
              </a:extLst>
            </p:cNvPr>
            <p:cNvSpPr/>
            <p:nvPr/>
          </p:nvSpPr>
          <p:spPr>
            <a:xfrm>
              <a:off x="6441208" y="2214455"/>
              <a:ext cx="1284278" cy="2012209"/>
            </a:xfrm>
            <a:prstGeom prst="roundRect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CB41D330-9450-4A5B-8028-638DB1AD67B3}"/>
                </a:ext>
              </a:extLst>
            </p:cNvPr>
            <p:cNvSpPr/>
            <p:nvPr/>
          </p:nvSpPr>
          <p:spPr>
            <a:xfrm>
              <a:off x="3742844" y="2995762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Group 170">
              <a:extLst>
                <a:ext uri="{FF2B5EF4-FFF2-40B4-BE49-F238E27FC236}">
                  <a16:creationId xmlns:a16="http://schemas.microsoft.com/office/drawing/2014/main" id="{D647720E-5F48-42B5-B22A-49A44ED23441}"/>
                </a:ext>
              </a:extLst>
            </p:cNvPr>
            <p:cNvGrpSpPr/>
            <p:nvPr/>
          </p:nvGrpSpPr>
          <p:grpSpPr>
            <a:xfrm>
              <a:off x="3850528" y="3247535"/>
              <a:ext cx="503114" cy="569017"/>
              <a:chOff x="7839075" y="4354989"/>
              <a:chExt cx="495300" cy="700674"/>
            </a:xfrm>
          </p:grpSpPr>
          <p:pic>
            <p:nvPicPr>
              <p:cNvPr id="39" name="Picture 38" descr="red-key-md.png">
                <a:extLst>
                  <a:ext uri="{FF2B5EF4-FFF2-40B4-BE49-F238E27FC236}">
                    <a16:creationId xmlns:a16="http://schemas.microsoft.com/office/drawing/2014/main" id="{09DBD1A7-111E-4022-B8DE-40FC7619E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A4E058-2E67-4677-9187-DD0C95422C49}"/>
                  </a:ext>
                </a:extLst>
              </p:cNvPr>
              <p:cNvSpPr txBox="1"/>
              <p:nvPr/>
            </p:nvSpPr>
            <p:spPr>
              <a:xfrm>
                <a:off x="7839075" y="4657725"/>
                <a:ext cx="495300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BC54EE-B1C3-496F-8891-9EC405F07292}"/>
                </a:ext>
              </a:extLst>
            </p:cNvPr>
            <p:cNvSpPr txBox="1"/>
            <p:nvPr/>
          </p:nvSpPr>
          <p:spPr>
            <a:xfrm>
              <a:off x="3794544" y="2736079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OEM 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2B1EA6-E94D-43EB-888E-917F1C7FB13A}"/>
                </a:ext>
              </a:extLst>
            </p:cNvPr>
            <p:cNvSpPr/>
            <p:nvPr/>
          </p:nvSpPr>
          <p:spPr>
            <a:xfrm>
              <a:off x="4341977" y="3845969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9" name="Elbow Connector 12">
              <a:extLst>
                <a:ext uri="{FF2B5EF4-FFF2-40B4-BE49-F238E27FC236}">
                  <a16:creationId xmlns:a16="http://schemas.microsoft.com/office/drawing/2014/main" id="{739F1450-2EA2-4BA8-A95B-402139433234}"/>
                </a:ext>
              </a:extLst>
            </p:cNvPr>
            <p:cNvCxnSpPr>
              <a:cxnSpLocks/>
              <a:stCxn id="40" idx="0"/>
              <a:endCxn id="8" idx="0"/>
            </p:cNvCxnSpPr>
            <p:nvPr/>
          </p:nvCxnSpPr>
          <p:spPr>
            <a:xfrm rot="16200000" flipH="1">
              <a:off x="4193971" y="3401497"/>
              <a:ext cx="352586" cy="536357"/>
            </a:xfrm>
            <a:prstGeom prst="bentConnector3">
              <a:avLst>
                <a:gd name="adj1" fmla="val -270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0C646B3-FCC2-4F4F-8359-8363E2776458}"/>
                </a:ext>
              </a:extLst>
            </p:cNvPr>
            <p:cNvSpPr/>
            <p:nvPr/>
          </p:nvSpPr>
          <p:spPr>
            <a:xfrm>
              <a:off x="3794543" y="1929325"/>
              <a:ext cx="1284074" cy="53032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Application Image (AI)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BABB79-0BF7-4B02-9DAF-1E9B6BF10964}"/>
                </a:ext>
              </a:extLst>
            </p:cNvPr>
            <p:cNvSpPr/>
            <p:nvPr/>
          </p:nvSpPr>
          <p:spPr>
            <a:xfrm>
              <a:off x="2222921" y="3792295"/>
              <a:ext cx="731750" cy="475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HASH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4AAE1F-1CBF-4864-B5F4-2A13ADFDB796}"/>
                </a:ext>
              </a:extLst>
            </p:cNvPr>
            <p:cNvSpPr txBox="1"/>
            <p:nvPr/>
          </p:nvSpPr>
          <p:spPr>
            <a:xfrm>
              <a:off x="2949100" y="3844886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Application’s </a:t>
              </a:r>
            </a:p>
            <a:p>
              <a:pPr algn="ctr"/>
              <a:r>
                <a:rPr lang="en-US" sz="900" dirty="0"/>
                <a:t>Digest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52A44D-6F9E-4B37-9F7B-0CFE3E789E6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2954672" y="4027991"/>
              <a:ext cx="1387305" cy="2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E95B5C82-9816-40A0-8951-02485C417C3E}"/>
                </a:ext>
              </a:extLst>
            </p:cNvPr>
            <p:cNvCxnSpPr>
              <a:cxnSpLocks/>
              <a:stCxn id="10" idx="5"/>
              <a:endCxn id="11" idx="0"/>
            </p:cNvCxnSpPr>
            <p:nvPr/>
          </p:nvCxnSpPr>
          <p:spPr>
            <a:xfrm rot="10800000" flipV="1">
              <a:off x="2588798" y="2194487"/>
              <a:ext cx="1272037" cy="159780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C3D8A23-3DB3-4CEA-9C25-2CF5CFC9FBCD}"/>
                </a:ext>
              </a:extLst>
            </p:cNvPr>
            <p:cNvSpPr/>
            <p:nvPr/>
          </p:nvSpPr>
          <p:spPr>
            <a:xfrm>
              <a:off x="3742843" y="2477895"/>
              <a:ext cx="1199380" cy="17849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Signature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7F4F398-72CA-4119-874A-689BD63F81C7}"/>
                </a:ext>
              </a:extLst>
            </p:cNvPr>
            <p:cNvCxnSpPr>
              <a:cxnSpLocks/>
              <a:stCxn id="8" idx="3"/>
              <a:endCxn id="15" idx="2"/>
            </p:cNvCxnSpPr>
            <p:nvPr/>
          </p:nvCxnSpPr>
          <p:spPr>
            <a:xfrm flipH="1" flipV="1">
              <a:off x="4919911" y="2567141"/>
              <a:ext cx="14996" cy="1460850"/>
            </a:xfrm>
            <a:prstGeom prst="bentConnector3">
              <a:avLst>
                <a:gd name="adj1" fmla="val -303402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E46F23C-E340-413F-9664-96B77ACD8B65}"/>
                </a:ext>
              </a:extLst>
            </p:cNvPr>
            <p:cNvCxnSpPr>
              <a:cxnSpLocks/>
              <a:stCxn id="10" idx="2"/>
              <a:endCxn id="3" idx="1"/>
            </p:cNvCxnSpPr>
            <p:nvPr/>
          </p:nvCxnSpPr>
          <p:spPr>
            <a:xfrm>
              <a:off x="5012327" y="2194487"/>
              <a:ext cx="1428881" cy="1026073"/>
            </a:xfrm>
            <a:prstGeom prst="bentConnector3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2E53EC-80D8-48D4-80DC-C4441028A9F0}"/>
                </a:ext>
              </a:extLst>
            </p:cNvPr>
            <p:cNvSpPr txBox="1"/>
            <p:nvPr/>
          </p:nvSpPr>
          <p:spPr>
            <a:xfrm>
              <a:off x="6532236" y="1929213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Host MCU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B638A7-D54F-4B60-95A0-BD9DFBC3EC97}"/>
                </a:ext>
              </a:extLst>
            </p:cNvPr>
            <p:cNvCxnSpPr>
              <a:cxnSpLocks/>
            </p:cNvCxnSpPr>
            <p:nvPr/>
          </p:nvCxnSpPr>
          <p:spPr>
            <a:xfrm>
              <a:off x="6470829" y="2743876"/>
              <a:ext cx="1254657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6C770D-135F-4607-8285-9D579967A64B}"/>
                </a:ext>
              </a:extLst>
            </p:cNvPr>
            <p:cNvSpPr txBox="1"/>
            <p:nvPr/>
          </p:nvSpPr>
          <p:spPr>
            <a:xfrm>
              <a:off x="6541096" y="2316184"/>
              <a:ext cx="11762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Secure Bootloader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A87DFE-3A56-4DBC-ADE6-DCD44EC4B14B}"/>
                </a:ext>
              </a:extLst>
            </p:cNvPr>
            <p:cNvSpPr txBox="1"/>
            <p:nvPr/>
          </p:nvSpPr>
          <p:spPr>
            <a:xfrm>
              <a:off x="6472748" y="3583343"/>
              <a:ext cx="12708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Application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28FE52-C25B-4A4C-B0D1-BD7D63DCF187}"/>
                </a:ext>
              </a:extLst>
            </p:cNvPr>
            <p:cNvSpPr txBox="1"/>
            <p:nvPr/>
          </p:nvSpPr>
          <p:spPr>
            <a:xfrm>
              <a:off x="3655570" y="1264393"/>
              <a:ext cx="146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19C79-601A-4FBE-B6D0-EA88BC42B0EE}"/>
                </a:ext>
              </a:extLst>
            </p:cNvPr>
            <p:cNvSpPr txBox="1"/>
            <p:nvPr/>
          </p:nvSpPr>
          <p:spPr>
            <a:xfrm>
              <a:off x="7005161" y="1264393"/>
              <a:ext cx="181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587BF5-3F7A-4E69-BD21-81D0E66BAA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3" y="1347953"/>
              <a:ext cx="0" cy="32319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Rounded Rectangle 26">
              <a:extLst>
                <a:ext uri="{FF2B5EF4-FFF2-40B4-BE49-F238E27FC236}">
                  <a16:creationId xmlns:a16="http://schemas.microsoft.com/office/drawing/2014/main" id="{EC789119-F296-41EA-849B-8FA352C5721F}"/>
                </a:ext>
              </a:extLst>
            </p:cNvPr>
            <p:cNvSpPr/>
            <p:nvPr/>
          </p:nvSpPr>
          <p:spPr>
            <a:xfrm>
              <a:off x="8622500" y="2354917"/>
              <a:ext cx="1291767" cy="179326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25" dirty="0">
                <a:solidFill>
                  <a:srgbClr val="C00000"/>
                </a:solidFill>
              </a:endParaRPr>
            </a:p>
          </p:txBody>
        </p: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643284F5-8124-4B1E-94AF-249ACC8A2BB2}"/>
                </a:ext>
              </a:extLst>
            </p:cNvPr>
            <p:cNvGrpSpPr/>
            <p:nvPr/>
          </p:nvGrpSpPr>
          <p:grpSpPr>
            <a:xfrm>
              <a:off x="9483865" y="2414729"/>
              <a:ext cx="421045" cy="546167"/>
              <a:chOff x="4985498" y="2179319"/>
              <a:chExt cx="624728" cy="760299"/>
            </a:xfrm>
          </p:grpSpPr>
          <p:pic>
            <p:nvPicPr>
              <p:cNvPr id="37" name="Picture 36" descr="green-key-th.png">
                <a:extLst>
                  <a:ext uri="{FF2B5EF4-FFF2-40B4-BE49-F238E27FC236}">
                    <a16:creationId xmlns:a16="http://schemas.microsoft.com/office/drawing/2014/main" id="{E726BA03-ABEB-4678-968E-1B270666B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766BFD-6644-4020-8033-78C4AD939F27}"/>
                  </a:ext>
                </a:extLst>
              </p:cNvPr>
              <p:cNvSpPr txBox="1"/>
              <p:nvPr/>
            </p:nvSpPr>
            <p:spPr>
              <a:xfrm>
                <a:off x="4985498" y="2489752"/>
                <a:ext cx="624728" cy="44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C80141D4-B837-4DB1-8A39-A2082C0767B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7523430" y="2523934"/>
              <a:ext cx="1637408" cy="42909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C0BB01-530D-455F-BEA1-CBA8F31D7E1F}"/>
                </a:ext>
              </a:extLst>
            </p:cNvPr>
            <p:cNvSpPr txBox="1"/>
            <p:nvPr/>
          </p:nvSpPr>
          <p:spPr>
            <a:xfrm>
              <a:off x="7804650" y="2348129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Application’s </a:t>
              </a:r>
            </a:p>
            <a:p>
              <a:pPr algn="ctr"/>
              <a:r>
                <a:rPr lang="en-US" sz="900" dirty="0"/>
                <a:t>Digest , Sign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EB70516D-3824-4159-8B68-73FBC481E8D4}"/>
                </a:ext>
              </a:extLst>
            </p:cNvPr>
            <p:cNvCxnSpPr>
              <a:cxnSpLocks/>
              <a:stCxn id="38" idx="2"/>
              <a:endCxn id="35" idx="3"/>
            </p:cNvCxnSpPr>
            <p:nvPr/>
          </p:nvCxnSpPr>
          <p:spPr>
            <a:xfrm rot="5400000">
              <a:off x="9556073" y="2964409"/>
              <a:ext cx="141828" cy="13480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81CDE4-AD23-43BF-8273-BD083A0DFE08}"/>
                </a:ext>
              </a:extLst>
            </p:cNvPr>
            <p:cNvGrpSpPr/>
            <p:nvPr/>
          </p:nvGrpSpPr>
          <p:grpSpPr>
            <a:xfrm>
              <a:off x="8722025" y="2953029"/>
              <a:ext cx="877624" cy="299396"/>
              <a:chOff x="7169977" y="4244518"/>
              <a:chExt cx="1170165" cy="399193"/>
            </a:xfrm>
          </p:grpSpPr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E54D291B-F8E7-4466-AE02-535216325358}"/>
                  </a:ext>
                </a:extLst>
              </p:cNvPr>
              <p:cNvSpPr/>
              <p:nvPr/>
            </p:nvSpPr>
            <p:spPr>
              <a:xfrm>
                <a:off x="7223397" y="4244518"/>
                <a:ext cx="1063326" cy="399193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25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03A81DE-A596-44C0-9FBF-610652BA8F15}"/>
                  </a:ext>
                </a:extLst>
              </p:cNvPr>
              <p:cNvSpPr/>
              <p:nvPr/>
            </p:nvSpPr>
            <p:spPr>
              <a:xfrm>
                <a:off x="7169977" y="4301212"/>
                <a:ext cx="1170165" cy="307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chemeClr val="accent2"/>
                    </a:solidFill>
                  </a:rPr>
                  <a:t>Sboot</a:t>
                </a:r>
                <a:r>
                  <a:rPr lang="en-US" sz="900" dirty="0">
                    <a:solidFill>
                      <a:schemeClr val="accent2"/>
                    </a:solidFill>
                  </a:rPr>
                  <a:t> Update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D77782-00BA-423E-9932-E5E928DBA936}"/>
                </a:ext>
              </a:extLst>
            </p:cNvPr>
            <p:cNvSpPr txBox="1"/>
            <p:nvPr/>
          </p:nvSpPr>
          <p:spPr>
            <a:xfrm>
              <a:off x="8677312" y="2118484"/>
              <a:ext cx="12917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505050"/>
                  </a:solidFill>
                  <a:cs typeface="Aharoni" pitchFamily="2" charset="-79"/>
                </a:rPr>
                <a:t>TFLXLS Part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4206D49-2DF3-4069-8147-473E92E9DCD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9029528" y="3383732"/>
              <a:ext cx="262622" cy="2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50799C-E07A-4327-8617-27C01309E0E8}"/>
                </a:ext>
              </a:extLst>
            </p:cNvPr>
            <p:cNvSpPr txBox="1"/>
            <p:nvPr/>
          </p:nvSpPr>
          <p:spPr>
            <a:xfrm>
              <a:off x="8595786" y="3786351"/>
              <a:ext cx="11977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Store Digest or Reject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5A1AFA-E286-49DA-AAB5-0592C685EF3D}"/>
                </a:ext>
              </a:extLst>
            </p:cNvPr>
            <p:cNvSpPr txBox="1"/>
            <p:nvPr/>
          </p:nvSpPr>
          <p:spPr>
            <a:xfrm>
              <a:off x="7791829" y="2672457"/>
              <a:ext cx="776333" cy="4563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dirty="0"/>
                <a:t>Digest on the bus is encrypted using </a:t>
              </a:r>
              <a:r>
                <a:rPr lang="en-US" sz="700" b="1" dirty="0"/>
                <a:t>IO</a:t>
              </a:r>
              <a:r>
                <a:rPr lang="en-US" sz="700" dirty="0"/>
                <a:t> </a:t>
              </a:r>
              <a:r>
                <a:rPr lang="en-US" sz="700" b="1" dirty="0"/>
                <a:t>Protection</a:t>
              </a:r>
              <a:r>
                <a:rPr lang="en-US" sz="700" dirty="0"/>
                <a:t>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20EAF7A-6A89-4C47-B73D-DD2C9A548E46}"/>
              </a:ext>
            </a:extLst>
          </p:cNvPr>
          <p:cNvGrpSpPr/>
          <p:nvPr/>
        </p:nvGrpSpPr>
        <p:grpSpPr>
          <a:xfrm>
            <a:off x="2222921" y="1264393"/>
            <a:ext cx="7746157" cy="3315491"/>
            <a:chOff x="2222921" y="1264393"/>
            <a:chExt cx="7746157" cy="3315491"/>
          </a:xfrm>
        </p:grpSpPr>
        <p:sp>
          <p:nvSpPr>
            <p:cNvPr id="5" name="Rounded Rectangle 26">
              <a:extLst>
                <a:ext uri="{FF2B5EF4-FFF2-40B4-BE49-F238E27FC236}">
                  <a16:creationId xmlns:a16="http://schemas.microsoft.com/office/drawing/2014/main" id="{7682F6C9-8572-4B1B-A125-EB58AEB55DFF}"/>
                </a:ext>
              </a:extLst>
            </p:cNvPr>
            <p:cNvSpPr/>
            <p:nvPr/>
          </p:nvSpPr>
          <p:spPr>
            <a:xfrm>
              <a:off x="6441207" y="2214455"/>
              <a:ext cx="1371601" cy="2012209"/>
            </a:xfrm>
            <a:prstGeom prst="roundRect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26">
              <a:extLst>
                <a:ext uri="{FF2B5EF4-FFF2-40B4-BE49-F238E27FC236}">
                  <a16:creationId xmlns:a16="http://schemas.microsoft.com/office/drawing/2014/main" id="{16947912-0E2B-4C6C-9D90-D0463E3F0B2B}"/>
                </a:ext>
              </a:extLst>
            </p:cNvPr>
            <p:cNvSpPr/>
            <p:nvPr/>
          </p:nvSpPr>
          <p:spPr>
            <a:xfrm>
              <a:off x="3742844" y="2995762"/>
              <a:ext cx="1371601" cy="1431722"/>
            </a:xfrm>
            <a:prstGeom prst="round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Group 170">
              <a:extLst>
                <a:ext uri="{FF2B5EF4-FFF2-40B4-BE49-F238E27FC236}">
                  <a16:creationId xmlns:a16="http://schemas.microsoft.com/office/drawing/2014/main" id="{4C54410B-BF96-42B5-9B7C-F6209641DCCD}"/>
                </a:ext>
              </a:extLst>
            </p:cNvPr>
            <p:cNvGrpSpPr/>
            <p:nvPr/>
          </p:nvGrpSpPr>
          <p:grpSpPr>
            <a:xfrm>
              <a:off x="3850528" y="3247535"/>
              <a:ext cx="503114" cy="569017"/>
              <a:chOff x="7839075" y="4354989"/>
              <a:chExt cx="495300" cy="700674"/>
            </a:xfrm>
          </p:grpSpPr>
          <p:pic>
            <p:nvPicPr>
              <p:cNvPr id="41" name="Picture 40" descr="red-key-md.png">
                <a:extLst>
                  <a:ext uri="{FF2B5EF4-FFF2-40B4-BE49-F238E27FC236}">
                    <a16:creationId xmlns:a16="http://schemas.microsoft.com/office/drawing/2014/main" id="{BB8C6FA2-FDEC-490A-8824-D7C9E95B8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857146" y="4354989"/>
                <a:ext cx="325483" cy="32004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21FD60-FA69-4711-B8D6-4F940A45CD54}"/>
                  </a:ext>
                </a:extLst>
              </p:cNvPr>
              <p:cNvSpPr txBox="1"/>
              <p:nvPr/>
            </p:nvSpPr>
            <p:spPr>
              <a:xfrm>
                <a:off x="7839075" y="4657725"/>
                <a:ext cx="495300" cy="39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K</a:t>
                </a:r>
                <a:r>
                  <a:rPr lang="en-US" sz="675" dirty="0">
                    <a:solidFill>
                      <a:srgbClr val="C00000"/>
                    </a:solidFill>
                  </a:rPr>
                  <a:t>PRIV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93D30A-3386-48FC-B5AC-CE3D4294D787}"/>
                </a:ext>
              </a:extLst>
            </p:cNvPr>
            <p:cNvSpPr txBox="1"/>
            <p:nvPr/>
          </p:nvSpPr>
          <p:spPr>
            <a:xfrm>
              <a:off x="3794544" y="2736079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OEM Signer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3CAF57-4779-46F1-8D66-2195902B9109}"/>
                </a:ext>
              </a:extLst>
            </p:cNvPr>
            <p:cNvSpPr/>
            <p:nvPr/>
          </p:nvSpPr>
          <p:spPr>
            <a:xfrm>
              <a:off x="4341977" y="3845969"/>
              <a:ext cx="592931" cy="364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ECDSA</a:t>
              </a:r>
            </a:p>
            <a:p>
              <a:pPr algn="ctr"/>
              <a:r>
                <a:rPr lang="en-US" sz="900" dirty="0">
                  <a:solidFill>
                    <a:srgbClr val="1A63B3"/>
                  </a:solidFill>
                </a:rPr>
                <a:t>SIGN</a:t>
              </a:r>
            </a:p>
          </p:txBody>
        </p:sp>
        <p:cxnSp>
          <p:nvCxnSpPr>
            <p:cNvPr id="11" name="Elbow Connector 12">
              <a:extLst>
                <a:ext uri="{FF2B5EF4-FFF2-40B4-BE49-F238E27FC236}">
                  <a16:creationId xmlns:a16="http://schemas.microsoft.com/office/drawing/2014/main" id="{1F7D357F-3858-4D01-BCDB-DA224EC34FC8}"/>
                </a:ext>
              </a:extLst>
            </p:cNvPr>
            <p:cNvCxnSpPr>
              <a:cxnSpLocks/>
              <a:stCxn id="42" idx="0"/>
              <a:endCxn id="10" idx="0"/>
            </p:cNvCxnSpPr>
            <p:nvPr/>
          </p:nvCxnSpPr>
          <p:spPr>
            <a:xfrm rot="16200000" flipH="1">
              <a:off x="4193971" y="3401497"/>
              <a:ext cx="352586" cy="536357"/>
            </a:xfrm>
            <a:prstGeom prst="bentConnector3">
              <a:avLst>
                <a:gd name="adj1" fmla="val -2701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B1F5279-6293-4163-B62F-F72578D9A4B6}"/>
                </a:ext>
              </a:extLst>
            </p:cNvPr>
            <p:cNvSpPr/>
            <p:nvPr/>
          </p:nvSpPr>
          <p:spPr>
            <a:xfrm>
              <a:off x="3794543" y="1929325"/>
              <a:ext cx="1284074" cy="53032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Application Image (AI)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31AD1-6B82-4AFF-8732-1E046342F3E0}"/>
                </a:ext>
              </a:extLst>
            </p:cNvPr>
            <p:cNvSpPr/>
            <p:nvPr/>
          </p:nvSpPr>
          <p:spPr>
            <a:xfrm>
              <a:off x="2222921" y="3792295"/>
              <a:ext cx="731750" cy="475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SHA256</a:t>
              </a:r>
            </a:p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HASH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6B412A-E94F-40DB-BC52-02B655FE103A}"/>
                </a:ext>
              </a:extLst>
            </p:cNvPr>
            <p:cNvSpPr txBox="1"/>
            <p:nvPr/>
          </p:nvSpPr>
          <p:spPr>
            <a:xfrm>
              <a:off x="2949100" y="3844886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Application’s </a:t>
              </a:r>
            </a:p>
            <a:p>
              <a:pPr algn="ctr"/>
              <a:r>
                <a:rPr lang="en-US" sz="900" dirty="0"/>
                <a:t>Digest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24278FF-43CE-4281-B52F-14D9DB64688F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 flipV="1">
              <a:off x="2954672" y="4027991"/>
              <a:ext cx="1387305" cy="2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1C7B4309-6896-4BCD-A74B-D95C6E9EDE35}"/>
                </a:ext>
              </a:extLst>
            </p:cNvPr>
            <p:cNvCxnSpPr>
              <a:cxnSpLocks/>
              <a:stCxn id="12" idx="5"/>
              <a:endCxn id="13" idx="0"/>
            </p:cNvCxnSpPr>
            <p:nvPr/>
          </p:nvCxnSpPr>
          <p:spPr>
            <a:xfrm rot="10800000" flipV="1">
              <a:off x="2588798" y="2194487"/>
              <a:ext cx="1272037" cy="159780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CCDF620-DC95-4E60-A79F-9A600911A8C5}"/>
                </a:ext>
              </a:extLst>
            </p:cNvPr>
            <p:cNvSpPr/>
            <p:nvPr/>
          </p:nvSpPr>
          <p:spPr>
            <a:xfrm>
              <a:off x="3742843" y="2477895"/>
              <a:ext cx="1199380" cy="178493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1A63B3"/>
                  </a:solidFill>
                </a:rPr>
                <a:t>Signature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686BE3E-C298-44F5-992A-CFAA4379857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H="1" flipV="1">
              <a:off x="4919911" y="2567141"/>
              <a:ext cx="14996" cy="1460850"/>
            </a:xfrm>
            <a:prstGeom prst="bentConnector3">
              <a:avLst>
                <a:gd name="adj1" fmla="val -303402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7E54BB-385F-48F0-B741-8E9856003A63}"/>
                </a:ext>
              </a:extLst>
            </p:cNvPr>
            <p:cNvCxnSpPr>
              <a:cxnSpLocks/>
              <a:stCxn id="12" idx="2"/>
              <a:endCxn id="5" idx="1"/>
            </p:cNvCxnSpPr>
            <p:nvPr/>
          </p:nvCxnSpPr>
          <p:spPr>
            <a:xfrm>
              <a:off x="5012327" y="2194487"/>
              <a:ext cx="1428880" cy="1026073"/>
            </a:xfrm>
            <a:prstGeom prst="bentConnector3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3ABD9C-7934-4BD0-A599-79D39CB8B5D5}"/>
                </a:ext>
              </a:extLst>
            </p:cNvPr>
            <p:cNvSpPr txBox="1"/>
            <p:nvPr/>
          </p:nvSpPr>
          <p:spPr>
            <a:xfrm>
              <a:off x="6532236" y="1929213"/>
              <a:ext cx="1176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Host MCU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9DBA89-6B3A-4573-8F19-1FF55595556D}"/>
                </a:ext>
              </a:extLst>
            </p:cNvPr>
            <p:cNvCxnSpPr>
              <a:cxnSpLocks/>
            </p:cNvCxnSpPr>
            <p:nvPr/>
          </p:nvCxnSpPr>
          <p:spPr>
            <a:xfrm>
              <a:off x="6470829" y="2743876"/>
              <a:ext cx="1316791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C5E89B-96DC-4D90-94F9-AFC1005C1E3C}"/>
                </a:ext>
              </a:extLst>
            </p:cNvPr>
            <p:cNvSpPr txBox="1"/>
            <p:nvPr/>
          </p:nvSpPr>
          <p:spPr>
            <a:xfrm>
              <a:off x="6541096" y="2316184"/>
              <a:ext cx="11762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Secure Bootloader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5ED759-2381-44CB-89DC-1EAE51E2E005}"/>
                </a:ext>
              </a:extLst>
            </p:cNvPr>
            <p:cNvSpPr txBox="1"/>
            <p:nvPr/>
          </p:nvSpPr>
          <p:spPr>
            <a:xfrm>
              <a:off x="6470897" y="3816552"/>
              <a:ext cx="12708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User Application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5FF455-CC98-43AF-8382-AB3A33D3F4D0}"/>
                </a:ext>
              </a:extLst>
            </p:cNvPr>
            <p:cNvSpPr txBox="1"/>
            <p:nvPr/>
          </p:nvSpPr>
          <p:spPr>
            <a:xfrm>
              <a:off x="3655570" y="1264393"/>
              <a:ext cx="146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OEM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E85573-8110-45D9-B482-2C9D4E665A81}"/>
                </a:ext>
              </a:extLst>
            </p:cNvPr>
            <p:cNvSpPr txBox="1"/>
            <p:nvPr/>
          </p:nvSpPr>
          <p:spPr>
            <a:xfrm>
              <a:off x="7005161" y="1264393"/>
              <a:ext cx="181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/>
                <a:t>Product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E6B1C8-BB32-4662-8C98-3F339A25206E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3" y="1347953"/>
              <a:ext cx="0" cy="32319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7" name="Picture 2" descr="http://schneeblog.com/wp-content/uploads/2013/12/Thumbs_Up_Down.jpeg">
              <a:extLst>
                <a:ext uri="{FF2B5EF4-FFF2-40B4-BE49-F238E27FC236}">
                  <a16:creationId xmlns:a16="http://schemas.microsoft.com/office/drawing/2014/main" id="{2EA7C245-09BF-4660-B02D-8459BEC1A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3088" y="3482450"/>
              <a:ext cx="822958" cy="374449"/>
            </a:xfrm>
            <a:prstGeom prst="rect">
              <a:avLst/>
            </a:prstGeom>
            <a:noFill/>
          </p:spPr>
        </p:pic>
        <p:sp>
          <p:nvSpPr>
            <p:cNvPr id="28" name="Rounded Rectangle 26">
              <a:extLst>
                <a:ext uri="{FF2B5EF4-FFF2-40B4-BE49-F238E27FC236}">
                  <a16:creationId xmlns:a16="http://schemas.microsoft.com/office/drawing/2014/main" id="{4E4BB54E-56F8-48EB-9073-139F1A58E706}"/>
                </a:ext>
              </a:extLst>
            </p:cNvPr>
            <p:cNvSpPr/>
            <p:nvPr/>
          </p:nvSpPr>
          <p:spPr>
            <a:xfrm>
              <a:off x="8669414" y="2354917"/>
              <a:ext cx="1244853" cy="1731285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825" dirty="0">
                <a:solidFill>
                  <a:srgbClr val="C00000"/>
                </a:solidFill>
              </a:endParaRPr>
            </a:p>
          </p:txBody>
        </p:sp>
        <p:grpSp>
          <p:nvGrpSpPr>
            <p:cNvPr id="29" name="Group 15">
              <a:extLst>
                <a:ext uri="{FF2B5EF4-FFF2-40B4-BE49-F238E27FC236}">
                  <a16:creationId xmlns:a16="http://schemas.microsoft.com/office/drawing/2014/main" id="{D6249C7E-340C-4DE7-8916-E580AC5B941F}"/>
                </a:ext>
              </a:extLst>
            </p:cNvPr>
            <p:cNvGrpSpPr/>
            <p:nvPr/>
          </p:nvGrpSpPr>
          <p:grpSpPr>
            <a:xfrm>
              <a:off x="9468099" y="2391080"/>
              <a:ext cx="421045" cy="546167"/>
              <a:chOff x="4985498" y="2179319"/>
              <a:chExt cx="624728" cy="760299"/>
            </a:xfrm>
          </p:grpSpPr>
          <p:pic>
            <p:nvPicPr>
              <p:cNvPr id="39" name="Picture 38" descr="green-key-th.png">
                <a:extLst>
                  <a:ext uri="{FF2B5EF4-FFF2-40B4-BE49-F238E27FC236}">
                    <a16:creationId xmlns:a16="http://schemas.microsoft.com/office/drawing/2014/main" id="{7A2A4545-1162-48EF-940B-F8E3DBC9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39797" y="2179319"/>
                <a:ext cx="326571" cy="32004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DF5776-B15B-4167-A633-E1BA6976EAC9}"/>
                  </a:ext>
                </a:extLst>
              </p:cNvPr>
              <p:cNvSpPr txBox="1"/>
              <p:nvPr/>
            </p:nvSpPr>
            <p:spPr>
              <a:xfrm>
                <a:off x="4985498" y="2489752"/>
                <a:ext cx="624728" cy="449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</a:rPr>
                  <a:t>Signer</a:t>
                </a:r>
              </a:p>
              <a:p>
                <a:r>
                  <a:rPr lang="en-US" sz="1050" dirty="0">
                    <a:solidFill>
                      <a:srgbClr val="00B050"/>
                    </a:solidFill>
                  </a:rPr>
                  <a:t>K</a:t>
                </a:r>
                <a:r>
                  <a:rPr lang="en-US" sz="675" dirty="0">
                    <a:solidFill>
                      <a:srgbClr val="00B050"/>
                    </a:solidFill>
                  </a:rPr>
                  <a:t>PUB</a:t>
                </a:r>
              </a:p>
            </p:txBody>
          </p:sp>
        </p:grp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66A1C373-50A6-492A-8B31-5B0AE44185C8}"/>
                </a:ext>
              </a:extLst>
            </p:cNvPr>
            <p:cNvCxnSpPr>
              <a:cxnSpLocks/>
              <a:stCxn id="22" idx="3"/>
              <a:endCxn id="37" idx="0"/>
            </p:cNvCxnSpPr>
            <p:nvPr/>
          </p:nvCxnSpPr>
          <p:spPr>
            <a:xfrm>
              <a:off x="7717351" y="2523933"/>
              <a:ext cx="1447041" cy="101129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3A948A-67E2-4E96-9869-9210A0AE6B30}"/>
                </a:ext>
              </a:extLst>
            </p:cNvPr>
            <p:cNvSpPr txBox="1"/>
            <p:nvPr/>
          </p:nvSpPr>
          <p:spPr>
            <a:xfrm>
              <a:off x="7844394" y="2336738"/>
              <a:ext cx="817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Application’s </a:t>
              </a:r>
            </a:p>
            <a:p>
              <a:pPr algn="ctr"/>
              <a:r>
                <a:rPr lang="en-US" sz="900" dirty="0"/>
                <a:t>Digest, Sign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979BFDA-2B8A-4592-AA26-AB339470E888}"/>
                </a:ext>
              </a:extLst>
            </p:cNvPr>
            <p:cNvCxnSpPr>
              <a:cxnSpLocks/>
              <a:stCxn id="40" idx="2"/>
              <a:endCxn id="37" idx="3"/>
            </p:cNvCxnSpPr>
            <p:nvPr/>
          </p:nvCxnSpPr>
          <p:spPr>
            <a:xfrm rot="5400000">
              <a:off x="9247040" y="3253347"/>
              <a:ext cx="747683" cy="11548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74BE0E-FE64-4CAD-B51A-0C12E1AE53D7}"/>
                </a:ext>
              </a:extLst>
            </p:cNvPr>
            <p:cNvGrpSpPr/>
            <p:nvPr/>
          </p:nvGrpSpPr>
          <p:grpSpPr>
            <a:xfrm>
              <a:off x="8725579" y="3535232"/>
              <a:ext cx="877624" cy="299396"/>
              <a:chOff x="7169977" y="4244524"/>
              <a:chExt cx="1170165" cy="399194"/>
            </a:xfrm>
          </p:grpSpPr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id="{582DF000-670E-49CA-8ACD-6B6904812A5A}"/>
                  </a:ext>
                </a:extLst>
              </p:cNvPr>
              <p:cNvSpPr/>
              <p:nvPr/>
            </p:nvSpPr>
            <p:spPr>
              <a:xfrm>
                <a:off x="7223397" y="4244524"/>
                <a:ext cx="1063327" cy="39919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25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44823B-3A3F-4EBB-84DF-52E691B48B84}"/>
                  </a:ext>
                </a:extLst>
              </p:cNvPr>
              <p:cNvSpPr/>
              <p:nvPr/>
            </p:nvSpPr>
            <p:spPr>
              <a:xfrm>
                <a:off x="7169977" y="4301212"/>
                <a:ext cx="1170165" cy="307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 err="1">
                    <a:solidFill>
                      <a:schemeClr val="accent2"/>
                    </a:solidFill>
                  </a:rPr>
                  <a:t>Sboot</a:t>
                </a:r>
                <a:r>
                  <a:rPr lang="en-US" sz="900" dirty="0">
                    <a:solidFill>
                      <a:schemeClr val="accent2"/>
                    </a:solidFill>
                  </a:rPr>
                  <a:t> Verify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C8EF0F-22BE-403B-9E6F-AC24BAF35D3C}"/>
                </a:ext>
              </a:extLst>
            </p:cNvPr>
            <p:cNvSpPr txBox="1"/>
            <p:nvPr/>
          </p:nvSpPr>
          <p:spPr>
            <a:xfrm>
              <a:off x="8677312" y="2118484"/>
              <a:ext cx="12917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505050"/>
                  </a:solidFill>
                  <a:cs typeface="Aharoni" pitchFamily="2" charset="-79"/>
                </a:rPr>
                <a:t>TFLXLS Part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3184E14-F8F0-4EDC-9026-564A096CCD2D}"/>
                </a:ext>
              </a:extLst>
            </p:cNvPr>
            <p:cNvCxnSpPr>
              <a:stCxn id="37" idx="1"/>
            </p:cNvCxnSpPr>
            <p:nvPr/>
          </p:nvCxnSpPr>
          <p:spPr>
            <a:xfrm rot="10800000">
              <a:off x="7643551" y="3684358"/>
              <a:ext cx="1122095" cy="573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93CAEB-B101-4A86-A779-BC229E375B6D}"/>
                </a:ext>
              </a:extLst>
            </p:cNvPr>
            <p:cNvSpPr txBox="1"/>
            <p:nvPr/>
          </p:nvSpPr>
          <p:spPr>
            <a:xfrm>
              <a:off x="7897174" y="34933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Execute Or</a:t>
              </a:r>
            </a:p>
            <a:p>
              <a:pPr algn="ctr"/>
              <a:r>
                <a:rPr lang="en-US" sz="900" dirty="0"/>
                <a:t>Reject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CBC80D-7D2B-4341-BEB1-393CB50AC182}"/>
                </a:ext>
              </a:extLst>
            </p:cNvPr>
            <p:cNvSpPr txBox="1"/>
            <p:nvPr/>
          </p:nvSpPr>
          <p:spPr>
            <a:xfrm>
              <a:off x="7842525" y="2645298"/>
              <a:ext cx="810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Digest on the bus is encrypted using </a:t>
              </a:r>
              <a:r>
                <a:rPr lang="en-US" sz="700" b="1" dirty="0"/>
                <a:t>IO</a:t>
              </a:r>
              <a:r>
                <a:rPr lang="en-US" sz="700" dirty="0"/>
                <a:t> </a:t>
              </a:r>
              <a:r>
                <a:rPr lang="en-US" sz="700" b="1" dirty="0"/>
                <a:t>Protection</a:t>
              </a:r>
              <a:r>
                <a:rPr lang="en-US" sz="700" dirty="0"/>
                <a:t>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4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154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Vishnu - I41800</dc:creator>
  <cp:lastModifiedBy>Kalyan Chakravarthy Manukonda - I41682</cp:lastModifiedBy>
  <cp:revision>13</cp:revision>
  <dcterms:created xsi:type="dcterms:W3CDTF">2019-06-21T08:09:09Z</dcterms:created>
  <dcterms:modified xsi:type="dcterms:W3CDTF">2019-09-24T02:08:26Z</dcterms:modified>
</cp:coreProperties>
</file>