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20" r:id="rId3"/>
    <p:sldId id="4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9158-6DB2-4D81-A791-861383A99F8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DA1F-A675-43D8-BF6C-071A53A3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613-FB56-4DBA-A917-B8D5043C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1691-40A4-4458-9583-276BDFE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E07-2815-4C0F-9434-AA2D1B1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C6AD-02BA-4E04-B4B4-C6A4E5E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93E4-36BB-46AB-8278-1F08C2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279A-15DD-4613-866E-D2FC5ED1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BE99-1A5D-4103-BEBE-29FD319D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830C-4B68-402E-8093-72812BA4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6ECC-5ED8-491A-89B4-C815D7F8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F0B3-E5F1-4F78-A49B-48B832B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10DE-E7E2-40DB-BD7A-9489B0BF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829EC-DCA2-4850-958A-F0612E77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93AE-68D5-4F82-AB2A-EE3B828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5D4-5D61-4B7F-945B-3C2F949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0D63-45BB-4852-9624-947F3E4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: Blank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2004413" y="301752"/>
            <a:ext cx="9577989" cy="4499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2004413" y="758955"/>
            <a:ext cx="9577987" cy="348343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9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F03C-CFBB-4F31-A1D7-405D969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E66B-F069-4D14-A83A-24EB0B1F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CAE4-FDF0-43FE-95A8-46661FF8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4B18-B329-4E04-9D2A-14B710E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BEA-0402-49F5-8972-769B7B7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847E-8911-4B60-8CA4-457756A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B495-A4EC-4756-81E8-DF634FBE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726B-FAD2-4AC0-873A-B6AE59F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AB30-7CB6-4822-B242-2794D04A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3F8-27B5-47B0-BC1B-856127D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8704-1451-4522-B20D-838DEEF6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547C-B4B1-4D17-B83B-5C0C1A24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B961-541D-4D69-B249-38234187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1BE0-2210-4B87-ABED-2EE05AA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CA13-EDC9-454F-B720-1ED87C32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5592-CBCE-4507-93B0-086DD7E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81E1-410F-4359-88BF-C4DF07BF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F52F-6FB3-4535-A510-FC3380E3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060C-8241-4D6E-9ED9-A54AD99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74ED-12EE-46C0-8F15-48B44427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A725-34A5-46B0-898B-A0B8C491C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5206-4498-4AAE-A802-0BF73EC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09982-0F8F-4EFC-9372-88605EB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AED8F-F6AC-4730-AF9E-0A4F098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1C5-E49D-447D-BAB4-6F795F1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F610-DDA3-49E9-95B3-EF58068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EDF6-96BC-4A5F-80FA-48A0E2B7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EF74-8240-4E2C-A39E-571A8337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8C5C8-2D33-485E-BFFA-BE4041F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8B17-F3ED-4174-BEB3-EB6EA50F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EEB3-D9A3-4579-A848-5C7754D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4BDE-B328-4E2D-A238-91A49A64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AEE5-994C-47CF-8B64-4457ED2A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24AC-1C42-407B-894D-2508C023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68F2-0817-4934-AA87-4A8A53C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0F9-4B38-4772-8375-3846A531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1037-2217-48C1-A830-797359AE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B2A-F6A3-4C00-A00E-3FB3C825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07FB2-84C5-44F2-A86C-0555E164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95F0-693A-4C1F-93D3-D4FE529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1B31-9E36-4E59-9B6E-A803417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90AB4-AC2A-480C-9361-DE04C89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1BB4-E8AA-4145-A4D2-9DF158EA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A160-8987-4340-BA20-1403E19F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FB11-27EF-4C8C-939D-D02D5D6A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61AA-9000-4FA3-8789-CB40BA06B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EA06-51C3-4FAA-9745-707AB1BD6E1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75B-1CE9-49B9-A5E7-4529D0CF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CB33-9E8A-4560-BFE3-03BB7234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17824-B543-4591-86B7-1C57B34810B7}"/>
              </a:ext>
            </a:extLst>
          </p:cNvPr>
          <p:cNvSpPr txBox="1"/>
          <p:nvPr/>
        </p:nvSpPr>
        <p:spPr>
          <a:xfrm>
            <a:off x="2945476" y="1978430"/>
            <a:ext cx="630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TFLXLS </a:t>
            </a:r>
          </a:p>
          <a:p>
            <a:pPr algn="ctr"/>
            <a:r>
              <a:rPr lang="en-US" sz="3600" b="1" dirty="0"/>
              <a:t>Public Key Rotation JUPYTER IMAGE SOURCE</a:t>
            </a:r>
          </a:p>
        </p:txBody>
      </p:sp>
    </p:spTree>
    <p:extLst>
      <p:ext uri="{BB962C8B-B14F-4D97-AF65-F5344CB8AC3E}">
        <p14:creationId xmlns:p14="http://schemas.microsoft.com/office/powerpoint/2010/main" val="3271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CAD3620-4DF1-498A-8E23-305176D576D3}"/>
              </a:ext>
            </a:extLst>
          </p:cNvPr>
          <p:cNvGrpSpPr/>
          <p:nvPr/>
        </p:nvGrpSpPr>
        <p:grpSpPr>
          <a:xfrm>
            <a:off x="658661" y="383246"/>
            <a:ext cx="3717980" cy="2173014"/>
            <a:chOff x="658661" y="383246"/>
            <a:chExt cx="3717980" cy="2173014"/>
          </a:xfrm>
        </p:grpSpPr>
        <p:sp>
          <p:nvSpPr>
            <p:cNvPr id="38" name="Rounded Rectangle 26">
              <a:extLst>
                <a:ext uri="{FF2B5EF4-FFF2-40B4-BE49-F238E27FC236}">
                  <a16:creationId xmlns:a16="http://schemas.microsoft.com/office/drawing/2014/main" id="{8C8E6252-5F97-4BC6-8015-60B27968B816}"/>
                </a:ext>
              </a:extLst>
            </p:cNvPr>
            <p:cNvSpPr/>
            <p:nvPr/>
          </p:nvSpPr>
          <p:spPr>
            <a:xfrm>
              <a:off x="658661" y="988160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7D9AE2-6190-4C97-BFD0-565415C9C8D9}"/>
                </a:ext>
              </a:extLst>
            </p:cNvPr>
            <p:cNvSpPr txBox="1"/>
            <p:nvPr/>
          </p:nvSpPr>
          <p:spPr>
            <a:xfrm>
              <a:off x="940348" y="2123648"/>
              <a:ext cx="74539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grpSp>
          <p:nvGrpSpPr>
            <p:cNvPr id="40" name="Group 15">
              <a:extLst>
                <a:ext uri="{FF2B5EF4-FFF2-40B4-BE49-F238E27FC236}">
                  <a16:creationId xmlns:a16="http://schemas.microsoft.com/office/drawing/2014/main" id="{AC80C8A5-90EF-498A-B909-B689A37F1175}"/>
                </a:ext>
              </a:extLst>
            </p:cNvPr>
            <p:cNvGrpSpPr/>
            <p:nvPr/>
          </p:nvGrpSpPr>
          <p:grpSpPr>
            <a:xfrm>
              <a:off x="1405396" y="1333915"/>
              <a:ext cx="522813" cy="614652"/>
              <a:chOff x="5114926" y="2179319"/>
              <a:chExt cx="495300" cy="654603"/>
            </a:xfrm>
          </p:grpSpPr>
          <p:pic>
            <p:nvPicPr>
              <p:cNvPr id="41" name="Picture 40" descr="green-key-th.png">
                <a:extLst>
                  <a:ext uri="{FF2B5EF4-FFF2-40B4-BE49-F238E27FC236}">
                    <a16:creationId xmlns:a16="http://schemas.microsoft.com/office/drawing/2014/main" id="{A456DCF2-16CC-4B7C-9FB6-B7E528E3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905E85-F463-4469-9EA8-C23416D1EE1B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34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43" name="Group 170">
              <a:extLst>
                <a:ext uri="{FF2B5EF4-FFF2-40B4-BE49-F238E27FC236}">
                  <a16:creationId xmlns:a16="http://schemas.microsoft.com/office/drawing/2014/main" id="{E32513E1-3B95-4E38-8AF6-211DBFDFA774}"/>
                </a:ext>
              </a:extLst>
            </p:cNvPr>
            <p:cNvGrpSpPr/>
            <p:nvPr/>
          </p:nvGrpSpPr>
          <p:grpSpPr>
            <a:xfrm>
              <a:off x="769847" y="1329665"/>
              <a:ext cx="585245" cy="569017"/>
              <a:chOff x="7758220" y="4354989"/>
              <a:chExt cx="576155" cy="700675"/>
            </a:xfrm>
          </p:grpSpPr>
          <p:pic>
            <p:nvPicPr>
              <p:cNvPr id="44" name="Picture 43" descr="red-key-md.png">
                <a:extLst>
                  <a:ext uri="{FF2B5EF4-FFF2-40B4-BE49-F238E27FC236}">
                    <a16:creationId xmlns:a16="http://schemas.microsoft.com/office/drawing/2014/main" id="{CA0F6E3F-A485-41BC-9EA9-4F7E79B4D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C1737A-2117-47E1-B2CC-E071D21BF946}"/>
                  </a:ext>
                </a:extLst>
              </p:cNvPr>
              <p:cNvSpPr txBox="1"/>
              <p:nvPr/>
            </p:nvSpPr>
            <p:spPr>
              <a:xfrm>
                <a:off x="7758220" y="4657726"/>
                <a:ext cx="576155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E258BA-A97A-4648-92D5-281971C3BDCB}"/>
                </a:ext>
              </a:extLst>
            </p:cNvPr>
            <p:cNvCxnSpPr>
              <a:cxnSpLocks/>
            </p:cNvCxnSpPr>
            <p:nvPr/>
          </p:nvCxnSpPr>
          <p:spPr>
            <a:xfrm>
              <a:off x="2525160" y="539790"/>
              <a:ext cx="0" cy="20164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1AD775-C137-43FC-8CF0-3EA771BFDD74}"/>
                </a:ext>
              </a:extLst>
            </p:cNvPr>
            <p:cNvSpPr txBox="1"/>
            <p:nvPr/>
          </p:nvSpPr>
          <p:spPr>
            <a:xfrm>
              <a:off x="729323" y="383246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89CC61-7D20-4DE7-8427-57D1D30D40F4}"/>
                </a:ext>
              </a:extLst>
            </p:cNvPr>
            <p:cNvSpPr txBox="1"/>
            <p:nvPr/>
          </p:nvSpPr>
          <p:spPr>
            <a:xfrm>
              <a:off x="3028408" y="383246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305F8-9114-4E01-BF06-7770459246C8}"/>
                </a:ext>
              </a:extLst>
            </p:cNvPr>
            <p:cNvSpPr txBox="1"/>
            <p:nvPr/>
          </p:nvSpPr>
          <p:spPr>
            <a:xfrm>
              <a:off x="3412011" y="2117881"/>
              <a:ext cx="6270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50" name="Rounded Rectangle 26">
              <a:extLst>
                <a:ext uri="{FF2B5EF4-FFF2-40B4-BE49-F238E27FC236}">
                  <a16:creationId xmlns:a16="http://schemas.microsoft.com/office/drawing/2014/main" id="{F375A9C4-BC8A-4F38-AC04-45116D0665E1}"/>
                </a:ext>
              </a:extLst>
            </p:cNvPr>
            <p:cNvSpPr/>
            <p:nvPr/>
          </p:nvSpPr>
          <p:spPr>
            <a:xfrm>
              <a:off x="3005040" y="982393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1CAF3F8-E8AA-49F8-9E40-634748B8AD8B}"/>
              </a:ext>
            </a:extLst>
          </p:cNvPr>
          <p:cNvGrpSpPr/>
          <p:nvPr/>
        </p:nvGrpSpPr>
        <p:grpSpPr>
          <a:xfrm>
            <a:off x="7081597" y="378805"/>
            <a:ext cx="3717980" cy="2169108"/>
            <a:chOff x="7081597" y="378805"/>
            <a:chExt cx="3717980" cy="2169108"/>
          </a:xfrm>
        </p:grpSpPr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7710EA39-7408-4179-9C1D-CF2AA924E6AC}"/>
                </a:ext>
              </a:extLst>
            </p:cNvPr>
            <p:cNvSpPr/>
            <p:nvPr/>
          </p:nvSpPr>
          <p:spPr>
            <a:xfrm>
              <a:off x="7081597" y="979813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80B8E1C-5C05-4990-A42A-20032FA11D49}"/>
                </a:ext>
              </a:extLst>
            </p:cNvPr>
            <p:cNvSpPr txBox="1"/>
            <p:nvPr/>
          </p:nvSpPr>
          <p:spPr>
            <a:xfrm>
              <a:off x="7363284" y="2115301"/>
              <a:ext cx="7453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grpSp>
          <p:nvGrpSpPr>
            <p:cNvPr id="56" name="Group 15">
              <a:extLst>
                <a:ext uri="{FF2B5EF4-FFF2-40B4-BE49-F238E27FC236}">
                  <a16:creationId xmlns:a16="http://schemas.microsoft.com/office/drawing/2014/main" id="{33F56425-4B74-46A6-BA46-0279924FA617}"/>
                </a:ext>
              </a:extLst>
            </p:cNvPr>
            <p:cNvGrpSpPr/>
            <p:nvPr/>
          </p:nvGrpSpPr>
          <p:grpSpPr>
            <a:xfrm>
              <a:off x="7828332" y="1325568"/>
              <a:ext cx="522813" cy="614652"/>
              <a:chOff x="5114926" y="2179319"/>
              <a:chExt cx="495300" cy="654603"/>
            </a:xfrm>
          </p:grpSpPr>
          <p:pic>
            <p:nvPicPr>
              <p:cNvPr id="57" name="Picture 56" descr="green-key-th.png">
                <a:extLst>
                  <a:ext uri="{FF2B5EF4-FFF2-40B4-BE49-F238E27FC236}">
                    <a16:creationId xmlns:a16="http://schemas.microsoft.com/office/drawing/2014/main" id="{E2834700-87EE-456D-88BC-5F5614289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415238-F26A-4930-9F0B-37F2F28E86BA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34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59" name="Group 170">
              <a:extLst>
                <a:ext uri="{FF2B5EF4-FFF2-40B4-BE49-F238E27FC236}">
                  <a16:creationId xmlns:a16="http://schemas.microsoft.com/office/drawing/2014/main" id="{00476D85-6A02-478A-B551-EB7BD65D13FD}"/>
                </a:ext>
              </a:extLst>
            </p:cNvPr>
            <p:cNvGrpSpPr/>
            <p:nvPr/>
          </p:nvGrpSpPr>
          <p:grpSpPr>
            <a:xfrm>
              <a:off x="7192783" y="1321318"/>
              <a:ext cx="585245" cy="569017"/>
              <a:chOff x="7758220" y="4354989"/>
              <a:chExt cx="576155" cy="700675"/>
            </a:xfrm>
          </p:grpSpPr>
          <p:pic>
            <p:nvPicPr>
              <p:cNvPr id="60" name="Picture 59" descr="red-key-md.png">
                <a:extLst>
                  <a:ext uri="{FF2B5EF4-FFF2-40B4-BE49-F238E27FC236}">
                    <a16:creationId xmlns:a16="http://schemas.microsoft.com/office/drawing/2014/main" id="{276BD42D-63DF-47CA-BEC6-8832E953D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F77C9D-4120-42A4-8ED6-C4108CEA90D3}"/>
                  </a:ext>
                </a:extLst>
              </p:cNvPr>
              <p:cNvSpPr txBox="1"/>
              <p:nvPr/>
            </p:nvSpPr>
            <p:spPr>
              <a:xfrm>
                <a:off x="7758220" y="4657726"/>
                <a:ext cx="576155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B150A5-018B-4049-998B-C67F85B96832}"/>
                </a:ext>
              </a:extLst>
            </p:cNvPr>
            <p:cNvCxnSpPr>
              <a:cxnSpLocks/>
            </p:cNvCxnSpPr>
            <p:nvPr/>
          </p:nvCxnSpPr>
          <p:spPr>
            <a:xfrm>
              <a:off x="8948096" y="531443"/>
              <a:ext cx="0" cy="20164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EA6B6F-4B2E-44B9-9D33-F03931888E94}"/>
                </a:ext>
              </a:extLst>
            </p:cNvPr>
            <p:cNvSpPr txBox="1"/>
            <p:nvPr/>
          </p:nvSpPr>
          <p:spPr>
            <a:xfrm>
              <a:off x="9834947" y="2109534"/>
              <a:ext cx="6270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66" name="Rounded Rectangle 26">
              <a:extLst>
                <a:ext uri="{FF2B5EF4-FFF2-40B4-BE49-F238E27FC236}">
                  <a16:creationId xmlns:a16="http://schemas.microsoft.com/office/drawing/2014/main" id="{F275B6ED-4A43-4675-9C90-79C7E1420EF1}"/>
                </a:ext>
              </a:extLst>
            </p:cNvPr>
            <p:cNvSpPr/>
            <p:nvPr/>
          </p:nvSpPr>
          <p:spPr>
            <a:xfrm>
              <a:off x="9427976" y="974046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E4220F3-4B81-473D-9CA2-115A9E5D51EA}"/>
                </a:ext>
              </a:extLst>
            </p:cNvPr>
            <p:cNvGrpSpPr/>
            <p:nvPr/>
          </p:nvGrpSpPr>
          <p:grpSpPr>
            <a:xfrm>
              <a:off x="9965625" y="1313361"/>
              <a:ext cx="566222" cy="707750"/>
              <a:chOff x="5114926" y="2179319"/>
              <a:chExt cx="495300" cy="985233"/>
            </a:xfrm>
          </p:grpSpPr>
          <p:pic>
            <p:nvPicPr>
              <p:cNvPr id="68" name="Picture 67" descr="green-key-th.png">
                <a:extLst>
                  <a:ext uri="{FF2B5EF4-FFF2-40B4-BE49-F238E27FC236}">
                    <a16:creationId xmlns:a16="http://schemas.microsoft.com/office/drawing/2014/main" id="{78762608-3DBF-4D10-BDAE-5C6C5F3F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8F234E-4278-42BA-9D0F-80F8931552D6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67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1ECD46F-327A-413F-9047-0E7CD6D45C6D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1567170"/>
              <a:ext cx="148606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1A4AAB7-CFF2-4143-9350-BC6BC6BD79F1}"/>
                </a:ext>
              </a:extLst>
            </p:cNvPr>
            <p:cNvSpPr txBox="1"/>
            <p:nvPr/>
          </p:nvSpPr>
          <p:spPr>
            <a:xfrm>
              <a:off x="7094248" y="378805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79B52AB-A37D-4C6A-9315-439550457C58}"/>
                </a:ext>
              </a:extLst>
            </p:cNvPr>
            <p:cNvSpPr txBox="1"/>
            <p:nvPr/>
          </p:nvSpPr>
          <p:spPr>
            <a:xfrm>
              <a:off x="9393333" y="378805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33C3572-D6F9-4B64-AFD3-2538CDB12C1B}"/>
              </a:ext>
            </a:extLst>
          </p:cNvPr>
          <p:cNvGrpSpPr/>
          <p:nvPr/>
        </p:nvGrpSpPr>
        <p:grpSpPr>
          <a:xfrm>
            <a:off x="6861757" y="2768030"/>
            <a:ext cx="4263419" cy="3255611"/>
            <a:chOff x="6861757" y="2768030"/>
            <a:chExt cx="4263419" cy="3255611"/>
          </a:xfrm>
        </p:grpSpPr>
        <p:sp>
          <p:nvSpPr>
            <p:cNvPr id="224" name="Rounded Rectangle 26">
              <a:extLst>
                <a:ext uri="{FF2B5EF4-FFF2-40B4-BE49-F238E27FC236}">
                  <a16:creationId xmlns:a16="http://schemas.microsoft.com/office/drawing/2014/main" id="{624682AA-6CA3-47A6-AC08-35B368532184}"/>
                </a:ext>
              </a:extLst>
            </p:cNvPr>
            <p:cNvSpPr/>
            <p:nvPr/>
          </p:nvSpPr>
          <p:spPr>
            <a:xfrm>
              <a:off x="6861757" y="3389371"/>
              <a:ext cx="1930353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0DEEDDB-8E3D-4886-AF4A-44684EABD42C}"/>
                </a:ext>
              </a:extLst>
            </p:cNvPr>
            <p:cNvSpPr txBox="1"/>
            <p:nvPr/>
          </p:nvSpPr>
          <p:spPr>
            <a:xfrm>
              <a:off x="7434930" y="5708594"/>
              <a:ext cx="7453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pic>
          <p:nvPicPr>
            <p:cNvPr id="259" name="Picture 258" descr="red-key-md.png">
              <a:extLst>
                <a:ext uri="{FF2B5EF4-FFF2-40B4-BE49-F238E27FC236}">
                  <a16:creationId xmlns:a16="http://schemas.microsoft.com/office/drawing/2014/main" id="{20258EC0-CB3D-4832-A655-8389EBFB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384" y="3730752"/>
              <a:ext cx="283046" cy="81631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38F3DFB-6538-47A0-B686-0CEB0CB8EFA5}"/>
                </a:ext>
              </a:extLst>
            </p:cNvPr>
            <p:cNvSpPr txBox="1"/>
            <p:nvPr/>
          </p:nvSpPr>
          <p:spPr>
            <a:xfrm>
              <a:off x="8001690" y="3812383"/>
              <a:ext cx="584201" cy="285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rgbClr val="C00000"/>
                  </a:solidFill>
                </a:rPr>
                <a:t>Authority</a:t>
              </a:r>
            </a:p>
            <a:p>
              <a:r>
                <a:rPr lang="en-US" sz="900" dirty="0">
                  <a:solidFill>
                    <a:srgbClr val="C00000"/>
                  </a:solidFill>
                </a:rPr>
                <a:t>KPRIV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91C9775-F92F-47A5-BD80-5CDC0CB228F6}"/>
                </a:ext>
              </a:extLst>
            </p:cNvPr>
            <p:cNvSpPr txBox="1"/>
            <p:nvPr/>
          </p:nvSpPr>
          <p:spPr>
            <a:xfrm>
              <a:off x="9877246" y="5716289"/>
              <a:ext cx="62704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230" name="Rounded Rectangle 26">
              <a:extLst>
                <a:ext uri="{FF2B5EF4-FFF2-40B4-BE49-F238E27FC236}">
                  <a16:creationId xmlns:a16="http://schemas.microsoft.com/office/drawing/2014/main" id="{45B33BBB-3619-40E9-B4EA-7C069F2AFE4C}"/>
                </a:ext>
              </a:extLst>
            </p:cNvPr>
            <p:cNvSpPr/>
            <p:nvPr/>
          </p:nvSpPr>
          <p:spPr>
            <a:xfrm>
              <a:off x="9340831" y="3389371"/>
              <a:ext cx="1784345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57" name="Picture 256" descr="green-key-th.png">
              <a:extLst>
                <a:ext uri="{FF2B5EF4-FFF2-40B4-BE49-F238E27FC236}">
                  <a16:creationId xmlns:a16="http://schemas.microsoft.com/office/drawing/2014/main" id="{2A19EEC5-9E09-4014-915D-850789A20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0189" y="3660070"/>
              <a:ext cx="267862" cy="92076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622C50B-C0A5-4FC9-9818-FBA9417D2B66}"/>
                </a:ext>
              </a:extLst>
            </p:cNvPr>
            <p:cNvSpPr txBox="1"/>
            <p:nvPr/>
          </p:nvSpPr>
          <p:spPr>
            <a:xfrm>
              <a:off x="9599521" y="3770052"/>
              <a:ext cx="509196" cy="3709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Authority</a:t>
              </a:r>
            </a:p>
            <a:p>
              <a:r>
                <a:rPr lang="en-US" sz="900" dirty="0">
                  <a:solidFill>
                    <a:srgbClr val="00B050"/>
                  </a:solidFill>
                </a:rPr>
                <a:t>KPUB</a:t>
              </a:r>
            </a:p>
          </p:txBody>
        </p:sp>
        <p:pic>
          <p:nvPicPr>
            <p:cNvPr id="255" name="Picture 254" descr="red-key-md.png">
              <a:extLst>
                <a:ext uri="{FF2B5EF4-FFF2-40B4-BE49-F238E27FC236}">
                  <a16:creationId xmlns:a16="http://schemas.microsoft.com/office/drawing/2014/main" id="{7DA1CBF4-5D35-44C3-8FBF-7A72435B2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260" y="4287488"/>
              <a:ext cx="251438" cy="125392"/>
            </a:xfrm>
            <a:prstGeom prst="rect">
              <a:avLst/>
            </a:prstGeom>
          </p:spPr>
        </p:pic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61A226A-88AA-4292-93D7-C95F4B55B026}"/>
                </a:ext>
              </a:extLst>
            </p:cNvPr>
            <p:cNvSpPr txBox="1"/>
            <p:nvPr/>
          </p:nvSpPr>
          <p:spPr>
            <a:xfrm>
              <a:off x="7032300" y="4406100"/>
              <a:ext cx="55251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Rotating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K</a:t>
              </a:r>
              <a:r>
                <a:rPr lang="en-US" sz="675" dirty="0">
                  <a:solidFill>
                    <a:srgbClr val="C00000"/>
                  </a:solidFill>
                </a:rPr>
                <a:t>PRIV</a:t>
              </a:r>
            </a:p>
          </p:txBody>
        </p:sp>
        <p:pic>
          <p:nvPicPr>
            <p:cNvPr id="253" name="Picture 252" descr="green-key-th.png">
              <a:extLst>
                <a:ext uri="{FF2B5EF4-FFF2-40B4-BE49-F238E27FC236}">
                  <a16:creationId xmlns:a16="http://schemas.microsoft.com/office/drawing/2014/main" id="{34D3E624-D43E-43A1-B94E-AB5578DB0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5788" y="4777203"/>
              <a:ext cx="244246" cy="133019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1C84DB9-8DFB-4F15-9D63-E88AA81782A5}"/>
                </a:ext>
              </a:extLst>
            </p:cNvPr>
            <p:cNvSpPr txBox="1"/>
            <p:nvPr/>
          </p:nvSpPr>
          <p:spPr>
            <a:xfrm>
              <a:off x="6988044" y="4904267"/>
              <a:ext cx="55251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Rotating</a:t>
              </a:r>
              <a:endParaRPr lang="en-US" sz="1050" b="1" dirty="0">
                <a:solidFill>
                  <a:srgbClr val="00B050"/>
                </a:solidFill>
              </a:endParaRPr>
            </a:p>
            <a:p>
              <a:r>
                <a:rPr lang="en-US" sz="1050" dirty="0">
                  <a:solidFill>
                    <a:srgbClr val="00B050"/>
                  </a:solidFill>
                </a:rPr>
                <a:t>K</a:t>
              </a:r>
              <a:r>
                <a:rPr lang="en-US" sz="675" dirty="0">
                  <a:solidFill>
                    <a:srgbClr val="00B050"/>
                  </a:solidFill>
                </a:rPr>
                <a:t>PUB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9E6F406-1301-48EE-8631-DBB8387C0A5D}"/>
                </a:ext>
              </a:extLst>
            </p:cNvPr>
            <p:cNvSpPr/>
            <p:nvPr/>
          </p:nvSpPr>
          <p:spPr>
            <a:xfrm>
              <a:off x="7848382" y="4505741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235" name="Elbow Connector 12">
              <a:extLst>
                <a:ext uri="{FF2B5EF4-FFF2-40B4-BE49-F238E27FC236}">
                  <a16:creationId xmlns:a16="http://schemas.microsoft.com/office/drawing/2014/main" id="{527B6815-B5F6-4E70-9F78-06877C65D8AE}"/>
                </a:ext>
              </a:extLst>
            </p:cNvPr>
            <p:cNvCxnSpPr>
              <a:cxnSpLocks/>
              <a:endCxn id="234" idx="2"/>
            </p:cNvCxnSpPr>
            <p:nvPr/>
          </p:nvCxnSpPr>
          <p:spPr>
            <a:xfrm flipV="1">
              <a:off x="8144848" y="4869786"/>
              <a:ext cx="0" cy="3123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9C465CE-4B8C-473C-8BD8-301BC7659C7A}"/>
                </a:ext>
              </a:extLst>
            </p:cNvPr>
            <p:cNvCxnSpPr>
              <a:cxnSpLocks/>
            </p:cNvCxnSpPr>
            <p:nvPr/>
          </p:nvCxnSpPr>
          <p:spPr>
            <a:xfrm>
              <a:off x="8144848" y="4121901"/>
              <a:ext cx="0" cy="383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EA2766-3250-4B95-8304-69B52A3A1585}"/>
                </a:ext>
              </a:extLst>
            </p:cNvPr>
            <p:cNvSpPr/>
            <p:nvPr/>
          </p:nvSpPr>
          <p:spPr>
            <a:xfrm>
              <a:off x="7988679" y="5197581"/>
              <a:ext cx="312338" cy="21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HASH</a:t>
              </a:r>
            </a:p>
          </p:txBody>
        </p:sp>
        <p:cxnSp>
          <p:nvCxnSpPr>
            <p:cNvPr id="238" name="Elbow Connector 12">
              <a:extLst>
                <a:ext uri="{FF2B5EF4-FFF2-40B4-BE49-F238E27FC236}">
                  <a16:creationId xmlns:a16="http://schemas.microsoft.com/office/drawing/2014/main" id="{AD2C80CC-DA30-4AB5-B7EA-FF4473EE0294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7137911" y="5222588"/>
              <a:ext cx="850768" cy="82820"/>
            </a:xfrm>
            <a:prstGeom prst="bentConnector3">
              <a:avLst>
                <a:gd name="adj1" fmla="val 148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845655BA-F9B4-4668-8CD2-01076687B495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8441313" y="4687764"/>
              <a:ext cx="1185358" cy="830"/>
            </a:xfrm>
            <a:prstGeom prst="bentConnector3">
              <a:avLst>
                <a:gd name="adj1" fmla="val 50000"/>
              </a:avLst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2A3DFB0-717C-4CF2-9CD3-2B17D849319E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92" y="3202865"/>
              <a:ext cx="0" cy="2820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A5BED7C-C194-499D-BE96-A91A71059900}"/>
                </a:ext>
              </a:extLst>
            </p:cNvPr>
            <p:cNvSpPr txBox="1"/>
            <p:nvPr/>
          </p:nvSpPr>
          <p:spPr>
            <a:xfrm>
              <a:off x="7164502" y="2797341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D7504AC-4908-466E-8FDC-6E7019FED4EE}"/>
                </a:ext>
              </a:extLst>
            </p:cNvPr>
            <p:cNvSpPr txBox="1"/>
            <p:nvPr/>
          </p:nvSpPr>
          <p:spPr>
            <a:xfrm>
              <a:off x="9519137" y="2768030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E062346-B83E-4BC6-9954-481C67BB9434}"/>
              </a:ext>
            </a:extLst>
          </p:cNvPr>
          <p:cNvGrpSpPr/>
          <p:nvPr/>
        </p:nvGrpSpPr>
        <p:grpSpPr>
          <a:xfrm>
            <a:off x="707176" y="2939875"/>
            <a:ext cx="3669465" cy="2696914"/>
            <a:chOff x="707176" y="2939875"/>
            <a:chExt cx="3669465" cy="269691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24B75B-3A89-41BF-BEF3-B02D89A8B255}"/>
                </a:ext>
              </a:extLst>
            </p:cNvPr>
            <p:cNvCxnSpPr>
              <a:cxnSpLocks/>
            </p:cNvCxnSpPr>
            <p:nvPr/>
          </p:nvCxnSpPr>
          <p:spPr>
            <a:xfrm>
              <a:off x="2566141" y="3133149"/>
              <a:ext cx="0" cy="25036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03C856-EE6F-45FE-AC44-88365CF08BFF}"/>
                </a:ext>
              </a:extLst>
            </p:cNvPr>
            <p:cNvSpPr txBox="1"/>
            <p:nvPr/>
          </p:nvSpPr>
          <p:spPr>
            <a:xfrm>
              <a:off x="3377315" y="5279619"/>
              <a:ext cx="6270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85" name="Rounded Rectangle 26">
              <a:extLst>
                <a:ext uri="{FF2B5EF4-FFF2-40B4-BE49-F238E27FC236}">
                  <a16:creationId xmlns:a16="http://schemas.microsoft.com/office/drawing/2014/main" id="{FC3B9581-96A0-45A7-B1F3-41B1D403173A}"/>
                </a:ext>
              </a:extLst>
            </p:cNvPr>
            <p:cNvSpPr/>
            <p:nvPr/>
          </p:nvSpPr>
          <p:spPr>
            <a:xfrm>
              <a:off x="3005040" y="3565023"/>
              <a:ext cx="1371601" cy="1961115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79A50FA-5900-4C5E-99B2-C57575084824}"/>
                </a:ext>
              </a:extLst>
            </p:cNvPr>
            <p:cNvGrpSpPr/>
            <p:nvPr/>
          </p:nvGrpSpPr>
          <p:grpSpPr>
            <a:xfrm>
              <a:off x="3166009" y="3757346"/>
              <a:ext cx="566222" cy="707750"/>
              <a:chOff x="5114926" y="2179319"/>
              <a:chExt cx="495300" cy="985233"/>
            </a:xfrm>
          </p:grpSpPr>
          <p:pic>
            <p:nvPicPr>
              <p:cNvPr id="88" name="Picture 87" descr="green-key-th.png">
                <a:extLst>
                  <a:ext uri="{FF2B5EF4-FFF2-40B4-BE49-F238E27FC236}">
                    <a16:creationId xmlns:a16="http://schemas.microsoft.com/office/drawing/2014/main" id="{C49B0DEF-8360-43B4-B496-9B91599DC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013E8D-6265-4E97-AD77-5DCF4E634DBE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67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sp>
          <p:nvSpPr>
            <p:cNvPr id="94" name="Rounded Rectangle 26">
              <a:extLst>
                <a:ext uri="{FF2B5EF4-FFF2-40B4-BE49-F238E27FC236}">
                  <a16:creationId xmlns:a16="http://schemas.microsoft.com/office/drawing/2014/main" id="{9FE85A41-4659-49FF-9FDD-089752B2F16C}"/>
                </a:ext>
              </a:extLst>
            </p:cNvPr>
            <p:cNvSpPr/>
            <p:nvPr/>
          </p:nvSpPr>
          <p:spPr>
            <a:xfrm>
              <a:off x="745481" y="3539975"/>
              <a:ext cx="1324596" cy="1986164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F2376D-B7E7-4C81-BF8B-BDDC92547407}"/>
                </a:ext>
              </a:extLst>
            </p:cNvPr>
            <p:cNvSpPr txBox="1"/>
            <p:nvPr/>
          </p:nvSpPr>
          <p:spPr>
            <a:xfrm>
              <a:off x="1117782" y="5279620"/>
              <a:ext cx="7453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grpSp>
          <p:nvGrpSpPr>
            <p:cNvPr id="96" name="Group 15">
              <a:extLst>
                <a:ext uri="{FF2B5EF4-FFF2-40B4-BE49-F238E27FC236}">
                  <a16:creationId xmlns:a16="http://schemas.microsoft.com/office/drawing/2014/main" id="{96548FB2-8312-4CF8-B0D5-D5210CE692EA}"/>
                </a:ext>
              </a:extLst>
            </p:cNvPr>
            <p:cNvGrpSpPr/>
            <p:nvPr/>
          </p:nvGrpSpPr>
          <p:grpSpPr>
            <a:xfrm>
              <a:off x="1492215" y="3885730"/>
              <a:ext cx="522813" cy="614652"/>
              <a:chOff x="5114926" y="2179319"/>
              <a:chExt cx="495300" cy="654603"/>
            </a:xfrm>
          </p:grpSpPr>
          <p:pic>
            <p:nvPicPr>
              <p:cNvPr id="97" name="Picture 96" descr="green-key-th.png">
                <a:extLst>
                  <a:ext uri="{FF2B5EF4-FFF2-40B4-BE49-F238E27FC236}">
                    <a16:creationId xmlns:a16="http://schemas.microsoft.com/office/drawing/2014/main" id="{CA824ADD-3D84-49AE-B385-22F5BFB5F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087661F-7971-4D45-B81C-FBF90FD56194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34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99" name="Group 170">
              <a:extLst>
                <a:ext uri="{FF2B5EF4-FFF2-40B4-BE49-F238E27FC236}">
                  <a16:creationId xmlns:a16="http://schemas.microsoft.com/office/drawing/2014/main" id="{B03BAC23-7E17-4FCF-8815-4725F90702F1}"/>
                </a:ext>
              </a:extLst>
            </p:cNvPr>
            <p:cNvGrpSpPr/>
            <p:nvPr/>
          </p:nvGrpSpPr>
          <p:grpSpPr>
            <a:xfrm>
              <a:off x="856666" y="3881480"/>
              <a:ext cx="585245" cy="569017"/>
              <a:chOff x="7758220" y="4354989"/>
              <a:chExt cx="576155" cy="700675"/>
            </a:xfrm>
          </p:grpSpPr>
          <p:pic>
            <p:nvPicPr>
              <p:cNvPr id="100" name="Picture 99" descr="red-key-md.png">
                <a:extLst>
                  <a:ext uri="{FF2B5EF4-FFF2-40B4-BE49-F238E27FC236}">
                    <a16:creationId xmlns:a16="http://schemas.microsoft.com/office/drawing/2014/main" id="{D2C20695-155A-482B-9376-F9F7267E5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05FA525-D84A-4A16-9B35-90CA71EAC4CA}"/>
                  </a:ext>
                </a:extLst>
              </p:cNvPr>
              <p:cNvSpPr txBox="1"/>
              <p:nvPr/>
            </p:nvSpPr>
            <p:spPr>
              <a:xfrm>
                <a:off x="7758220" y="4657726"/>
                <a:ext cx="576155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Authority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grpSp>
          <p:nvGrpSpPr>
            <p:cNvPr id="102" name="Group 15">
              <a:extLst>
                <a:ext uri="{FF2B5EF4-FFF2-40B4-BE49-F238E27FC236}">
                  <a16:creationId xmlns:a16="http://schemas.microsoft.com/office/drawing/2014/main" id="{2D5F8373-9776-44F9-B046-97C79AA90A44}"/>
                </a:ext>
              </a:extLst>
            </p:cNvPr>
            <p:cNvGrpSpPr/>
            <p:nvPr/>
          </p:nvGrpSpPr>
          <p:grpSpPr>
            <a:xfrm>
              <a:off x="1460708" y="4608876"/>
              <a:ext cx="522813" cy="614652"/>
              <a:chOff x="5114926" y="2179319"/>
              <a:chExt cx="495300" cy="654603"/>
            </a:xfrm>
          </p:grpSpPr>
          <p:pic>
            <p:nvPicPr>
              <p:cNvPr id="103" name="Picture 102" descr="green-key-th.png">
                <a:extLst>
                  <a:ext uri="{FF2B5EF4-FFF2-40B4-BE49-F238E27FC236}">
                    <a16:creationId xmlns:a16="http://schemas.microsoft.com/office/drawing/2014/main" id="{259C5229-AC34-4F1C-901A-E0DF932A3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7C9DDB8-AAD9-4B8B-ABF9-B094FBB001EA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34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Rotating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105" name="Group 170">
              <a:extLst>
                <a:ext uri="{FF2B5EF4-FFF2-40B4-BE49-F238E27FC236}">
                  <a16:creationId xmlns:a16="http://schemas.microsoft.com/office/drawing/2014/main" id="{9560C8BC-66AA-4137-B165-0B424FA494DA}"/>
                </a:ext>
              </a:extLst>
            </p:cNvPr>
            <p:cNvGrpSpPr/>
            <p:nvPr/>
          </p:nvGrpSpPr>
          <p:grpSpPr>
            <a:xfrm>
              <a:off x="825159" y="4604626"/>
              <a:ext cx="585245" cy="569017"/>
              <a:chOff x="7758220" y="4354989"/>
              <a:chExt cx="576155" cy="700675"/>
            </a:xfrm>
          </p:grpSpPr>
          <p:pic>
            <p:nvPicPr>
              <p:cNvPr id="106" name="Picture 105" descr="red-key-md.png">
                <a:extLst>
                  <a:ext uri="{FF2B5EF4-FFF2-40B4-BE49-F238E27FC236}">
                    <a16:creationId xmlns:a16="http://schemas.microsoft.com/office/drawing/2014/main" id="{F006585B-8CBB-4C31-9F5E-EB64CD8D2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445F70D-6FB6-4288-B3C0-64C0BEF52770}"/>
                  </a:ext>
                </a:extLst>
              </p:cNvPr>
              <p:cNvSpPr txBox="1"/>
              <p:nvPr/>
            </p:nvSpPr>
            <p:spPr>
              <a:xfrm>
                <a:off x="7758220" y="4657726"/>
                <a:ext cx="576155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Rotating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CD02043-1366-48E9-8537-A604B0C3842A}"/>
                </a:ext>
              </a:extLst>
            </p:cNvPr>
            <p:cNvSpPr txBox="1"/>
            <p:nvPr/>
          </p:nvSpPr>
          <p:spPr>
            <a:xfrm>
              <a:off x="707176" y="2939875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725DC88-C5AE-45FF-ADE8-38EDD28C06E2}"/>
                </a:ext>
              </a:extLst>
            </p:cNvPr>
            <p:cNvSpPr txBox="1"/>
            <p:nvPr/>
          </p:nvSpPr>
          <p:spPr>
            <a:xfrm>
              <a:off x="3005040" y="2939875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4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9148E0-2EEF-461C-A98C-4BA7E81F4D1C}"/>
              </a:ext>
            </a:extLst>
          </p:cNvPr>
          <p:cNvGrpSpPr/>
          <p:nvPr/>
        </p:nvGrpSpPr>
        <p:grpSpPr>
          <a:xfrm>
            <a:off x="7047344" y="195156"/>
            <a:ext cx="4263419" cy="3255611"/>
            <a:chOff x="397895" y="269196"/>
            <a:chExt cx="4263419" cy="3255611"/>
          </a:xfrm>
        </p:grpSpPr>
        <p:sp>
          <p:nvSpPr>
            <p:cNvPr id="224" name="Rounded Rectangle 26">
              <a:extLst>
                <a:ext uri="{FF2B5EF4-FFF2-40B4-BE49-F238E27FC236}">
                  <a16:creationId xmlns:a16="http://schemas.microsoft.com/office/drawing/2014/main" id="{624682AA-6CA3-47A6-AC08-35B368532184}"/>
                </a:ext>
              </a:extLst>
            </p:cNvPr>
            <p:cNvSpPr/>
            <p:nvPr/>
          </p:nvSpPr>
          <p:spPr>
            <a:xfrm>
              <a:off x="397895" y="890537"/>
              <a:ext cx="1930353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0DEEDDB-8E3D-4886-AF4A-44684EABD42C}"/>
                </a:ext>
              </a:extLst>
            </p:cNvPr>
            <p:cNvSpPr txBox="1"/>
            <p:nvPr/>
          </p:nvSpPr>
          <p:spPr>
            <a:xfrm>
              <a:off x="971068" y="3209760"/>
              <a:ext cx="7453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pic>
          <p:nvPicPr>
            <p:cNvPr id="259" name="Picture 258" descr="red-key-md.png">
              <a:extLst>
                <a:ext uri="{FF2B5EF4-FFF2-40B4-BE49-F238E27FC236}">
                  <a16:creationId xmlns:a16="http://schemas.microsoft.com/office/drawing/2014/main" id="{20258EC0-CB3D-4832-A655-8389EBFB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522" y="1231918"/>
              <a:ext cx="283046" cy="81631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38F3DFB-6538-47A0-B686-0CEB0CB8EFA5}"/>
                </a:ext>
              </a:extLst>
            </p:cNvPr>
            <p:cNvSpPr txBox="1"/>
            <p:nvPr/>
          </p:nvSpPr>
          <p:spPr>
            <a:xfrm>
              <a:off x="1537828" y="1313549"/>
              <a:ext cx="584201" cy="285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rgbClr val="C00000"/>
                  </a:solidFill>
                </a:rPr>
                <a:t>Rotating</a:t>
              </a:r>
            </a:p>
            <a:p>
              <a:r>
                <a:rPr lang="en-US" sz="900" dirty="0">
                  <a:solidFill>
                    <a:srgbClr val="C00000"/>
                  </a:solidFill>
                </a:rPr>
                <a:t>K</a:t>
              </a:r>
              <a:r>
                <a:rPr lang="en-US" sz="900" baseline="-25000" dirty="0">
                  <a:solidFill>
                    <a:srgbClr val="C00000"/>
                  </a:solidFill>
                </a:rPr>
                <a:t>PRIV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91C9775-F92F-47A5-BD80-5CDC0CB228F6}"/>
                </a:ext>
              </a:extLst>
            </p:cNvPr>
            <p:cNvSpPr txBox="1"/>
            <p:nvPr/>
          </p:nvSpPr>
          <p:spPr>
            <a:xfrm>
              <a:off x="3413384" y="3217455"/>
              <a:ext cx="62704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230" name="Rounded Rectangle 26">
              <a:extLst>
                <a:ext uri="{FF2B5EF4-FFF2-40B4-BE49-F238E27FC236}">
                  <a16:creationId xmlns:a16="http://schemas.microsoft.com/office/drawing/2014/main" id="{45B33BBB-3619-40E9-B4EA-7C069F2AFE4C}"/>
                </a:ext>
              </a:extLst>
            </p:cNvPr>
            <p:cNvSpPr/>
            <p:nvPr/>
          </p:nvSpPr>
          <p:spPr>
            <a:xfrm>
              <a:off x="2876969" y="890537"/>
              <a:ext cx="1784345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845655BA-F9B4-4668-8CD2-01076687B495}"/>
                </a:ext>
              </a:extLst>
            </p:cNvPr>
            <p:cNvCxnSpPr>
              <a:cxnSpLocks/>
            </p:cNvCxnSpPr>
            <p:nvPr/>
          </p:nvCxnSpPr>
          <p:spPr>
            <a:xfrm>
              <a:off x="1977451" y="2188930"/>
              <a:ext cx="1185358" cy="830"/>
            </a:xfrm>
            <a:prstGeom prst="bentConnector3">
              <a:avLst>
                <a:gd name="adj1" fmla="val 50000"/>
              </a:avLst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2A3DFB0-717C-4CF2-9CD3-2B17D849319E}"/>
                </a:ext>
              </a:extLst>
            </p:cNvPr>
            <p:cNvCxnSpPr>
              <a:cxnSpLocks/>
            </p:cNvCxnSpPr>
            <p:nvPr/>
          </p:nvCxnSpPr>
          <p:spPr>
            <a:xfrm>
              <a:off x="2570130" y="704031"/>
              <a:ext cx="0" cy="2820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A5BED7C-C194-499D-BE96-A91A71059900}"/>
                </a:ext>
              </a:extLst>
            </p:cNvPr>
            <p:cNvSpPr txBox="1"/>
            <p:nvPr/>
          </p:nvSpPr>
          <p:spPr>
            <a:xfrm>
              <a:off x="700640" y="298507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D7504AC-4908-466E-8FDC-6E7019FED4EE}"/>
                </a:ext>
              </a:extLst>
            </p:cNvPr>
            <p:cNvSpPr txBox="1"/>
            <p:nvPr/>
          </p:nvSpPr>
          <p:spPr>
            <a:xfrm>
              <a:off x="3055275" y="269196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BD86D1C-2370-452B-B2EA-2452040E3791}"/>
                </a:ext>
              </a:extLst>
            </p:cNvPr>
            <p:cNvSpPr/>
            <p:nvPr/>
          </p:nvSpPr>
          <p:spPr>
            <a:xfrm>
              <a:off x="1374147" y="2042542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91" name="Elbow Connector 12">
              <a:extLst>
                <a:ext uri="{FF2B5EF4-FFF2-40B4-BE49-F238E27FC236}">
                  <a16:creationId xmlns:a16="http://schemas.microsoft.com/office/drawing/2014/main" id="{1FEDD13E-E884-4D1B-9AB0-20B37C595EE2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1670613" y="2406587"/>
              <a:ext cx="0" cy="3123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B77FC91-DD2E-4152-92D8-87D3F2E2B218}"/>
                </a:ext>
              </a:extLst>
            </p:cNvPr>
            <p:cNvCxnSpPr>
              <a:cxnSpLocks/>
            </p:cNvCxnSpPr>
            <p:nvPr/>
          </p:nvCxnSpPr>
          <p:spPr>
            <a:xfrm>
              <a:off x="1670613" y="1658702"/>
              <a:ext cx="0" cy="383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EDB930-132B-47C1-9D73-B4C4B64C3748}"/>
                </a:ext>
              </a:extLst>
            </p:cNvPr>
            <p:cNvSpPr/>
            <p:nvPr/>
          </p:nvSpPr>
          <p:spPr>
            <a:xfrm>
              <a:off x="1505424" y="2740050"/>
              <a:ext cx="312338" cy="21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HASH</a:t>
              </a:r>
            </a:p>
          </p:txBody>
        </p:sp>
        <p:cxnSp>
          <p:nvCxnSpPr>
            <p:cNvPr id="108" name="Elbow Connector 12">
              <a:extLst>
                <a:ext uri="{FF2B5EF4-FFF2-40B4-BE49-F238E27FC236}">
                  <a16:creationId xmlns:a16="http://schemas.microsoft.com/office/drawing/2014/main" id="{33531580-C9EE-4178-BBDB-48EB20338357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 rot="16200000" flipH="1">
              <a:off x="1037042" y="2379494"/>
              <a:ext cx="264893" cy="67187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92264E-6CBA-4FB8-9184-88F4A8BA071F}"/>
                </a:ext>
              </a:extLst>
            </p:cNvPr>
            <p:cNvSpPr/>
            <p:nvPr/>
          </p:nvSpPr>
          <p:spPr>
            <a:xfrm>
              <a:off x="577938" y="2331224"/>
              <a:ext cx="533525" cy="242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1A63B3"/>
                  </a:solidFill>
                </a:rPr>
                <a:t>Shared nonce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A21832A-8F6F-4F44-B9C0-2E608BE469A9}"/>
                </a:ext>
              </a:extLst>
            </p:cNvPr>
            <p:cNvGrpSpPr/>
            <p:nvPr/>
          </p:nvGrpSpPr>
          <p:grpSpPr>
            <a:xfrm>
              <a:off x="3138705" y="2039232"/>
              <a:ext cx="877624" cy="299396"/>
              <a:chOff x="7169977" y="4244524"/>
              <a:chExt cx="1170165" cy="399194"/>
            </a:xfrm>
          </p:grpSpPr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27324740-0470-4FB1-9AC4-C96B8851528F}"/>
                  </a:ext>
                </a:extLst>
              </p:cNvPr>
              <p:cNvSpPr/>
              <p:nvPr/>
            </p:nvSpPr>
            <p:spPr>
              <a:xfrm>
                <a:off x="7223397" y="4244524"/>
                <a:ext cx="1063327" cy="39919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25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28444E3-FB71-4FFC-A7E3-A53E073102C8}"/>
                  </a:ext>
                </a:extLst>
              </p:cNvPr>
              <p:cNvSpPr/>
              <p:nvPr/>
            </p:nvSpPr>
            <p:spPr>
              <a:xfrm>
                <a:off x="7169977" y="4301212"/>
                <a:ext cx="1170165" cy="307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</a:rPr>
                  <a:t>Verify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38C8B1-6628-4F70-89B8-AA81CB3CA86A}"/>
                </a:ext>
              </a:extLst>
            </p:cNvPr>
            <p:cNvSpPr/>
            <p:nvPr/>
          </p:nvSpPr>
          <p:spPr>
            <a:xfrm>
              <a:off x="4066137" y="1820570"/>
              <a:ext cx="243086" cy="212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500" dirty="0">
                  <a:solidFill>
                    <a:srgbClr val="1A63B3"/>
                  </a:solidFill>
                </a:rPr>
                <a:t>HASH</a:t>
              </a:r>
            </a:p>
          </p:txBody>
        </p:sp>
        <p:grpSp>
          <p:nvGrpSpPr>
            <p:cNvPr id="114" name="Group 15">
              <a:extLst>
                <a:ext uri="{FF2B5EF4-FFF2-40B4-BE49-F238E27FC236}">
                  <a16:creationId xmlns:a16="http://schemas.microsoft.com/office/drawing/2014/main" id="{E046B3FE-E2E5-4E2C-B69A-ABCE64CFD040}"/>
                </a:ext>
              </a:extLst>
            </p:cNvPr>
            <p:cNvGrpSpPr/>
            <p:nvPr/>
          </p:nvGrpSpPr>
          <p:grpSpPr>
            <a:xfrm>
              <a:off x="3317143" y="1292758"/>
              <a:ext cx="643437" cy="236116"/>
              <a:chOff x="5114926" y="2284782"/>
              <a:chExt cx="452062" cy="428272"/>
            </a:xfrm>
          </p:grpSpPr>
          <p:pic>
            <p:nvPicPr>
              <p:cNvPr id="115" name="Picture 114" descr="green-key-th.png">
                <a:extLst>
                  <a:ext uri="{FF2B5EF4-FFF2-40B4-BE49-F238E27FC236}">
                    <a16:creationId xmlns:a16="http://schemas.microsoft.com/office/drawing/2014/main" id="{B317C9D5-6125-43A6-8DF8-42104F3B2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39797" y="2284782"/>
                <a:ext cx="218955" cy="214576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304201-03F9-43F8-84C7-6FF62855DBE5}"/>
                  </a:ext>
                </a:extLst>
              </p:cNvPr>
              <p:cNvSpPr txBox="1"/>
              <p:nvPr/>
            </p:nvSpPr>
            <p:spPr>
              <a:xfrm>
                <a:off x="5114926" y="2489753"/>
                <a:ext cx="452062" cy="223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rgbClr val="00B050"/>
                    </a:solidFill>
                  </a:rPr>
                  <a:t>Rotating K</a:t>
                </a:r>
                <a:r>
                  <a:rPr lang="en-US" sz="800" baseline="-25000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FCDCAB-284A-4A9F-8126-08704E6BA8F3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17" y="1582806"/>
              <a:ext cx="0" cy="45309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2" descr="http://schneeblog.com/wp-content/uploads/2013/12/Thumbs_Up_Down.jpeg">
              <a:extLst>
                <a:ext uri="{FF2B5EF4-FFF2-40B4-BE49-F238E27FC236}">
                  <a16:creationId xmlns:a16="http://schemas.microsoft.com/office/drawing/2014/main" id="{F919D695-52AF-484A-978F-394BED777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95807" y="2870652"/>
              <a:ext cx="563419" cy="256358"/>
            </a:xfrm>
            <a:prstGeom prst="rect">
              <a:avLst/>
            </a:prstGeom>
            <a:noFill/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FFEA59A-A9F9-47CE-A959-054A65D1624E}"/>
                </a:ext>
              </a:extLst>
            </p:cNvPr>
            <p:cNvSpPr txBox="1"/>
            <p:nvPr/>
          </p:nvSpPr>
          <p:spPr>
            <a:xfrm>
              <a:off x="3475113" y="2349797"/>
              <a:ext cx="6737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Verifies Rotating key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13E3E38-2FA0-4346-A03A-F262288EED6B}"/>
                </a:ext>
              </a:extLst>
            </p:cNvPr>
            <p:cNvSpPr/>
            <p:nvPr/>
          </p:nvSpPr>
          <p:spPr>
            <a:xfrm>
              <a:off x="3932970" y="1231918"/>
              <a:ext cx="533525" cy="275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1A63B3"/>
                  </a:solidFill>
                </a:rPr>
                <a:t>Shared nonce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A147AA1-F3F2-459F-B17F-478CF0FF796E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187680" y="1507208"/>
              <a:ext cx="0" cy="3133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68">
              <a:extLst>
                <a:ext uri="{FF2B5EF4-FFF2-40B4-BE49-F238E27FC236}">
                  <a16:creationId xmlns:a16="http://schemas.microsoft.com/office/drawing/2014/main" id="{31AD8883-56E1-46F2-8EF5-A5DEB7A0C0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8111" y="2013431"/>
              <a:ext cx="156051" cy="21141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78">
              <a:extLst>
                <a:ext uri="{FF2B5EF4-FFF2-40B4-BE49-F238E27FC236}">
                  <a16:creationId xmlns:a16="http://schemas.microsoft.com/office/drawing/2014/main" id="{BA8821CC-15F1-406B-A5CE-4C5E5D95E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515" y="2325604"/>
              <a:ext cx="1" cy="532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DEB01A5-AB29-4AE0-892F-C5C219DE556B}"/>
              </a:ext>
            </a:extLst>
          </p:cNvPr>
          <p:cNvGrpSpPr/>
          <p:nvPr/>
        </p:nvGrpSpPr>
        <p:grpSpPr>
          <a:xfrm>
            <a:off x="454333" y="240808"/>
            <a:ext cx="4263419" cy="3255611"/>
            <a:chOff x="6861757" y="2768030"/>
            <a:chExt cx="4263419" cy="3255611"/>
          </a:xfrm>
        </p:grpSpPr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2A82BF07-2035-4B46-B673-95D8B96B3C9D}"/>
                </a:ext>
              </a:extLst>
            </p:cNvPr>
            <p:cNvSpPr/>
            <p:nvPr/>
          </p:nvSpPr>
          <p:spPr>
            <a:xfrm>
              <a:off x="6861757" y="3389371"/>
              <a:ext cx="1930353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94F5D9F-0F9E-48EA-933F-9D504AB726E5}"/>
                </a:ext>
              </a:extLst>
            </p:cNvPr>
            <p:cNvSpPr txBox="1"/>
            <p:nvPr/>
          </p:nvSpPr>
          <p:spPr>
            <a:xfrm>
              <a:off x="7434930" y="5708594"/>
              <a:ext cx="74539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pic>
          <p:nvPicPr>
            <p:cNvPr id="127" name="Picture 126" descr="red-key-md.png">
              <a:extLst>
                <a:ext uri="{FF2B5EF4-FFF2-40B4-BE49-F238E27FC236}">
                  <a16:creationId xmlns:a16="http://schemas.microsoft.com/office/drawing/2014/main" id="{8177C806-8719-4E05-8903-7F664493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384" y="3730752"/>
              <a:ext cx="283046" cy="8163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4FCF85A-F14A-4916-B264-57B0257F86A5}"/>
                </a:ext>
              </a:extLst>
            </p:cNvPr>
            <p:cNvSpPr txBox="1"/>
            <p:nvPr/>
          </p:nvSpPr>
          <p:spPr>
            <a:xfrm>
              <a:off x="8001690" y="3812383"/>
              <a:ext cx="584201" cy="285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rgbClr val="C00000"/>
                  </a:solidFill>
                </a:rPr>
                <a:t>Authority</a:t>
              </a:r>
            </a:p>
            <a:p>
              <a:r>
                <a:rPr lang="en-US" sz="900" dirty="0">
                  <a:solidFill>
                    <a:srgbClr val="C00000"/>
                  </a:solidFill>
                </a:rPr>
                <a:t>KPRIV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4F39E79-7ED8-4DA4-9F80-F48AC71399EE}"/>
                </a:ext>
              </a:extLst>
            </p:cNvPr>
            <p:cNvSpPr txBox="1"/>
            <p:nvPr/>
          </p:nvSpPr>
          <p:spPr>
            <a:xfrm>
              <a:off x="9877246" y="5716289"/>
              <a:ext cx="62704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130" name="Rounded Rectangle 26">
              <a:extLst>
                <a:ext uri="{FF2B5EF4-FFF2-40B4-BE49-F238E27FC236}">
                  <a16:creationId xmlns:a16="http://schemas.microsoft.com/office/drawing/2014/main" id="{798D232D-1856-4527-BF0B-60CE3589B9C7}"/>
                </a:ext>
              </a:extLst>
            </p:cNvPr>
            <p:cNvSpPr/>
            <p:nvPr/>
          </p:nvSpPr>
          <p:spPr>
            <a:xfrm>
              <a:off x="9340831" y="3389371"/>
              <a:ext cx="1784345" cy="2527970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1" name="Picture 130" descr="green-key-th.png">
              <a:extLst>
                <a:ext uri="{FF2B5EF4-FFF2-40B4-BE49-F238E27FC236}">
                  <a16:creationId xmlns:a16="http://schemas.microsoft.com/office/drawing/2014/main" id="{44EE0D7C-B138-4398-B846-3B9F9F8EF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7638" y="3709482"/>
              <a:ext cx="267862" cy="92076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7AF86F-F4B0-4479-917D-0B38582195F9}"/>
                </a:ext>
              </a:extLst>
            </p:cNvPr>
            <p:cNvSpPr txBox="1"/>
            <p:nvPr/>
          </p:nvSpPr>
          <p:spPr>
            <a:xfrm>
              <a:off x="9926970" y="3819464"/>
              <a:ext cx="509196" cy="3709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Authority</a:t>
              </a:r>
            </a:p>
            <a:p>
              <a:r>
                <a:rPr lang="en-US" sz="900" dirty="0">
                  <a:solidFill>
                    <a:srgbClr val="00B050"/>
                  </a:solidFill>
                </a:rPr>
                <a:t>KPUB</a:t>
              </a:r>
            </a:p>
          </p:txBody>
        </p:sp>
        <p:pic>
          <p:nvPicPr>
            <p:cNvPr id="133" name="Picture 132" descr="red-key-md.png">
              <a:extLst>
                <a:ext uri="{FF2B5EF4-FFF2-40B4-BE49-F238E27FC236}">
                  <a16:creationId xmlns:a16="http://schemas.microsoft.com/office/drawing/2014/main" id="{691889FE-9D47-46CE-A2FC-077A84D4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6260" y="4287488"/>
              <a:ext cx="251438" cy="125392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7F3D4D7-5FD0-4DD8-92F5-193D04731D9D}"/>
                </a:ext>
              </a:extLst>
            </p:cNvPr>
            <p:cNvSpPr txBox="1"/>
            <p:nvPr/>
          </p:nvSpPr>
          <p:spPr>
            <a:xfrm>
              <a:off x="7032300" y="4406100"/>
              <a:ext cx="55251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Rotating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K</a:t>
              </a:r>
              <a:r>
                <a:rPr lang="en-US" sz="675" dirty="0">
                  <a:solidFill>
                    <a:srgbClr val="C00000"/>
                  </a:solidFill>
                </a:rPr>
                <a:t>PRIV</a:t>
              </a:r>
            </a:p>
          </p:txBody>
        </p:sp>
        <p:pic>
          <p:nvPicPr>
            <p:cNvPr id="135" name="Picture 134" descr="green-key-th.png">
              <a:extLst>
                <a:ext uri="{FF2B5EF4-FFF2-40B4-BE49-F238E27FC236}">
                  <a16:creationId xmlns:a16="http://schemas.microsoft.com/office/drawing/2014/main" id="{0F4533F5-48E4-4016-8720-3688F6F97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788" y="4777203"/>
              <a:ext cx="244246" cy="13301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D8ACEF7-97E8-460B-8EA6-ADA726A969C5}"/>
                </a:ext>
              </a:extLst>
            </p:cNvPr>
            <p:cNvSpPr txBox="1"/>
            <p:nvPr/>
          </p:nvSpPr>
          <p:spPr>
            <a:xfrm>
              <a:off x="6988044" y="4904267"/>
              <a:ext cx="55251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</a:rPr>
                <a:t>Rotating</a:t>
              </a:r>
              <a:endParaRPr lang="en-US" sz="1050" b="1" dirty="0">
                <a:solidFill>
                  <a:srgbClr val="00B050"/>
                </a:solidFill>
              </a:endParaRPr>
            </a:p>
            <a:p>
              <a:r>
                <a:rPr lang="en-US" sz="1050" dirty="0">
                  <a:solidFill>
                    <a:srgbClr val="00B050"/>
                  </a:solidFill>
                </a:rPr>
                <a:t>K</a:t>
              </a:r>
              <a:r>
                <a:rPr lang="en-US" sz="675" dirty="0">
                  <a:solidFill>
                    <a:srgbClr val="00B050"/>
                  </a:solidFill>
                </a:rPr>
                <a:t>PUB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10F8C8C-71A7-43DE-84CE-C6EB2936F9F0}"/>
                </a:ext>
              </a:extLst>
            </p:cNvPr>
            <p:cNvSpPr/>
            <p:nvPr/>
          </p:nvSpPr>
          <p:spPr>
            <a:xfrm>
              <a:off x="7848382" y="4505741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138" name="Elbow Connector 12">
              <a:extLst>
                <a:ext uri="{FF2B5EF4-FFF2-40B4-BE49-F238E27FC236}">
                  <a16:creationId xmlns:a16="http://schemas.microsoft.com/office/drawing/2014/main" id="{5E26ECF2-1C33-4E73-A842-87D55ACF03A5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8144848" y="4869786"/>
              <a:ext cx="0" cy="3123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60E3DAB-A05B-4003-9241-456E9D1A4448}"/>
                </a:ext>
              </a:extLst>
            </p:cNvPr>
            <p:cNvCxnSpPr>
              <a:cxnSpLocks/>
            </p:cNvCxnSpPr>
            <p:nvPr/>
          </p:nvCxnSpPr>
          <p:spPr>
            <a:xfrm>
              <a:off x="8144848" y="4121901"/>
              <a:ext cx="0" cy="383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49DF3E8-2F1B-45AF-A87F-8F81965AC297}"/>
                </a:ext>
              </a:extLst>
            </p:cNvPr>
            <p:cNvSpPr/>
            <p:nvPr/>
          </p:nvSpPr>
          <p:spPr>
            <a:xfrm>
              <a:off x="7988679" y="5197581"/>
              <a:ext cx="312338" cy="215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600" dirty="0">
                  <a:solidFill>
                    <a:srgbClr val="1A63B3"/>
                  </a:solidFill>
                </a:rPr>
                <a:t>HASH</a:t>
              </a:r>
            </a:p>
          </p:txBody>
        </p:sp>
        <p:cxnSp>
          <p:nvCxnSpPr>
            <p:cNvPr id="141" name="Elbow Connector 12">
              <a:extLst>
                <a:ext uri="{FF2B5EF4-FFF2-40B4-BE49-F238E27FC236}">
                  <a16:creationId xmlns:a16="http://schemas.microsoft.com/office/drawing/2014/main" id="{F7401B71-5F6A-4A70-90E2-C112D799305B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7137911" y="5222588"/>
              <a:ext cx="850768" cy="82820"/>
            </a:xfrm>
            <a:prstGeom prst="bentConnector3">
              <a:avLst>
                <a:gd name="adj1" fmla="val 148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426BFC4F-8B09-4648-B68C-EC374EC2B9DE}"/>
                </a:ext>
              </a:extLst>
            </p:cNvPr>
            <p:cNvSpPr/>
            <p:nvPr/>
          </p:nvSpPr>
          <p:spPr>
            <a:xfrm>
              <a:off x="9666736" y="4530662"/>
              <a:ext cx="797495" cy="29939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schemeClr val="accent2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FD48711-E5D1-4B98-978B-AC613209AEE7}"/>
                </a:ext>
              </a:extLst>
            </p:cNvPr>
            <p:cNvSpPr/>
            <p:nvPr/>
          </p:nvSpPr>
          <p:spPr>
            <a:xfrm>
              <a:off x="9626671" y="4573178"/>
              <a:ext cx="87762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</a:rPr>
                <a:t>Verify</a:t>
              </a:r>
            </a:p>
          </p:txBody>
        </p: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2643540A-9724-495D-BD72-FA547DA13589}"/>
                </a:ext>
              </a:extLst>
            </p:cNvPr>
            <p:cNvCxnSpPr>
              <a:cxnSpLocks/>
              <a:stCxn id="137" idx="3"/>
              <a:endCxn id="143" idx="1"/>
            </p:cNvCxnSpPr>
            <p:nvPr/>
          </p:nvCxnSpPr>
          <p:spPr>
            <a:xfrm>
              <a:off x="8441313" y="4687764"/>
              <a:ext cx="1185358" cy="830"/>
            </a:xfrm>
            <a:prstGeom prst="bentConnector3">
              <a:avLst>
                <a:gd name="adj1" fmla="val 50000"/>
              </a:avLst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A7D4122-FFE0-4C9D-B6FD-E5859B3F63FB}"/>
                </a:ext>
              </a:extLst>
            </p:cNvPr>
            <p:cNvSpPr/>
            <p:nvPr/>
          </p:nvSpPr>
          <p:spPr>
            <a:xfrm>
              <a:off x="10554103" y="4312000"/>
              <a:ext cx="243086" cy="212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500" dirty="0">
                  <a:solidFill>
                    <a:srgbClr val="1A63B3"/>
                  </a:solidFill>
                </a:rPr>
                <a:t>HASH</a:t>
              </a:r>
            </a:p>
          </p:txBody>
        </p:sp>
        <p:pic>
          <p:nvPicPr>
            <p:cNvPr id="146" name="Picture 145" descr="green-key-th.png">
              <a:extLst>
                <a:ext uri="{FF2B5EF4-FFF2-40B4-BE49-F238E27FC236}">
                  <a16:creationId xmlns:a16="http://schemas.microsoft.com/office/drawing/2014/main" id="{E8C4615D-CDFB-4174-BD3E-F56AB1D89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8233" y="3799598"/>
              <a:ext cx="210743" cy="118301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FE376E-5CC7-4F52-AC09-4F63E039519B}"/>
                </a:ext>
              </a:extLst>
            </p:cNvPr>
            <p:cNvSpPr txBox="1"/>
            <p:nvPr/>
          </p:nvSpPr>
          <p:spPr>
            <a:xfrm>
              <a:off x="10504295" y="3912603"/>
              <a:ext cx="435107" cy="203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00B050"/>
                  </a:solidFill>
                </a:rPr>
                <a:t>Rotating</a:t>
              </a:r>
              <a:endParaRPr lang="en-US" sz="800" b="1" dirty="0">
                <a:solidFill>
                  <a:srgbClr val="00B050"/>
                </a:solidFill>
              </a:endParaRPr>
            </a:p>
            <a:p>
              <a:r>
                <a:rPr lang="en-US" sz="800" dirty="0">
                  <a:solidFill>
                    <a:srgbClr val="00B050"/>
                  </a:solidFill>
                </a:rPr>
                <a:t>KPUB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A380DB0-0AC7-456D-A330-608EB302A60D}"/>
                </a:ext>
              </a:extLst>
            </p:cNvPr>
            <p:cNvCxnSpPr>
              <a:cxnSpLocks/>
            </p:cNvCxnSpPr>
            <p:nvPr/>
          </p:nvCxnSpPr>
          <p:spPr>
            <a:xfrm>
              <a:off x="10675646" y="4148981"/>
              <a:ext cx="0" cy="1630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68">
              <a:extLst>
                <a:ext uri="{FF2B5EF4-FFF2-40B4-BE49-F238E27FC236}">
                  <a16:creationId xmlns:a16="http://schemas.microsoft.com/office/drawing/2014/main" id="{47C6581E-35A6-499F-B068-EE242BA150D5}"/>
                </a:ext>
              </a:extLst>
            </p:cNvPr>
            <p:cNvCxnSpPr>
              <a:cxnSpLocks/>
              <a:stCxn id="145" idx="2"/>
              <a:endCxn id="142" idx="3"/>
            </p:cNvCxnSpPr>
            <p:nvPr/>
          </p:nvCxnSpPr>
          <p:spPr>
            <a:xfrm rot="5400000">
              <a:off x="10491914" y="4496627"/>
              <a:ext cx="156051" cy="21141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406BE6B-A82A-4A95-9A86-97153AD7BD4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483" y="4074236"/>
              <a:ext cx="0" cy="45309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http://schneeblog.com/wp-content/uploads/2013/12/Thumbs_Up_Down.jpeg">
              <a:extLst>
                <a:ext uri="{FF2B5EF4-FFF2-40B4-BE49-F238E27FC236}">
                  <a16:creationId xmlns:a16="http://schemas.microsoft.com/office/drawing/2014/main" id="{6830C57F-59B9-4804-9F09-D8FF2D3D5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83773" y="5362082"/>
              <a:ext cx="563419" cy="256358"/>
            </a:xfrm>
            <a:prstGeom prst="rect">
              <a:avLst/>
            </a:prstGeom>
            <a:noFill/>
          </p:spPr>
        </p:pic>
        <p:cxnSp>
          <p:nvCxnSpPr>
            <p:cNvPr id="152" name="Connector: Elbow 78">
              <a:extLst>
                <a:ext uri="{FF2B5EF4-FFF2-40B4-BE49-F238E27FC236}">
                  <a16:creationId xmlns:a16="http://schemas.microsoft.com/office/drawing/2014/main" id="{8E50C9BF-2B6C-45CA-9F2C-BD62745FE5A8}"/>
                </a:ext>
              </a:extLst>
            </p:cNvPr>
            <p:cNvCxnSpPr>
              <a:cxnSpLocks/>
              <a:stCxn id="142" idx="2"/>
              <a:endCxn id="151" idx="0"/>
            </p:cNvCxnSpPr>
            <p:nvPr/>
          </p:nvCxnSpPr>
          <p:spPr>
            <a:xfrm flipH="1">
              <a:off x="10065483" y="4830058"/>
              <a:ext cx="1" cy="532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B78EA2-87BA-48FC-8817-BA4368F4309D}"/>
                </a:ext>
              </a:extLst>
            </p:cNvPr>
            <p:cNvSpPr txBox="1"/>
            <p:nvPr/>
          </p:nvSpPr>
          <p:spPr>
            <a:xfrm>
              <a:off x="9963079" y="4841227"/>
              <a:ext cx="6737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Validates Rotating key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B1035DC-8699-44A9-B404-3CC51BE1BA71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92" y="3202865"/>
              <a:ext cx="0" cy="2820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2CDD97-0E8A-4FC4-B742-F50B5944C83F}"/>
                </a:ext>
              </a:extLst>
            </p:cNvPr>
            <p:cNvSpPr txBox="1"/>
            <p:nvPr/>
          </p:nvSpPr>
          <p:spPr>
            <a:xfrm>
              <a:off x="7164502" y="2797341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A20A369-FDED-4E8F-9CA1-459F13D56337}"/>
                </a:ext>
              </a:extLst>
            </p:cNvPr>
            <p:cNvSpPr txBox="1"/>
            <p:nvPr/>
          </p:nvSpPr>
          <p:spPr>
            <a:xfrm>
              <a:off x="9519137" y="2768030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6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113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Vishnu - I41800</dc:creator>
  <cp:lastModifiedBy>Kalyan Chakravarthy Manukonda - I41682</cp:lastModifiedBy>
  <cp:revision>25</cp:revision>
  <dcterms:created xsi:type="dcterms:W3CDTF">2019-06-21T08:09:09Z</dcterms:created>
  <dcterms:modified xsi:type="dcterms:W3CDTF">2019-09-22T01:52:18Z</dcterms:modified>
</cp:coreProperties>
</file>