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368"/>
    <a:srgbClr val="6666BA"/>
    <a:srgbClr val="DED435"/>
    <a:srgbClr val="9DB6A4"/>
    <a:srgbClr val="C4DE90"/>
    <a:srgbClr val="1E3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9" d="100"/>
          <a:sy n="89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36B-4352-C2CB-AE9E-9EC85BCB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2DF7-0D50-8160-4879-75129362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2EE9-ECFB-D34F-C94D-04F1C945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FDDF-DCFA-2622-836C-3C54151F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AC30-83A7-0790-5544-2E63EC9E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EA6-522D-D020-367B-D8E4654B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DB1B8-5D4F-857D-0F8B-5DA1DAE1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8F12-F92A-00B1-D760-AD20FD8D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035D-E889-F9FD-B453-38E6552A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22BA6-4F99-B3FB-F31F-A3217F20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DE134-B94F-8025-1823-3F5731D70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F626C-2FEE-11F3-B362-4B144A9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C6AF-6BBA-7323-5A0B-6B2F026A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76D2-59D6-1A19-B9B0-1E000C3C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4FB8-1CC8-6999-53A7-809FD397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400-BF37-39B9-C191-C0ED00BD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6C73-DEC9-936E-9F3A-1002EEB4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A969-59A9-AA3C-5647-28D61F6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5BB5-429C-0034-C687-65896BC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8C1F-4001-BD60-4162-3BCE55D3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5D4-3D40-DABE-A4C1-8768FFDC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A291-93B9-50CF-83D5-722EFDB0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42BA-DBD3-3C53-5758-F8C127EC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96EDD-37B6-68F7-28E7-FAB008BF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FC83-F03C-1489-C001-301151CB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CD10-80B8-642B-6C61-72EA313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6AE5-3681-6033-8647-AB1FD446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005D-847D-9B6B-3453-FE44C797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FDE0-D24A-06CA-C5F5-E4C9CE10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76EBD-4D84-B318-294B-E1AFBCF0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DFE8-CF2C-7741-76F1-0A73C18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2E07-D343-CC74-172E-81B3BDD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A84B6-59CC-4BD6-4D8B-7BCF49FA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BA4E-3B87-199C-273C-1857B586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53231-B508-509B-254B-FF1173834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B40EB-691A-8119-FD64-12D47C4A2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675AA-1171-2BF3-BCD7-B2A4129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94296-EFA1-A64A-FAA7-3BC20793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AE52A-3A21-3B6D-C71B-7BD6993F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7236-6EF6-D94A-484F-8100F7D1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7A197-6E8A-ACB6-F454-6E97E73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D781-AF93-367D-D9BC-26B50D35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DA563-BE81-3A7A-1AC9-0D3A47B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40BD-222C-E33E-7071-9B672F33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F70B5-950C-D783-4667-C534F660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775C7-C55F-47F3-04FF-01B5BDCB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6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3C6F-CF41-A550-CDEF-4E0ACC73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44E-1BE1-EFEE-046E-A012DAC7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C2E11-F568-1C4E-E445-39D729A44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C8FC-669E-E411-6A77-00CA112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B5011-FB4B-A74B-C580-C0FD580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C6FD-A9C9-3337-018D-7C0BF0DA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3D44-9AD2-7033-8E7D-C9394354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84159-E5A6-9472-1F6C-489CD9652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9B2A8-F6DF-7840-A274-A6BA5FCB7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D6F4A-ECFD-E007-D968-1D154272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923-091F-376E-AED3-22D7264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97323-A942-72FA-4BE2-4F44415B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D45D5-B11C-FDE5-53C7-F944BC50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CD4D-FF32-E74E-DAD6-B00DB3CA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0762-4906-06E2-F9E2-EE6E9828E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6B6C-964F-5A4A-BF31-14F1FC2A978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A92B-7CEB-89B7-F529-1947DF1DE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7ABE-4715-F16E-B57A-BE28D0F46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201B-969C-9349-909A-DAA19DF1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3CA797-9383-2417-DF57-B287C1BD6008}"/>
                  </a:ext>
                </a:extLst>
              </p:cNvPr>
              <p:cNvSpPr/>
              <p:nvPr/>
            </p:nvSpPr>
            <p:spPr>
              <a:xfrm>
                <a:off x="6330350" y="1158765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C4DE9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3CA797-9383-2417-DF57-B287C1BD6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50" y="1158765"/>
                <a:ext cx="1135117" cy="113511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44450">
                <a:solidFill>
                  <a:srgbClr val="C4DE9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B0E2FD-BD0E-EB04-7087-4E60C79151F1}"/>
                  </a:ext>
                </a:extLst>
              </p:cNvPr>
              <p:cNvSpPr/>
              <p:nvPr/>
            </p:nvSpPr>
            <p:spPr>
              <a:xfrm>
                <a:off x="4726531" y="1158765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9DB6A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B0E2FD-BD0E-EB04-7087-4E60C7915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31" y="1158765"/>
                <a:ext cx="1135117" cy="11351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9DB6A4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2C4BC7-2312-9F3C-4100-FDCDE2877C2D}"/>
                  </a:ext>
                </a:extLst>
              </p:cNvPr>
              <p:cNvSpPr/>
              <p:nvPr/>
            </p:nvSpPr>
            <p:spPr>
              <a:xfrm>
                <a:off x="4726531" y="2861441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2C4BC7-2312-9F3C-4100-FDCDE2877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31" y="2861441"/>
                <a:ext cx="1135117" cy="113511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A54CD-7662-24EA-79C8-D1747196F520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5294090" y="2293882"/>
            <a:ext cx="0" cy="5675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8A7BB7-8956-7D7A-5AAF-5CD1DEA988AA}"/>
                  </a:ext>
                </a:extLst>
              </p:cNvPr>
              <p:cNvSpPr/>
              <p:nvPr/>
            </p:nvSpPr>
            <p:spPr>
              <a:xfrm>
                <a:off x="4726530" y="4724543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6666BA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A8A7BB7-8956-7D7A-5AAF-5CD1DEA98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30" y="4724543"/>
                <a:ext cx="1135117" cy="113511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solidFill>
                  <a:srgbClr val="6666BA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770BDF-7400-A956-E85F-0DF7A5E5C3C1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 flipH="1">
            <a:off x="5294089" y="3996558"/>
            <a:ext cx="1" cy="72798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D0CB04-2623-1967-28BE-47C1E4C78FF9}"/>
                  </a:ext>
                </a:extLst>
              </p:cNvPr>
              <p:cNvSpPr/>
              <p:nvPr/>
            </p:nvSpPr>
            <p:spPr>
              <a:xfrm>
                <a:off x="6330351" y="4724542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E6C368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D0CB04-2623-1967-28BE-47C1E4C78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51" y="4724542"/>
                <a:ext cx="1135117" cy="113511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44450">
                <a:solidFill>
                  <a:srgbClr val="E6C368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5F3269-D6FB-8253-6C8E-BE80ECE84589}"/>
              </a:ext>
            </a:extLst>
          </p:cNvPr>
          <p:cNvCxnSpPr>
            <a:cxnSpLocks/>
            <a:stCxn id="10" idx="4"/>
            <a:endCxn id="21" idx="1"/>
          </p:cNvCxnSpPr>
          <p:nvPr/>
        </p:nvCxnSpPr>
        <p:spPr>
          <a:xfrm>
            <a:off x="5294090" y="3996558"/>
            <a:ext cx="1202495" cy="894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D1B69C-750C-7827-781A-4A4783CC9E29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>
            <a:off x="6897909" y="2293882"/>
            <a:ext cx="1" cy="24306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7AACC64-5BF7-9F03-4140-4460A6E64076}"/>
                  </a:ext>
                </a:extLst>
              </p:cNvPr>
              <p:cNvSpPr/>
              <p:nvPr/>
            </p:nvSpPr>
            <p:spPr>
              <a:xfrm>
                <a:off x="2221944" y="1158765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C4DE9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7AACC64-5BF7-9F03-4140-4460A6E64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44" y="1158765"/>
                <a:ext cx="1135117" cy="1135117"/>
              </a:xfrm>
              <a:prstGeom prst="ellipse">
                <a:avLst/>
              </a:prstGeom>
              <a:blipFill>
                <a:blip r:embed="rId7"/>
                <a:stretch>
                  <a:fillRect l="-3191"/>
                </a:stretch>
              </a:blipFill>
              <a:ln w="44450">
                <a:solidFill>
                  <a:srgbClr val="C4DE9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F60322-4006-A667-BEAF-3BE3AEB7A043}"/>
                  </a:ext>
                </a:extLst>
              </p:cNvPr>
              <p:cNvSpPr/>
              <p:nvPr/>
            </p:nvSpPr>
            <p:spPr>
              <a:xfrm>
                <a:off x="618125" y="1158765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9DB6A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8F60322-4006-A667-BEAF-3BE3AEB7A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" y="1158765"/>
                <a:ext cx="1135117" cy="113511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44450">
                <a:solidFill>
                  <a:srgbClr val="9DB6A4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BACE47-FC92-A737-4FD7-7A810A47E4EF}"/>
                  </a:ext>
                </a:extLst>
              </p:cNvPr>
              <p:cNvSpPr/>
              <p:nvPr/>
            </p:nvSpPr>
            <p:spPr>
              <a:xfrm>
                <a:off x="618125" y="2861441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BACE47-FC92-A737-4FD7-7A810A47E4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5" y="2861441"/>
                <a:ext cx="1135117" cy="113511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CCF53C-A678-436D-B32F-F488C3A4D796}"/>
              </a:ext>
            </a:extLst>
          </p:cNvPr>
          <p:cNvCxnSpPr>
            <a:stCxn id="35" idx="4"/>
            <a:endCxn id="36" idx="0"/>
          </p:cNvCxnSpPr>
          <p:nvPr/>
        </p:nvCxnSpPr>
        <p:spPr>
          <a:xfrm>
            <a:off x="1185684" y="2293882"/>
            <a:ext cx="0" cy="5675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D98FB9F-0C91-2912-FD91-9706E1A65468}"/>
                  </a:ext>
                </a:extLst>
              </p:cNvPr>
              <p:cNvSpPr/>
              <p:nvPr/>
            </p:nvSpPr>
            <p:spPr>
              <a:xfrm>
                <a:off x="618124" y="4724543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6666BA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D98FB9F-0C91-2912-FD91-9706E1A65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4" y="4724543"/>
                <a:ext cx="1135117" cy="113511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4450">
                <a:solidFill>
                  <a:srgbClr val="6666BA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DB354E-847B-D981-E28D-472216AB1082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 flipH="1">
            <a:off x="1185683" y="3996558"/>
            <a:ext cx="1" cy="72798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52279E-47B0-1B70-6ED1-DE1939796757}"/>
                  </a:ext>
                </a:extLst>
              </p:cNvPr>
              <p:cNvSpPr/>
              <p:nvPr/>
            </p:nvSpPr>
            <p:spPr>
              <a:xfrm>
                <a:off x="2221945" y="4724542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E6C368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52279E-47B0-1B70-6ED1-DE1939796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45" y="4724542"/>
                <a:ext cx="1135117" cy="113511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44450">
                <a:solidFill>
                  <a:srgbClr val="E6C368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B756BD-73EF-8293-3210-F51072AF4545}"/>
              </a:ext>
            </a:extLst>
          </p:cNvPr>
          <p:cNvCxnSpPr>
            <a:cxnSpLocks/>
            <a:stCxn id="36" idx="4"/>
            <a:endCxn id="40" idx="1"/>
          </p:cNvCxnSpPr>
          <p:nvPr/>
        </p:nvCxnSpPr>
        <p:spPr>
          <a:xfrm>
            <a:off x="1185684" y="3996558"/>
            <a:ext cx="1202495" cy="894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08FAA-B577-853D-9E85-F6341BDBF053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>
            <a:off x="2789503" y="2293882"/>
            <a:ext cx="1" cy="24306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8D82C1-05DC-EA6E-997D-116BEA699768}"/>
                  </a:ext>
                </a:extLst>
              </p:cNvPr>
              <p:cNvSpPr/>
              <p:nvPr/>
            </p:nvSpPr>
            <p:spPr>
              <a:xfrm>
                <a:off x="10416455" y="1131216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C4DE9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𝐶𝐴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8D82C1-05DC-EA6E-997D-116BEA699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55" y="1131216"/>
                <a:ext cx="1135117" cy="1135117"/>
              </a:xfrm>
              <a:prstGeom prst="ellipse">
                <a:avLst/>
              </a:prstGeom>
              <a:blipFill>
                <a:blip r:embed="rId12"/>
                <a:stretch>
                  <a:fillRect l="-3191"/>
                </a:stretch>
              </a:blipFill>
              <a:ln w="44450">
                <a:solidFill>
                  <a:srgbClr val="C4DE9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CCADE8C-212F-1DDC-370B-BE59D3A9727B}"/>
                  </a:ext>
                </a:extLst>
              </p:cNvPr>
              <p:cNvSpPr/>
              <p:nvPr/>
            </p:nvSpPr>
            <p:spPr>
              <a:xfrm>
                <a:off x="8812636" y="1131216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9DB6A4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CCADE8C-212F-1DDC-370B-BE59D3A97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636" y="1131216"/>
                <a:ext cx="1135117" cy="113511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44450">
                <a:solidFill>
                  <a:srgbClr val="9DB6A4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18F07F4-88F4-6121-F489-CFBBCDCFB6C5}"/>
                  </a:ext>
                </a:extLst>
              </p:cNvPr>
              <p:cNvSpPr/>
              <p:nvPr/>
            </p:nvSpPr>
            <p:spPr>
              <a:xfrm>
                <a:off x="8812636" y="2833892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18F07F4-88F4-6121-F489-CFBBCDCFB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636" y="2833892"/>
                <a:ext cx="1135117" cy="113511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444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192AAA-081B-D841-931B-0343DCC06AB3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>
            <a:off x="9380195" y="2266333"/>
            <a:ext cx="0" cy="56755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94361D7-4AB9-EE49-5910-3C43174538C3}"/>
                  </a:ext>
                </a:extLst>
              </p:cNvPr>
              <p:cNvSpPr/>
              <p:nvPr/>
            </p:nvSpPr>
            <p:spPr>
              <a:xfrm>
                <a:off x="8812635" y="4696994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6666BA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94361D7-4AB9-EE49-5910-3C4317453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635" y="4696994"/>
                <a:ext cx="1135117" cy="113511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44450">
                <a:solidFill>
                  <a:srgbClr val="6666BA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A6D190-EB76-1F45-CD3B-F999BF6D567B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9380194" y="3969009"/>
            <a:ext cx="1" cy="72798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79CBFF5-6337-302C-B600-A86CA450013D}"/>
                  </a:ext>
                </a:extLst>
              </p:cNvPr>
              <p:cNvSpPr/>
              <p:nvPr/>
            </p:nvSpPr>
            <p:spPr>
              <a:xfrm>
                <a:off x="10416456" y="4696993"/>
                <a:ext cx="1135117" cy="1135117"/>
              </a:xfrm>
              <a:prstGeom prst="ellipse">
                <a:avLst/>
              </a:prstGeom>
              <a:solidFill>
                <a:schemeClr val="bg1"/>
              </a:solidFill>
              <a:ln w="44450">
                <a:solidFill>
                  <a:srgbClr val="E6C368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79CBFF5-6337-302C-B600-A86CA4500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456" y="4696993"/>
                <a:ext cx="1135117" cy="113511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44450">
                <a:solidFill>
                  <a:srgbClr val="E6C368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036DFB-9579-3BA1-AD84-75FC0D6E34ED}"/>
              </a:ext>
            </a:extLst>
          </p:cNvPr>
          <p:cNvCxnSpPr>
            <a:cxnSpLocks/>
            <a:stCxn id="50" idx="4"/>
            <a:endCxn id="54" idx="1"/>
          </p:cNvCxnSpPr>
          <p:nvPr/>
        </p:nvCxnSpPr>
        <p:spPr>
          <a:xfrm>
            <a:off x="9380195" y="3969009"/>
            <a:ext cx="1202495" cy="89421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B50EDC-3F13-F45C-3DF7-849976B6CE13}"/>
              </a:ext>
            </a:extLst>
          </p:cNvPr>
          <p:cNvCxnSpPr>
            <a:cxnSpLocks/>
            <a:stCxn id="48" idx="4"/>
            <a:endCxn id="54" idx="0"/>
          </p:cNvCxnSpPr>
          <p:nvPr/>
        </p:nvCxnSpPr>
        <p:spPr>
          <a:xfrm>
            <a:off x="10984014" y="2266333"/>
            <a:ext cx="1" cy="24306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2D37530D-1507-702D-F87A-49EB3F310144}"/>
              </a:ext>
            </a:extLst>
          </p:cNvPr>
          <p:cNvCxnSpPr>
            <a:stCxn id="35" idx="7"/>
            <a:endCxn id="9" idx="1"/>
          </p:cNvCxnSpPr>
          <p:nvPr/>
        </p:nvCxnSpPr>
        <p:spPr>
          <a:xfrm rot="5400000" flipH="1" flipV="1">
            <a:off x="3239886" y="-327879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CC06D6B-42E6-A958-5650-356F3C265A14}"/>
              </a:ext>
            </a:extLst>
          </p:cNvPr>
          <p:cNvCxnSpPr/>
          <p:nvPr/>
        </p:nvCxnSpPr>
        <p:spPr>
          <a:xfrm rot="5400000" flipH="1" flipV="1">
            <a:off x="4903260" y="-315178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AE21363C-D39C-14A3-1451-4AC25AE9FDB4}"/>
              </a:ext>
            </a:extLst>
          </p:cNvPr>
          <p:cNvCxnSpPr/>
          <p:nvPr/>
        </p:nvCxnSpPr>
        <p:spPr>
          <a:xfrm rot="5400000" flipH="1" flipV="1">
            <a:off x="7330792" y="-334231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9CA73CD4-37E5-A563-1722-C9E43F7D8AA3}"/>
              </a:ext>
            </a:extLst>
          </p:cNvPr>
          <p:cNvCxnSpPr/>
          <p:nvPr/>
        </p:nvCxnSpPr>
        <p:spPr>
          <a:xfrm rot="5400000" flipH="1" flipV="1">
            <a:off x="8983671" y="-343252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5FD63959-C72B-2574-419D-C3DEB0C84D8E}"/>
              </a:ext>
            </a:extLst>
          </p:cNvPr>
          <p:cNvCxnSpPr>
            <a:cxnSpLocks/>
            <a:stCxn id="36" idx="6"/>
            <a:endCxn id="10" idx="2"/>
          </p:cNvCxnSpPr>
          <p:nvPr/>
        </p:nvCxnSpPr>
        <p:spPr>
          <a:xfrm>
            <a:off x="1753242" y="3429000"/>
            <a:ext cx="297328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E974269A-2F75-E987-1320-6B65AD5F2055}"/>
              </a:ext>
            </a:extLst>
          </p:cNvPr>
          <p:cNvCxnSpPr>
            <a:cxnSpLocks/>
          </p:cNvCxnSpPr>
          <p:nvPr/>
        </p:nvCxnSpPr>
        <p:spPr>
          <a:xfrm>
            <a:off x="5850497" y="3435350"/>
            <a:ext cx="297328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94AEA0DA-5D1D-F421-56F9-D3503D898975}"/>
              </a:ext>
            </a:extLst>
          </p:cNvPr>
          <p:cNvCxnSpPr/>
          <p:nvPr/>
        </p:nvCxnSpPr>
        <p:spPr>
          <a:xfrm rot="5400000" flipH="1" flipV="1">
            <a:off x="13092340" y="-355953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4293480-581B-100F-A706-D7F2E206A60F}"/>
              </a:ext>
            </a:extLst>
          </p:cNvPr>
          <p:cNvCxnSpPr/>
          <p:nvPr/>
        </p:nvCxnSpPr>
        <p:spPr>
          <a:xfrm rot="5400000" flipH="1" flipV="1">
            <a:off x="11439461" y="-421858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06BA8EA-27BC-9C3F-493E-A9C7073FBAB3}"/>
              </a:ext>
            </a:extLst>
          </p:cNvPr>
          <p:cNvCxnSpPr/>
          <p:nvPr/>
        </p:nvCxnSpPr>
        <p:spPr>
          <a:xfrm rot="5400000" flipH="1" flipV="1">
            <a:off x="656457" y="-345721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534D646D-6295-3171-B3B3-EA81A68E5FB3}"/>
              </a:ext>
            </a:extLst>
          </p:cNvPr>
          <p:cNvCxnSpPr/>
          <p:nvPr/>
        </p:nvCxnSpPr>
        <p:spPr>
          <a:xfrm rot="5400000" flipH="1" flipV="1">
            <a:off x="-996423" y="-332924"/>
            <a:ext cx="12700" cy="3305757"/>
          </a:xfrm>
          <a:prstGeom prst="curvedConnector3">
            <a:avLst>
              <a:gd name="adj1" fmla="val 3108929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B128A8BD-3B25-5509-2536-E96004F1E680}"/>
              </a:ext>
            </a:extLst>
          </p:cNvPr>
          <p:cNvCxnSpPr>
            <a:cxnSpLocks/>
          </p:cNvCxnSpPr>
          <p:nvPr/>
        </p:nvCxnSpPr>
        <p:spPr>
          <a:xfrm>
            <a:off x="-2412240" y="3424325"/>
            <a:ext cx="297328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A454ACC-B209-14C1-C76A-8D4FF9F5DAF6}"/>
              </a:ext>
            </a:extLst>
          </p:cNvPr>
          <p:cNvSpPr/>
          <p:nvPr/>
        </p:nvSpPr>
        <p:spPr>
          <a:xfrm>
            <a:off x="-49970" y="586812"/>
            <a:ext cx="4130415" cy="5629275"/>
          </a:xfrm>
          <a:prstGeom prst="rect">
            <a:avLst/>
          </a:prstGeom>
          <a:solidFill>
            <a:schemeClr val="bg1">
              <a:alpha val="7712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F8253F9-ACDA-B960-BA2B-B922E268A22D}"/>
              </a:ext>
            </a:extLst>
          </p:cNvPr>
          <p:cNvCxnSpPr>
            <a:cxnSpLocks/>
          </p:cNvCxnSpPr>
          <p:nvPr/>
        </p:nvCxnSpPr>
        <p:spPr>
          <a:xfrm>
            <a:off x="10064927" y="3430675"/>
            <a:ext cx="297328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7FA329C-98D0-8C25-8A29-6E122B079478}"/>
              </a:ext>
            </a:extLst>
          </p:cNvPr>
          <p:cNvSpPr/>
          <p:nvPr/>
        </p:nvSpPr>
        <p:spPr>
          <a:xfrm>
            <a:off x="8138078" y="573805"/>
            <a:ext cx="4186170" cy="5629275"/>
          </a:xfrm>
          <a:prstGeom prst="rect">
            <a:avLst/>
          </a:prstGeom>
          <a:solidFill>
            <a:schemeClr val="bg1">
              <a:alpha val="7712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Steyn, Nic</dc:creator>
  <cp:lastModifiedBy>Steyn, Nic</cp:lastModifiedBy>
  <cp:revision>1</cp:revision>
  <cp:lastPrinted>2023-07-03T17:50:14Z</cp:lastPrinted>
  <dcterms:created xsi:type="dcterms:W3CDTF">2023-07-03T17:38:32Z</dcterms:created>
  <dcterms:modified xsi:type="dcterms:W3CDTF">2023-07-03T17:51:58Z</dcterms:modified>
</cp:coreProperties>
</file>