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1"/>
  </p:normalViewPr>
  <p:slideViewPr>
    <p:cSldViewPr snapToGrid="0" snapToObjects="1">
      <p:cViewPr varScale="1">
        <p:scale>
          <a:sx n="119" d="100"/>
          <a:sy n="119" d="100"/>
        </p:scale>
        <p:origin x="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844D2-EA31-754E-B6F9-FD6477F274C2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5BEE0-5378-F44D-9FEB-800322D9D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378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844D2-EA31-754E-B6F9-FD6477F274C2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5BEE0-5378-F44D-9FEB-800322D9D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76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844D2-EA31-754E-B6F9-FD6477F274C2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5BEE0-5378-F44D-9FEB-800322D9D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6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844D2-EA31-754E-B6F9-FD6477F274C2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5BEE0-5378-F44D-9FEB-800322D9D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85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844D2-EA31-754E-B6F9-FD6477F274C2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5BEE0-5378-F44D-9FEB-800322D9D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65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844D2-EA31-754E-B6F9-FD6477F274C2}" type="datetimeFigureOut">
              <a:rPr lang="en-US" smtClean="0"/>
              <a:t>3/16/17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5BEE0-5378-F44D-9FEB-800322D9D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74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844D2-EA31-754E-B6F9-FD6477F274C2}" type="datetimeFigureOut">
              <a:rPr lang="en-US" smtClean="0"/>
              <a:t>3/16/17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5BEE0-5378-F44D-9FEB-800322D9D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325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844D2-EA31-754E-B6F9-FD6477F274C2}" type="datetimeFigureOut">
              <a:rPr lang="en-US" smtClean="0"/>
              <a:t>3/16/17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5BEE0-5378-F44D-9FEB-800322D9D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09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844D2-EA31-754E-B6F9-FD6477F274C2}" type="datetimeFigureOut">
              <a:rPr lang="en-US" smtClean="0"/>
              <a:t>3/16/17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5BEE0-5378-F44D-9FEB-800322D9D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109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844D2-EA31-754E-B6F9-FD6477F274C2}" type="datetimeFigureOut">
              <a:rPr lang="en-US" smtClean="0"/>
              <a:t>3/16/17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5BEE0-5378-F44D-9FEB-800322D9D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11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844D2-EA31-754E-B6F9-FD6477F274C2}" type="datetimeFigureOut">
              <a:rPr lang="en-US" smtClean="0"/>
              <a:t>3/16/17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5BEE0-5378-F44D-9FEB-800322D9D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62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844D2-EA31-754E-B6F9-FD6477F274C2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5BEE0-5378-F44D-9FEB-800322D9D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443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(Lisa)</a:t>
            </a:r>
            <a:endParaRPr lang="en-US" dirty="0"/>
          </a:p>
        </p:txBody>
      </p:sp>
      <p:sp>
        <p:nvSpPr>
          <p:cNvPr id="5" name="Vertical Text Placeholder 4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dirty="0"/>
              <a:t>What's your app called?</a:t>
            </a:r>
          </a:p>
          <a:p>
            <a:r>
              <a:rPr lang="en-US" dirty="0"/>
              <a:t>Who are your group members? Who had which responsibilities?</a:t>
            </a:r>
          </a:p>
          <a:p>
            <a:r>
              <a:rPr lang="en-US" dirty="0"/>
              <a:t>Why is it useful? What is your "pitch"?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439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Demo (Lena)</a:t>
            </a:r>
            <a:endParaRPr lang="en-US" dirty="0"/>
          </a:p>
        </p:txBody>
      </p:sp>
      <p:sp>
        <p:nvSpPr>
          <p:cNvPr id="5" name="Vertical Text Placeholder 4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dirty="0"/>
              <a:t>What are the </a:t>
            </a:r>
            <a:r>
              <a:rPr lang="en-US" b="1" dirty="0"/>
              <a:t>coolest</a:t>
            </a:r>
            <a:r>
              <a:rPr lang="en-US" dirty="0"/>
              <a:t> features of your app?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779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Code (Justin)</a:t>
            </a:r>
            <a:endParaRPr lang="en-US" dirty="0"/>
          </a:p>
        </p:txBody>
      </p:sp>
      <p:sp>
        <p:nvSpPr>
          <p:cNvPr id="5" name="Vertical Text Placeholder 4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dirty="0"/>
              <a:t>What was the most difficult part?</a:t>
            </a:r>
          </a:p>
          <a:p>
            <a:r>
              <a:rPr lang="en-US" dirty="0"/>
              <a:t>What did you learn?</a:t>
            </a:r>
          </a:p>
          <a:p>
            <a:r>
              <a:rPr lang="en-US" dirty="0"/>
              <a:t>What are you most proud of?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17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Planning Process (Lisa)</a:t>
            </a:r>
            <a:endParaRPr lang="en-US" dirty="0"/>
          </a:p>
        </p:txBody>
      </p:sp>
      <p:sp>
        <p:nvSpPr>
          <p:cNvPr id="5" name="Vertical Text Placeholder 4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dirty="0"/>
              <a:t>How did you arrive at this idea?</a:t>
            </a:r>
          </a:p>
          <a:p>
            <a:r>
              <a:rPr lang="en-US" dirty="0"/>
              <a:t>How did you decide who would have which responsibilities?</a:t>
            </a:r>
          </a:p>
          <a:p>
            <a:r>
              <a:rPr lang="en-US" dirty="0"/>
              <a:t>What would you change about your planning process?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419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Week (Justin)</a:t>
            </a:r>
            <a:endParaRPr lang="en-US" dirty="0"/>
          </a:p>
        </p:txBody>
      </p:sp>
      <p:sp>
        <p:nvSpPr>
          <p:cNvPr id="5" name="Vertical Text Placeholder 4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dirty="0"/>
              <a:t>What was your week like?</a:t>
            </a:r>
          </a:p>
          <a:p>
            <a:r>
              <a:rPr lang="en-US" dirty="0"/>
              <a:t>Did you feel the Emotional Cycle of Change?</a:t>
            </a:r>
          </a:p>
          <a:p>
            <a:r>
              <a:rPr lang="en-US" dirty="0"/>
              <a:t>How did you work together?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34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Highs and Lows (Lena)</a:t>
            </a:r>
            <a:endParaRPr lang="en-US" dirty="0"/>
          </a:p>
        </p:txBody>
      </p:sp>
      <p:sp>
        <p:nvSpPr>
          <p:cNvPr id="5" name="Vertical Text Placeholder 4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dirty="0"/>
              <a:t>What worked well?</a:t>
            </a:r>
          </a:p>
          <a:p>
            <a:r>
              <a:rPr lang="en-US" dirty="0"/>
              <a:t>What didn't?</a:t>
            </a:r>
          </a:p>
          <a:p>
            <a:r>
              <a:rPr lang="en-US" dirty="0"/>
              <a:t>What features would you like to add?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190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5" name="Vertical Text Placeholder 4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dirty="0" smtClean="0"/>
              <a:t>Are there 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2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149</Words>
  <Application>Microsoft Macintosh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Introduction (Lisa)</vt:lpstr>
      <vt:lpstr>App Demo (Lena)</vt:lpstr>
      <vt:lpstr>Demo Code (Justin)</vt:lpstr>
      <vt:lpstr>The Planning Process (Lisa)</vt:lpstr>
      <vt:lpstr>The Week (Justin)</vt:lpstr>
      <vt:lpstr>Highs and Lows (Lena)</vt:lpstr>
      <vt:lpstr>Questions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(Lisa)</dc:title>
  <dc:creator>Burr, Lisa [USA]</dc:creator>
  <cp:lastModifiedBy>Burr, Lisa [USA]</cp:lastModifiedBy>
  <cp:revision>1</cp:revision>
  <dcterms:created xsi:type="dcterms:W3CDTF">2017-03-16T15:51:36Z</dcterms:created>
  <dcterms:modified xsi:type="dcterms:W3CDTF">2017-03-16T15:59:44Z</dcterms:modified>
</cp:coreProperties>
</file>