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1"/>
  </p:normalViewPr>
  <p:slideViewPr>
    <p:cSldViewPr snapToGrid="0" snapToObjects="1">
      <p:cViewPr>
        <p:scale>
          <a:sx n="100" d="100"/>
          <a:sy n="100" d="100"/>
        </p:scale>
        <p:origin x="1000"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6844D2-EA31-754E-B6F9-FD6477F274C2}"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5BEE0-5378-F44D-9FEB-800322D9D46E}" type="slidenum">
              <a:rPr lang="en-US" smtClean="0"/>
              <a:t>‹#›</a:t>
            </a:fld>
            <a:endParaRPr lang="en-US"/>
          </a:p>
        </p:txBody>
      </p:sp>
    </p:spTree>
    <p:extLst>
      <p:ext uri="{BB962C8B-B14F-4D97-AF65-F5344CB8AC3E}">
        <p14:creationId xmlns:p14="http://schemas.microsoft.com/office/powerpoint/2010/main" val="1020378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6844D2-EA31-754E-B6F9-FD6477F274C2}"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5BEE0-5378-F44D-9FEB-800322D9D46E}" type="slidenum">
              <a:rPr lang="en-US" smtClean="0"/>
              <a:t>‹#›</a:t>
            </a:fld>
            <a:endParaRPr lang="en-US"/>
          </a:p>
        </p:txBody>
      </p:sp>
    </p:spTree>
    <p:extLst>
      <p:ext uri="{BB962C8B-B14F-4D97-AF65-F5344CB8AC3E}">
        <p14:creationId xmlns:p14="http://schemas.microsoft.com/office/powerpoint/2010/main" val="264876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6844D2-EA31-754E-B6F9-FD6477F274C2}"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5BEE0-5378-F44D-9FEB-800322D9D46E}" type="slidenum">
              <a:rPr lang="en-US" smtClean="0"/>
              <a:t>‹#›</a:t>
            </a:fld>
            <a:endParaRPr lang="en-US"/>
          </a:p>
        </p:txBody>
      </p:sp>
    </p:spTree>
    <p:extLst>
      <p:ext uri="{BB962C8B-B14F-4D97-AF65-F5344CB8AC3E}">
        <p14:creationId xmlns:p14="http://schemas.microsoft.com/office/powerpoint/2010/main" val="3983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6844D2-EA31-754E-B6F9-FD6477F274C2}"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5BEE0-5378-F44D-9FEB-800322D9D46E}" type="slidenum">
              <a:rPr lang="en-US" smtClean="0"/>
              <a:t>‹#›</a:t>
            </a:fld>
            <a:endParaRPr lang="en-US"/>
          </a:p>
        </p:txBody>
      </p:sp>
    </p:spTree>
    <p:extLst>
      <p:ext uri="{BB962C8B-B14F-4D97-AF65-F5344CB8AC3E}">
        <p14:creationId xmlns:p14="http://schemas.microsoft.com/office/powerpoint/2010/main" val="1847385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6844D2-EA31-754E-B6F9-FD6477F274C2}"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05BEE0-5378-F44D-9FEB-800322D9D46E}" type="slidenum">
              <a:rPr lang="en-US" smtClean="0"/>
              <a:t>‹#›</a:t>
            </a:fld>
            <a:endParaRPr lang="en-US"/>
          </a:p>
        </p:txBody>
      </p:sp>
    </p:spTree>
    <p:extLst>
      <p:ext uri="{BB962C8B-B14F-4D97-AF65-F5344CB8AC3E}">
        <p14:creationId xmlns:p14="http://schemas.microsoft.com/office/powerpoint/2010/main" val="68776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6844D2-EA31-754E-B6F9-FD6477F274C2}" type="datetimeFigureOut">
              <a:rPr lang="en-US" smtClean="0"/>
              <a:t>3/16/17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5BEE0-5378-F44D-9FEB-800322D9D46E}" type="slidenum">
              <a:rPr lang="en-US" smtClean="0"/>
              <a:t>‹#›</a:t>
            </a:fld>
            <a:endParaRPr lang="en-US"/>
          </a:p>
        </p:txBody>
      </p:sp>
    </p:spTree>
    <p:extLst>
      <p:ext uri="{BB962C8B-B14F-4D97-AF65-F5344CB8AC3E}">
        <p14:creationId xmlns:p14="http://schemas.microsoft.com/office/powerpoint/2010/main" val="1516745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6844D2-EA31-754E-B6F9-FD6477F274C2}" type="datetimeFigureOut">
              <a:rPr lang="en-US" smtClean="0"/>
              <a:t>3/16/17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05BEE0-5378-F44D-9FEB-800322D9D46E}" type="slidenum">
              <a:rPr lang="en-US" smtClean="0"/>
              <a:t>‹#›</a:t>
            </a:fld>
            <a:endParaRPr lang="en-US"/>
          </a:p>
        </p:txBody>
      </p:sp>
    </p:spTree>
    <p:extLst>
      <p:ext uri="{BB962C8B-B14F-4D97-AF65-F5344CB8AC3E}">
        <p14:creationId xmlns:p14="http://schemas.microsoft.com/office/powerpoint/2010/main" val="1304325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844D2-EA31-754E-B6F9-FD6477F274C2}" type="datetimeFigureOut">
              <a:rPr lang="en-US" smtClean="0"/>
              <a:t>3/16/17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05BEE0-5378-F44D-9FEB-800322D9D46E}" type="slidenum">
              <a:rPr lang="en-US" smtClean="0"/>
              <a:t>‹#›</a:t>
            </a:fld>
            <a:endParaRPr lang="en-US"/>
          </a:p>
        </p:txBody>
      </p:sp>
    </p:spTree>
    <p:extLst>
      <p:ext uri="{BB962C8B-B14F-4D97-AF65-F5344CB8AC3E}">
        <p14:creationId xmlns:p14="http://schemas.microsoft.com/office/powerpoint/2010/main" val="279609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6844D2-EA31-754E-B6F9-FD6477F274C2}" type="datetimeFigureOut">
              <a:rPr lang="en-US" smtClean="0"/>
              <a:t>3/16/17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05BEE0-5378-F44D-9FEB-800322D9D46E}" type="slidenum">
              <a:rPr lang="en-US" smtClean="0"/>
              <a:t>‹#›</a:t>
            </a:fld>
            <a:endParaRPr lang="en-US"/>
          </a:p>
        </p:txBody>
      </p:sp>
    </p:spTree>
    <p:extLst>
      <p:ext uri="{BB962C8B-B14F-4D97-AF65-F5344CB8AC3E}">
        <p14:creationId xmlns:p14="http://schemas.microsoft.com/office/powerpoint/2010/main" val="708109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6844D2-EA31-754E-B6F9-FD6477F274C2}" type="datetimeFigureOut">
              <a:rPr lang="en-US" smtClean="0"/>
              <a:t>3/16/17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5BEE0-5378-F44D-9FEB-800322D9D46E}" type="slidenum">
              <a:rPr lang="en-US" smtClean="0"/>
              <a:t>‹#›</a:t>
            </a:fld>
            <a:endParaRPr lang="en-US"/>
          </a:p>
        </p:txBody>
      </p:sp>
    </p:spTree>
    <p:extLst>
      <p:ext uri="{BB962C8B-B14F-4D97-AF65-F5344CB8AC3E}">
        <p14:creationId xmlns:p14="http://schemas.microsoft.com/office/powerpoint/2010/main" val="1983411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6844D2-EA31-754E-B6F9-FD6477F274C2}" type="datetimeFigureOut">
              <a:rPr lang="en-US" smtClean="0"/>
              <a:t>3/16/17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05BEE0-5378-F44D-9FEB-800322D9D46E}" type="slidenum">
              <a:rPr lang="en-US" smtClean="0"/>
              <a:t>‹#›</a:t>
            </a:fld>
            <a:endParaRPr lang="en-US"/>
          </a:p>
        </p:txBody>
      </p:sp>
    </p:spTree>
    <p:extLst>
      <p:ext uri="{BB962C8B-B14F-4D97-AF65-F5344CB8AC3E}">
        <p14:creationId xmlns:p14="http://schemas.microsoft.com/office/powerpoint/2010/main" val="19499620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844D2-EA31-754E-B6F9-FD6477F274C2}" type="datetimeFigureOut">
              <a:rPr lang="en-US" smtClean="0"/>
              <a:t>3/16/17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05BEE0-5378-F44D-9FEB-800322D9D46E}" type="slidenum">
              <a:rPr lang="en-US" smtClean="0"/>
              <a:t>‹#›</a:t>
            </a:fld>
            <a:endParaRPr lang="en-US"/>
          </a:p>
        </p:txBody>
      </p:sp>
    </p:spTree>
    <p:extLst>
      <p:ext uri="{BB962C8B-B14F-4D97-AF65-F5344CB8AC3E}">
        <p14:creationId xmlns:p14="http://schemas.microsoft.com/office/powerpoint/2010/main" val="789443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663575"/>
          </a:xfrm>
        </p:spPr>
        <p:txBody>
          <a:bodyPr>
            <a:normAutofit fontScale="90000"/>
          </a:bodyPr>
          <a:lstStyle/>
          <a:p>
            <a:r>
              <a:rPr lang="en-US" dirty="0" smtClean="0"/>
              <a:t>Introduction (Lisa)</a:t>
            </a:r>
            <a:endParaRPr lang="en-US" dirty="0"/>
          </a:p>
        </p:txBody>
      </p:sp>
      <p:sp>
        <p:nvSpPr>
          <p:cNvPr id="5" name="Vertical Text Placeholder 4"/>
          <p:cNvSpPr>
            <a:spLocks noGrp="1"/>
          </p:cNvSpPr>
          <p:nvPr>
            <p:ph type="body" orient="vert" idx="1"/>
          </p:nvPr>
        </p:nvSpPr>
        <p:spPr>
          <a:xfrm>
            <a:off x="838200" y="1028700"/>
            <a:ext cx="10515600" cy="5148263"/>
          </a:xfrm>
        </p:spPr>
        <p:txBody>
          <a:bodyPr vert="horz">
            <a:normAutofit fontScale="55000" lnSpcReduction="20000"/>
          </a:bodyPr>
          <a:lstStyle/>
          <a:p>
            <a:r>
              <a:rPr lang="en-US" b="1" dirty="0" err="1" smtClean="0"/>
              <a:t>Bookaroo</a:t>
            </a:r>
            <a:endParaRPr lang="en-US" b="1" dirty="0" smtClean="0"/>
          </a:p>
          <a:p>
            <a:pPr lvl="1"/>
            <a:r>
              <a:rPr lang="en-US" dirty="0" err="1"/>
              <a:t>Bookaroo</a:t>
            </a:r>
            <a:r>
              <a:rPr lang="en-US" dirty="0"/>
              <a:t> is based on the idea submitted by Jared </a:t>
            </a:r>
            <a:r>
              <a:rPr lang="en-US" dirty="0" smtClean="0"/>
              <a:t>Edwards.  </a:t>
            </a:r>
            <a:r>
              <a:rPr lang="en-US" dirty="0" smtClean="0">
                <a:effectLst/>
              </a:rPr>
              <a:t>Designed to help metro commuters explore new reading options. The app holds the preview text of a book randomly selected via the categories the user chooses so that during their no </a:t>
            </a:r>
            <a:r>
              <a:rPr lang="en-US" dirty="0" err="1" smtClean="0">
                <a:effectLst/>
              </a:rPr>
              <a:t>wifi</a:t>
            </a:r>
            <a:r>
              <a:rPr lang="en-US" dirty="0" smtClean="0">
                <a:effectLst/>
              </a:rPr>
              <a:t>/service metro ride they can see if they find something new.</a:t>
            </a:r>
          </a:p>
          <a:p>
            <a:pPr lvl="1"/>
            <a:endParaRPr lang="en-US" dirty="0"/>
          </a:p>
          <a:p>
            <a:r>
              <a:rPr lang="en-US" b="1" dirty="0"/>
              <a:t>Lisa </a:t>
            </a:r>
            <a:r>
              <a:rPr lang="en-US" b="1" dirty="0" smtClean="0"/>
              <a:t>Burr</a:t>
            </a:r>
            <a:endParaRPr lang="en-US" dirty="0"/>
          </a:p>
          <a:p>
            <a:pPr lvl="1"/>
            <a:r>
              <a:rPr lang="en-US" dirty="0" smtClean="0"/>
              <a:t>Documentation and organization</a:t>
            </a:r>
          </a:p>
          <a:p>
            <a:pPr lvl="1"/>
            <a:r>
              <a:rPr lang="en-US" dirty="0" smtClean="0"/>
              <a:t>Drafted </a:t>
            </a:r>
            <a:r>
              <a:rPr lang="en-US" dirty="0"/>
              <a:t>User </a:t>
            </a:r>
            <a:r>
              <a:rPr lang="en-US" dirty="0" smtClean="0"/>
              <a:t>Stories</a:t>
            </a:r>
          </a:p>
          <a:p>
            <a:pPr lvl="1"/>
            <a:r>
              <a:rPr lang="en-US" dirty="0" smtClean="0"/>
              <a:t>Deployed </a:t>
            </a:r>
            <a:r>
              <a:rPr lang="en-US" dirty="0"/>
              <a:t>back-end to </a:t>
            </a:r>
            <a:r>
              <a:rPr lang="en-US" dirty="0" err="1" smtClean="0"/>
              <a:t>Heroku</a:t>
            </a:r>
            <a:endParaRPr lang="en-US" dirty="0" smtClean="0"/>
          </a:p>
          <a:p>
            <a:pPr lvl="1"/>
            <a:endParaRPr lang="en-US" dirty="0"/>
          </a:p>
          <a:p>
            <a:r>
              <a:rPr lang="en-US" b="1" dirty="0" smtClean="0"/>
              <a:t>Lena </a:t>
            </a:r>
            <a:r>
              <a:rPr lang="en-US" b="1" dirty="0"/>
              <a:t>Santana</a:t>
            </a:r>
          </a:p>
          <a:p>
            <a:pPr lvl="1"/>
            <a:r>
              <a:rPr lang="en-US" dirty="0" smtClean="0"/>
              <a:t>Programmed Angular front-end</a:t>
            </a:r>
          </a:p>
          <a:p>
            <a:pPr lvl="1"/>
            <a:r>
              <a:rPr lang="en-US" dirty="0"/>
              <a:t>C</a:t>
            </a:r>
            <a:r>
              <a:rPr lang="en-US" dirty="0" smtClean="0"/>
              <a:t>reated jQuery animations</a:t>
            </a:r>
            <a:endParaRPr lang="en-US" dirty="0"/>
          </a:p>
          <a:p>
            <a:r>
              <a:rPr lang="en-US" b="1" dirty="0"/>
              <a:t>Justin Shin</a:t>
            </a:r>
          </a:p>
          <a:p>
            <a:pPr lvl="1"/>
            <a:r>
              <a:rPr lang="en-US" dirty="0"/>
              <a:t>Created the Rails </a:t>
            </a:r>
            <a:r>
              <a:rPr lang="en-US" dirty="0" smtClean="0"/>
              <a:t>backend API</a:t>
            </a:r>
          </a:p>
          <a:p>
            <a:pPr lvl="1"/>
            <a:r>
              <a:rPr lang="en-US" dirty="0"/>
              <a:t>P</a:t>
            </a:r>
            <a:r>
              <a:rPr lang="en-US" dirty="0" smtClean="0"/>
              <a:t>rogrammed </a:t>
            </a:r>
            <a:r>
              <a:rPr lang="en-US" dirty="0"/>
              <a:t>angular </a:t>
            </a:r>
            <a:r>
              <a:rPr lang="en-US" dirty="0" smtClean="0"/>
              <a:t>front-end</a:t>
            </a:r>
            <a:endParaRPr lang="en-US" dirty="0"/>
          </a:p>
          <a:p>
            <a:pPr lvl="1"/>
            <a:r>
              <a:rPr lang="en-US" dirty="0"/>
              <a:t>Deployed front-end to </a:t>
            </a:r>
            <a:r>
              <a:rPr lang="en-US" dirty="0" err="1"/>
              <a:t>Git</a:t>
            </a:r>
            <a:r>
              <a:rPr lang="en-US" dirty="0"/>
              <a:t> </a:t>
            </a:r>
            <a:r>
              <a:rPr lang="en-US" dirty="0" smtClean="0"/>
              <a:t>Hub</a:t>
            </a:r>
          </a:p>
          <a:p>
            <a:r>
              <a:rPr lang="en-US" b="1" dirty="0" smtClean="0"/>
              <a:t>All</a:t>
            </a:r>
          </a:p>
          <a:p>
            <a:pPr lvl="1"/>
            <a:r>
              <a:rPr lang="en-US" dirty="0" smtClean="0"/>
              <a:t>Overall app conceptualization</a:t>
            </a:r>
          </a:p>
          <a:p>
            <a:pPr lvl="1"/>
            <a:r>
              <a:rPr lang="en-US" dirty="0" smtClean="0"/>
              <a:t>Overall design of app</a:t>
            </a:r>
          </a:p>
          <a:p>
            <a:pPr lvl="1"/>
            <a:r>
              <a:rPr lang="en-US" dirty="0" smtClean="0"/>
              <a:t>HTML, CSS, seed data</a:t>
            </a:r>
          </a:p>
          <a:p>
            <a:pPr lvl="1"/>
            <a:r>
              <a:rPr lang="en-US" dirty="0" smtClean="0"/>
              <a:t>Proofreading and troubleshooting</a:t>
            </a:r>
            <a:endParaRPr lang="en-US" dirty="0"/>
          </a:p>
        </p:txBody>
      </p:sp>
    </p:spTree>
    <p:extLst>
      <p:ext uri="{BB962C8B-B14F-4D97-AF65-F5344CB8AC3E}">
        <p14:creationId xmlns:p14="http://schemas.microsoft.com/office/powerpoint/2010/main" val="1656439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 Demo (Lena)</a:t>
            </a:r>
            <a:endParaRPr lang="en-US" dirty="0"/>
          </a:p>
        </p:txBody>
      </p:sp>
      <p:sp>
        <p:nvSpPr>
          <p:cNvPr id="5" name="Vertical Text Placeholder 4"/>
          <p:cNvSpPr>
            <a:spLocks noGrp="1"/>
          </p:cNvSpPr>
          <p:nvPr>
            <p:ph type="body" orient="vert" idx="1"/>
          </p:nvPr>
        </p:nvSpPr>
        <p:spPr/>
        <p:txBody>
          <a:bodyPr vert="horz"/>
          <a:lstStyle/>
          <a:p>
            <a:r>
              <a:rPr lang="en-US" dirty="0"/>
              <a:t>What are the </a:t>
            </a:r>
            <a:r>
              <a:rPr lang="en-US" b="1" dirty="0"/>
              <a:t>coolest</a:t>
            </a:r>
            <a:r>
              <a:rPr lang="en-US" dirty="0"/>
              <a:t> features of your app?</a:t>
            </a:r>
          </a:p>
          <a:p>
            <a:endParaRPr lang="en-US" dirty="0"/>
          </a:p>
        </p:txBody>
      </p:sp>
    </p:spTree>
    <p:extLst>
      <p:ext uri="{BB962C8B-B14F-4D97-AF65-F5344CB8AC3E}">
        <p14:creationId xmlns:p14="http://schemas.microsoft.com/office/powerpoint/2010/main" val="719779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87375"/>
          </a:xfrm>
        </p:spPr>
        <p:txBody>
          <a:bodyPr>
            <a:normAutofit fontScale="90000"/>
          </a:bodyPr>
          <a:lstStyle/>
          <a:p>
            <a:r>
              <a:rPr lang="en-US" dirty="0" smtClean="0"/>
              <a:t>Demo Code (Justin)</a:t>
            </a:r>
            <a:endParaRPr lang="en-US" dirty="0"/>
          </a:p>
        </p:txBody>
      </p:sp>
      <p:sp>
        <p:nvSpPr>
          <p:cNvPr id="5" name="Vertical Text Placeholder 4"/>
          <p:cNvSpPr>
            <a:spLocks noGrp="1"/>
          </p:cNvSpPr>
          <p:nvPr>
            <p:ph type="body" orient="vert" idx="1"/>
          </p:nvPr>
        </p:nvSpPr>
        <p:spPr>
          <a:xfrm>
            <a:off x="838200" y="1079500"/>
            <a:ext cx="10515600" cy="5097463"/>
          </a:xfrm>
        </p:spPr>
        <p:txBody>
          <a:bodyPr vert="horz">
            <a:normAutofit fontScale="92500" lnSpcReduction="20000"/>
          </a:bodyPr>
          <a:lstStyle/>
          <a:p>
            <a:r>
              <a:rPr lang="en-US" b="1" dirty="0"/>
              <a:t>What was the most difficult part</a:t>
            </a:r>
            <a:r>
              <a:rPr lang="en-US" b="1" dirty="0" smtClean="0"/>
              <a:t>?</a:t>
            </a:r>
          </a:p>
          <a:p>
            <a:pPr lvl="1"/>
            <a:r>
              <a:rPr lang="en-US" dirty="0" smtClean="0"/>
              <a:t>Difficult part was the buttons on the side, when they were pulled out of scope and fixing for that.  Originally in show container, and then in the parent index container.  had to use </a:t>
            </a:r>
            <a:r>
              <a:rPr lang="en-US" dirty="0" err="1" smtClean="0"/>
              <a:t>jquery</a:t>
            </a:r>
            <a:r>
              <a:rPr lang="en-US" dirty="0" smtClean="0"/>
              <a:t> within the controller to ensure the listeners were within the right scope and go that route instead of using in the box angular.  </a:t>
            </a:r>
          </a:p>
          <a:p>
            <a:pPr lvl="1"/>
            <a:r>
              <a:rPr lang="en-US" dirty="0" smtClean="0"/>
              <a:t>CSS/jQuery animation (Lena can talk to this)</a:t>
            </a:r>
          </a:p>
          <a:p>
            <a:r>
              <a:rPr lang="en-US" b="1" dirty="0" smtClean="0"/>
              <a:t>What </a:t>
            </a:r>
            <a:r>
              <a:rPr lang="en-US" b="1" dirty="0"/>
              <a:t>did you learn</a:t>
            </a:r>
            <a:r>
              <a:rPr lang="en-US" b="1" dirty="0" smtClean="0"/>
              <a:t>?</a:t>
            </a:r>
          </a:p>
          <a:p>
            <a:pPr lvl="1"/>
            <a:r>
              <a:rPr lang="en-US" dirty="0" smtClean="0"/>
              <a:t>Learned how to perform emergency separation of front-end and back-end in GIT for proper deployment</a:t>
            </a:r>
          </a:p>
          <a:p>
            <a:pPr lvl="1"/>
            <a:r>
              <a:rPr lang="en-US" dirty="0" smtClean="0"/>
              <a:t>Learned how to use GIT as a group</a:t>
            </a:r>
          </a:p>
          <a:p>
            <a:pPr lvl="1"/>
            <a:r>
              <a:rPr lang="en-US" dirty="0" smtClean="0"/>
              <a:t>Take turns updating files</a:t>
            </a:r>
            <a:endParaRPr lang="en-US" dirty="0"/>
          </a:p>
          <a:p>
            <a:r>
              <a:rPr lang="en-US" b="1" dirty="0"/>
              <a:t>What are you most proud of</a:t>
            </a:r>
            <a:r>
              <a:rPr lang="en-US" b="1" dirty="0" smtClean="0"/>
              <a:t>?</a:t>
            </a:r>
          </a:p>
          <a:p>
            <a:pPr lvl="1"/>
            <a:r>
              <a:rPr lang="en-US" dirty="0" smtClean="0"/>
              <a:t>We are proud of:</a:t>
            </a:r>
          </a:p>
          <a:p>
            <a:pPr lvl="2"/>
            <a:r>
              <a:rPr lang="en-US" dirty="0"/>
              <a:t>U</a:t>
            </a:r>
            <a:r>
              <a:rPr lang="en-US" dirty="0" smtClean="0"/>
              <a:t>sing prototype to select random (JS doesn't have a native "sample" function) and the controller functionality.</a:t>
            </a:r>
          </a:p>
          <a:p>
            <a:pPr lvl="2"/>
            <a:r>
              <a:rPr lang="en-US" dirty="0" smtClean="0"/>
              <a:t>Didn’t kill each other</a:t>
            </a:r>
          </a:p>
          <a:p>
            <a:pPr lvl="2"/>
            <a:r>
              <a:rPr lang="en-US" dirty="0" smtClean="0"/>
              <a:t>We effectively solved our problems</a:t>
            </a:r>
            <a:endParaRPr lang="en-US" dirty="0"/>
          </a:p>
          <a:p>
            <a:endParaRPr lang="en-US" dirty="0"/>
          </a:p>
        </p:txBody>
      </p:sp>
    </p:spTree>
    <p:extLst>
      <p:ext uri="{BB962C8B-B14F-4D97-AF65-F5344CB8AC3E}">
        <p14:creationId xmlns:p14="http://schemas.microsoft.com/office/powerpoint/2010/main" val="82217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Planning Process (Lisa)</a:t>
            </a:r>
            <a:endParaRPr lang="en-US" dirty="0"/>
          </a:p>
        </p:txBody>
      </p:sp>
      <p:sp>
        <p:nvSpPr>
          <p:cNvPr id="5" name="Vertical Text Placeholder 4"/>
          <p:cNvSpPr>
            <a:spLocks noGrp="1"/>
          </p:cNvSpPr>
          <p:nvPr>
            <p:ph type="body" orient="vert" idx="1"/>
          </p:nvPr>
        </p:nvSpPr>
        <p:spPr/>
        <p:txBody>
          <a:bodyPr vert="horz">
            <a:normAutofit fontScale="92500" lnSpcReduction="10000"/>
          </a:bodyPr>
          <a:lstStyle/>
          <a:p>
            <a:r>
              <a:rPr lang="en-US" dirty="0"/>
              <a:t>How did you arrive at this idea</a:t>
            </a:r>
            <a:r>
              <a:rPr lang="en-US" dirty="0" smtClean="0"/>
              <a:t>?</a:t>
            </a:r>
          </a:p>
          <a:p>
            <a:pPr lvl="1"/>
            <a:r>
              <a:rPr lang="en-US" dirty="0" smtClean="0"/>
              <a:t>As a team we reviewed all project ideas; we down voted any ideas already claimed as we wanted to avoid any sort of competition with other teams; we then eliminated anything having to do with music (thanks </a:t>
            </a:r>
            <a:r>
              <a:rPr lang="en-US" dirty="0" err="1" smtClean="0"/>
              <a:t>Tunr</a:t>
            </a:r>
            <a:r>
              <a:rPr lang="mr-IN" dirty="0" smtClean="0"/>
              <a:t>…</a:t>
            </a:r>
            <a:r>
              <a:rPr lang="en-US" dirty="0" smtClean="0"/>
              <a:t>) then selected topics that interested us.</a:t>
            </a:r>
            <a:endParaRPr lang="en-US" dirty="0"/>
          </a:p>
          <a:p>
            <a:r>
              <a:rPr lang="en-US" dirty="0"/>
              <a:t>How did you decide who would have which responsibilities</a:t>
            </a:r>
            <a:r>
              <a:rPr lang="en-US" dirty="0" smtClean="0"/>
              <a:t>?</a:t>
            </a:r>
          </a:p>
          <a:p>
            <a:pPr lvl="1"/>
            <a:r>
              <a:rPr lang="en-US" dirty="0" smtClean="0"/>
              <a:t>Everyone pretty much threw their hat in with what they wanted to contribute and we all picked different parts to develop.</a:t>
            </a:r>
            <a:endParaRPr lang="en-US" dirty="0"/>
          </a:p>
          <a:p>
            <a:r>
              <a:rPr lang="en-US" dirty="0"/>
              <a:t>What would you change about your planning process</a:t>
            </a:r>
            <a:r>
              <a:rPr lang="en-US" dirty="0" smtClean="0"/>
              <a:t>?</a:t>
            </a:r>
          </a:p>
          <a:p>
            <a:pPr lvl="1"/>
            <a:r>
              <a:rPr lang="en-US" dirty="0" smtClean="0"/>
              <a:t>We should have spent a lot more time planning out the workflow and organizing the work/tasks.  We started out very structured using the white-board and setting up Trello but very quickly devolved into a very loose development workflow.  I think we just wanted to jump in and code.</a:t>
            </a:r>
            <a:endParaRPr lang="en-US" dirty="0"/>
          </a:p>
          <a:p>
            <a:endParaRPr lang="en-US" dirty="0"/>
          </a:p>
        </p:txBody>
      </p:sp>
    </p:spTree>
    <p:extLst>
      <p:ext uri="{BB962C8B-B14F-4D97-AF65-F5344CB8AC3E}">
        <p14:creationId xmlns:p14="http://schemas.microsoft.com/office/powerpoint/2010/main" val="997419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Week (Justin)</a:t>
            </a:r>
            <a:endParaRPr lang="en-US" dirty="0"/>
          </a:p>
        </p:txBody>
      </p:sp>
      <p:sp>
        <p:nvSpPr>
          <p:cNvPr id="5" name="Vertical Text Placeholder 4"/>
          <p:cNvSpPr>
            <a:spLocks noGrp="1"/>
          </p:cNvSpPr>
          <p:nvPr>
            <p:ph type="body" orient="vert" idx="1"/>
          </p:nvPr>
        </p:nvSpPr>
        <p:spPr/>
        <p:txBody>
          <a:bodyPr vert="horz">
            <a:normAutofit/>
          </a:bodyPr>
          <a:lstStyle/>
          <a:p>
            <a:r>
              <a:rPr lang="en-US" dirty="0" smtClean="0"/>
              <a:t>Did most of the coding early and over the weekend</a:t>
            </a:r>
          </a:p>
          <a:p>
            <a:r>
              <a:rPr lang="en-US" dirty="0" smtClean="0"/>
              <a:t> </a:t>
            </a:r>
            <a:r>
              <a:rPr lang="en-US" dirty="0"/>
              <a:t>T</a:t>
            </a:r>
            <a:r>
              <a:rPr lang="en-US" dirty="0" smtClean="0"/>
              <a:t>he rest of the week was mostly troubleshooting, adding content, refining code and fixing issues. </a:t>
            </a:r>
          </a:p>
          <a:p>
            <a:r>
              <a:rPr lang="en-US" dirty="0" smtClean="0"/>
              <a:t>I, personally, didn't really feel the emotional cycle of change. There were frustrations, but in general I didn't feel the emotional cycle of change. </a:t>
            </a:r>
          </a:p>
          <a:p>
            <a:r>
              <a:rPr lang="en-US" dirty="0" smtClean="0"/>
              <a:t>We could have worked better together, communicated more effectively and been more organized and there were definite personality clashes, but in the end we got it done.</a:t>
            </a:r>
            <a:endParaRPr lang="en-US" dirty="0"/>
          </a:p>
        </p:txBody>
      </p:sp>
    </p:spTree>
    <p:extLst>
      <p:ext uri="{BB962C8B-B14F-4D97-AF65-F5344CB8AC3E}">
        <p14:creationId xmlns:p14="http://schemas.microsoft.com/office/powerpoint/2010/main" val="377734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Highs and Lows (Lena)</a:t>
            </a:r>
            <a:endParaRPr lang="en-US" dirty="0"/>
          </a:p>
        </p:txBody>
      </p:sp>
      <p:sp>
        <p:nvSpPr>
          <p:cNvPr id="5" name="Vertical Text Placeholder 4"/>
          <p:cNvSpPr>
            <a:spLocks noGrp="1"/>
          </p:cNvSpPr>
          <p:nvPr>
            <p:ph type="body" orient="vert" idx="1"/>
          </p:nvPr>
        </p:nvSpPr>
        <p:spPr/>
        <p:txBody>
          <a:bodyPr vert="horz">
            <a:normAutofit fontScale="77500" lnSpcReduction="20000"/>
          </a:bodyPr>
          <a:lstStyle/>
          <a:p>
            <a:r>
              <a:rPr lang="en-US" dirty="0"/>
              <a:t>What worked well</a:t>
            </a:r>
            <a:r>
              <a:rPr lang="en-US" dirty="0" smtClean="0"/>
              <a:t>?</a:t>
            </a:r>
          </a:p>
          <a:p>
            <a:pPr marL="0" indent="0">
              <a:buNone/>
            </a:pPr>
            <a:r>
              <a:rPr lang="en-US" dirty="0" smtClean="0"/>
              <a:t>Getting our app deployed after performing an emergency separation of front-end and back-end was definitely a high of the week for us. After all the difficulties and troubleshooting, we had our app up and running.</a:t>
            </a:r>
          </a:p>
          <a:p>
            <a:pPr marL="0" indent="0">
              <a:buNone/>
            </a:pPr>
            <a:r>
              <a:rPr lang="en-US" dirty="0" smtClean="0"/>
              <a:t>Getting animation to work and getting everything to look nice and polished was also a big high and a conclusion of a lot of effort for all of us.</a:t>
            </a:r>
            <a:endParaRPr lang="en-US" dirty="0"/>
          </a:p>
          <a:p>
            <a:r>
              <a:rPr lang="en-US" dirty="0"/>
              <a:t>What didn't</a:t>
            </a:r>
            <a:r>
              <a:rPr lang="en-US" dirty="0" smtClean="0"/>
              <a:t>?</a:t>
            </a:r>
          </a:p>
          <a:p>
            <a:pPr marL="0" indent="0">
              <a:buNone/>
            </a:pPr>
            <a:r>
              <a:rPr lang="en-US" dirty="0" smtClean="0"/>
              <a:t>Offline functionality, which was one of the major points of the original idea. It turned out to be very hard to achieve.</a:t>
            </a:r>
            <a:endParaRPr lang="en-US" dirty="0" smtClean="0"/>
          </a:p>
          <a:p>
            <a:pPr marL="0" indent="0">
              <a:buNone/>
            </a:pPr>
            <a:r>
              <a:rPr lang="en-US" dirty="0" smtClean="0"/>
              <a:t>Other than that, we have achieved our MVP and every feature we have decided to include works in our app.</a:t>
            </a:r>
            <a:r>
              <a:rPr lang="en-US" dirty="0" smtClean="0"/>
              <a:t> </a:t>
            </a:r>
            <a:endParaRPr lang="en-US" dirty="0"/>
          </a:p>
          <a:p>
            <a:r>
              <a:rPr lang="en-US" dirty="0"/>
              <a:t>What features would you like to add?</a:t>
            </a:r>
          </a:p>
          <a:p>
            <a:pPr marL="0" indent="0">
              <a:buNone/>
            </a:pPr>
            <a:r>
              <a:rPr lang="en-US" dirty="0" smtClean="0"/>
              <a:t>Add a user so that the app can remember which books were read. Favorites where you can save books.</a:t>
            </a:r>
            <a:endParaRPr lang="en-US" dirty="0"/>
          </a:p>
        </p:txBody>
      </p:sp>
    </p:spTree>
    <p:extLst>
      <p:ext uri="{BB962C8B-B14F-4D97-AF65-F5344CB8AC3E}">
        <p14:creationId xmlns:p14="http://schemas.microsoft.com/office/powerpoint/2010/main" val="6191901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
        <p:nvSpPr>
          <p:cNvPr id="5" name="Vertical Text Placeholder 4"/>
          <p:cNvSpPr>
            <a:spLocks noGrp="1"/>
          </p:cNvSpPr>
          <p:nvPr>
            <p:ph type="body" orient="vert" idx="1"/>
          </p:nvPr>
        </p:nvSpPr>
        <p:spPr/>
        <p:txBody>
          <a:bodyPr vert="horz"/>
          <a:lstStyle/>
          <a:p>
            <a:r>
              <a:rPr lang="en-US" dirty="0" smtClean="0"/>
              <a:t>Are there any questions?</a:t>
            </a:r>
            <a:endParaRPr lang="en-US" dirty="0"/>
          </a:p>
        </p:txBody>
      </p:sp>
    </p:spTree>
    <p:extLst>
      <p:ext uri="{BB962C8B-B14F-4D97-AF65-F5344CB8AC3E}">
        <p14:creationId xmlns:p14="http://schemas.microsoft.com/office/powerpoint/2010/main" val="23332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689</Words>
  <Application>Microsoft Macintosh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Calibri Light</vt:lpstr>
      <vt:lpstr>Mangal</vt:lpstr>
      <vt:lpstr>Arial</vt:lpstr>
      <vt:lpstr>Office Theme</vt:lpstr>
      <vt:lpstr>Introduction (Lisa)</vt:lpstr>
      <vt:lpstr>App Demo (Lena)</vt:lpstr>
      <vt:lpstr>Demo Code (Justin)</vt:lpstr>
      <vt:lpstr>The Planning Process (Lisa)</vt:lpstr>
      <vt:lpstr>The Week (Justin)</vt:lpstr>
      <vt:lpstr>Highs and Lows (Lena)</vt:lpstr>
      <vt:lpstr>Questions</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(Lisa)</dc:title>
  <dc:creator>Burr, Lisa [USA]</dc:creator>
  <cp:lastModifiedBy>Burr, Lisa [USA]</cp:lastModifiedBy>
  <cp:revision>12</cp:revision>
  <dcterms:created xsi:type="dcterms:W3CDTF">2017-03-16T15:51:36Z</dcterms:created>
  <dcterms:modified xsi:type="dcterms:W3CDTF">2017-03-16T18:15:28Z</dcterms:modified>
</cp:coreProperties>
</file>