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60" r:id="rId4"/>
    <p:sldId id="272" r:id="rId5"/>
    <p:sldId id="257" r:id="rId6"/>
    <p:sldId id="269" r:id="rId7"/>
    <p:sldId id="268" r:id="rId8"/>
    <p:sldId id="259" r:id="rId9"/>
    <p:sldId id="273" r:id="rId10"/>
    <p:sldId id="281" r:id="rId11"/>
    <p:sldId id="279" r:id="rId12"/>
    <p:sldId id="278" r:id="rId13"/>
    <p:sldId id="274" r:id="rId14"/>
    <p:sldId id="275" r:id="rId15"/>
    <p:sldId id="276" r:id="rId16"/>
    <p:sldId id="277" r:id="rId17"/>
    <p:sldId id="261" r:id="rId18"/>
    <p:sldId id="271" r:id="rId19"/>
    <p:sldId id="265" r:id="rId20"/>
    <p:sldId id="270" r:id="rId21"/>
    <p:sldId id="282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0427" autoAdjust="0"/>
  </p:normalViewPr>
  <p:slideViewPr>
    <p:cSldViewPr snapToGrid="0" snapToObjects="1">
      <p:cViewPr>
        <p:scale>
          <a:sx n="37" d="100"/>
          <a:sy n="37" d="100"/>
        </p:scale>
        <p:origin x="-648" y="-1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F0C67-0D96-B049-BCDB-AC45CA668A8C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768F5-F11C-9E47-89C8-98BFD9D3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s://apex.oracle.com/pls/apex/f?p=93045:1:115831188601227::NO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768F5-F11C-9E47-89C8-98BFD9D38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apex.oracle.com</a:t>
            </a:r>
            <a:r>
              <a:rPr lang="en-US" dirty="0" smtClean="0"/>
              <a:t>/</a:t>
            </a:r>
            <a:r>
              <a:rPr lang="en-US" dirty="0" err="1" smtClean="0"/>
              <a:t>pls</a:t>
            </a:r>
            <a:r>
              <a:rPr lang="en-US" dirty="0" smtClean="0"/>
              <a:t>/apex/</a:t>
            </a:r>
            <a:r>
              <a:rPr lang="en-US" dirty="0" err="1" smtClean="0"/>
              <a:t>f?p</a:t>
            </a:r>
            <a:r>
              <a:rPr lang="en-US" dirty="0" smtClean="0"/>
              <a:t>=12434:1:6416007017000::NO:::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768F5-F11C-9E47-89C8-98BFD9D38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0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https://apex.oracle.com/pls/apex/f?p=93045:1:115831188601227::NO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768F5-F11C-9E47-89C8-98BFD9D384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3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768F5-F11C-9E47-89C8-98BFD9D384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apex.oracle.com/pls/apex/f?p=35489:1:2299735944791:::::" TargetMode="Externa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ttps://github.com/Justin-Tran/F15F4-RFE-Project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apex.oracle.com/pls/apex/f?p=26577:1:105152665390464:::::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688" y="1964267"/>
            <a:ext cx="9088437" cy="242146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Project </a:t>
            </a:r>
            <a:r>
              <a:rPr lang="en-US" sz="6600" dirty="0" smtClean="0"/>
              <a:t>Review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385731"/>
            <a:ext cx="7959725" cy="187219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CS 347 - fall 2015</a:t>
            </a:r>
          </a:p>
          <a:p>
            <a:r>
              <a:rPr lang="en-US" dirty="0" smtClean="0"/>
              <a:t>Nov 24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1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23 at 4.48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4" y="228600"/>
            <a:ext cx="11665448" cy="63397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7847" y="752373"/>
            <a:ext cx="28369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-&gt;    Special Right  &lt;-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7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1-23 at 4.49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400"/>
            <a:ext cx="8610600" cy="3353942"/>
          </a:xfrm>
          <a:prstGeom prst="rect">
            <a:avLst/>
          </a:prstGeom>
        </p:spPr>
      </p:pic>
      <p:pic>
        <p:nvPicPr>
          <p:cNvPr id="3" name="Picture 2" descr="Screen Shot 2015-11-23 at 4.49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57600"/>
            <a:ext cx="9220200" cy="29532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5851" y="176490"/>
            <a:ext cx="34273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-&gt;    Add An Employee &lt;-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9578" y="3700364"/>
            <a:ext cx="25511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-&gt;    Add A Lab   &lt;-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0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11-23 at 4.49.18 PM.png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11638831" cy="5138941"/>
          </a:xfrm>
          <a:prstGeom prst="rect">
            <a:avLst/>
          </a:prstGeom>
        </p:spPr>
      </p:pic>
      <p:pic>
        <p:nvPicPr>
          <p:cNvPr id="2" name="Picture 1" descr="Screen Shot 2015-11-23 at 4.4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3" y="406319"/>
            <a:ext cx="11638831" cy="51389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47776" y="989420"/>
            <a:ext cx="2424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-&gt;    Add A RFE &lt;-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63" y="5526586"/>
            <a:ext cx="5141451" cy="4770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 But how can one manage the RFEs….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2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1-23 at 4.38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25" y="381000"/>
            <a:ext cx="11366355" cy="60668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1009" y="921762"/>
            <a:ext cx="15743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User’s Account -&gt;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52476" y="2103302"/>
            <a:ext cx="20224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&lt;- User’s RFEs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9205" y="5199183"/>
            <a:ext cx="36489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&lt;- RFE needing </a:t>
            </a:r>
            <a:r>
              <a:rPr lang="en-US" sz="2500" b="1" dirty="0" err="1" smtClean="0">
                <a:solidFill>
                  <a:srgbClr val="FF0000"/>
                </a:solidFill>
              </a:rPr>
              <a:t>Submssion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6820" y="2789695"/>
            <a:ext cx="419534" cy="30618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1-23 at 4.39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1239323" cy="61265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99438" y="3288665"/>
            <a:ext cx="419534" cy="30618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60951" y="2018705"/>
            <a:ext cx="3426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 More Details About RFE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2097670" y="4150521"/>
            <a:ext cx="510244" cy="2314832"/>
          </a:xfrm>
          <a:prstGeom prst="leftBracke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3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1-23 at 4.3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11057860" cy="4931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6469" y="1780178"/>
            <a:ext cx="25973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 View RFE’s Status 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4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/>
          </p:nvPr>
        </p:nvSpPr>
        <p:spPr>
          <a:xfrm>
            <a:off x="0" y="2442100"/>
            <a:ext cx="12192000" cy="1971674"/>
          </a:xfrm>
        </p:spPr>
        <p:txBody>
          <a:bodyPr>
            <a:noAutofit/>
          </a:bodyPr>
          <a:lstStyle/>
          <a:p>
            <a:pPr algn="ctr"/>
            <a:r>
              <a:rPr lang="en-US" sz="15000" dirty="0" smtClean="0"/>
              <a:t>Let’s Try it out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404526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43238"/>
            <a:ext cx="12192000" cy="1971674"/>
          </a:xfrm>
        </p:spPr>
        <p:txBody>
          <a:bodyPr>
            <a:noAutofit/>
          </a:bodyPr>
          <a:lstStyle/>
          <a:p>
            <a:pPr algn="ctr"/>
            <a:r>
              <a:rPr lang="en-US" sz="22500" dirty="0" smtClean="0"/>
              <a:t>PART II</a:t>
            </a:r>
            <a:endParaRPr lang="en-US" sz="22500" dirty="0"/>
          </a:p>
        </p:txBody>
      </p:sp>
    </p:spTree>
    <p:extLst>
      <p:ext uri="{BB962C8B-B14F-4D97-AF65-F5344CB8AC3E}">
        <p14:creationId xmlns:p14="http://schemas.microsoft.com/office/powerpoint/2010/main" val="93021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Apex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835" y="1706692"/>
            <a:ext cx="8614949" cy="36491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simple app is meant for any </a:t>
            </a:r>
            <a:r>
              <a:rPr lang="en-US" sz="2400" dirty="0" err="1" smtClean="0"/>
              <a:t>Pokemon</a:t>
            </a:r>
            <a:r>
              <a:rPr lang="en-US" sz="2400" dirty="0" smtClean="0"/>
              <a:t> trainer out there.</a:t>
            </a:r>
          </a:p>
          <a:p>
            <a:r>
              <a:rPr lang="en-US" sz="2400" dirty="0" smtClean="0"/>
              <a:t>It is an interactive application that allows you to navigate through different tabs for needed information.</a:t>
            </a:r>
          </a:p>
          <a:p>
            <a:r>
              <a:rPr lang="en-US" sz="2400" dirty="0" smtClean="0"/>
              <a:t>It will categorized all the different Gym Locations, Gym Leaders, and their </a:t>
            </a:r>
            <a:r>
              <a:rPr lang="en-US" sz="2400" dirty="0" err="1" smtClean="0"/>
              <a:t>Pokemons</a:t>
            </a:r>
            <a:r>
              <a:rPr lang="en-US" sz="2400" dirty="0"/>
              <a:t> </a:t>
            </a:r>
            <a:r>
              <a:rPr lang="en-US" sz="2400" dirty="0" smtClean="0"/>
              <a:t>so you can be ready to face them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420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dirty="0" smtClean="0"/>
              <a:t>Apex </a:t>
            </a:r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213" y="1811867"/>
            <a:ext cx="10876815" cy="2463800"/>
          </a:xfrm>
        </p:spPr>
        <p:txBody>
          <a:bodyPr>
            <a:normAutofit/>
          </a:bodyPr>
          <a:lstStyle/>
          <a:p>
            <a:r>
              <a:rPr lang="en-US" sz="4400" dirty="0"/>
              <a:t> </a:t>
            </a:r>
            <a:r>
              <a:rPr lang="en-US" sz="4400" dirty="0" smtClean="0"/>
              <a:t>Mobile Apex URL: </a:t>
            </a:r>
            <a:endParaRPr lang="en-US" sz="4400" dirty="0" smtClean="0"/>
          </a:p>
          <a:p>
            <a:pPr marL="0" indent="0">
              <a:buNone/>
            </a:pPr>
            <a:r>
              <a:rPr lang="en-US" sz="3000" dirty="0">
                <a:hlinkClick r:id="rId3"/>
              </a:rPr>
              <a:t>https://</a:t>
            </a:r>
            <a:r>
              <a:rPr lang="en-US" sz="3000" dirty="0" err="1">
                <a:hlinkClick r:id="rId3"/>
              </a:rPr>
              <a:t>apex.oracle.com</a:t>
            </a:r>
            <a:r>
              <a:rPr lang="en-US" sz="3000" dirty="0">
                <a:hlinkClick r:id="rId3"/>
              </a:rPr>
              <a:t>/</a:t>
            </a:r>
            <a:r>
              <a:rPr lang="en-US" sz="3000" dirty="0" err="1">
                <a:hlinkClick r:id="rId3"/>
              </a:rPr>
              <a:t>pls</a:t>
            </a:r>
            <a:r>
              <a:rPr lang="en-US" sz="3000" dirty="0">
                <a:hlinkClick r:id="rId3"/>
              </a:rPr>
              <a:t>/apex/</a:t>
            </a:r>
            <a:r>
              <a:rPr lang="en-US" sz="3000" dirty="0" err="1">
                <a:hlinkClick r:id="rId3"/>
              </a:rPr>
              <a:t>f?p</a:t>
            </a:r>
            <a:r>
              <a:rPr lang="en-US" sz="3000" dirty="0">
                <a:hlinkClick r:id="rId3"/>
              </a:rPr>
              <a:t>=35489:1:2299735944791:::::</a:t>
            </a:r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36000" y="4035972"/>
            <a:ext cx="2822028" cy="2822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107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733799"/>
          </a:xfrm>
        </p:spPr>
        <p:txBody>
          <a:bodyPr>
            <a:normAutofit/>
          </a:bodyPr>
          <a:lstStyle/>
          <a:p>
            <a:pPr algn="ctr"/>
            <a:r>
              <a:rPr lang="en-US" sz="6500" b="1" dirty="0" smtClean="0"/>
              <a:t>GROUP F:     </a:t>
            </a:r>
            <a:r>
              <a:rPr lang="en-US" sz="13500" b="1" dirty="0" smtClean="0"/>
              <a:t>F15.f4</a:t>
            </a:r>
            <a:endParaRPr lang="en-US" sz="13500" b="1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685800" y="3457578"/>
            <a:ext cx="10131428" cy="256222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Patrizio Chiquini </a:t>
            </a:r>
          </a:p>
          <a:p>
            <a:pPr algn="ctr"/>
            <a:r>
              <a:rPr lang="en-US" sz="3600" dirty="0" smtClean="0"/>
              <a:t>Keith Wong</a:t>
            </a:r>
            <a:endParaRPr lang="en-US" sz="3600" dirty="0"/>
          </a:p>
          <a:p>
            <a:pPr algn="ctr"/>
            <a:r>
              <a:rPr lang="en-US" sz="3600" dirty="0"/>
              <a:t>Justin Tran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8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/>
          <p:cNvSpPr/>
          <p:nvPr/>
        </p:nvSpPr>
        <p:spPr>
          <a:xfrm rot="5400000">
            <a:off x="2497794" y="182685"/>
            <a:ext cx="728134" cy="748861"/>
          </a:xfrm>
          <a:prstGeom prst="corner">
            <a:avLst>
              <a:gd name="adj1" fmla="val 11364"/>
              <a:gd name="adj2" fmla="val 9848"/>
            </a:avLst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-Shape 4"/>
          <p:cNvSpPr/>
          <p:nvPr/>
        </p:nvSpPr>
        <p:spPr>
          <a:xfrm rot="10800000">
            <a:off x="7874692" y="172320"/>
            <a:ext cx="728134" cy="748861"/>
          </a:xfrm>
          <a:prstGeom prst="corner">
            <a:avLst>
              <a:gd name="adj1" fmla="val 11364"/>
              <a:gd name="adj2" fmla="val 9848"/>
            </a:avLst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art2 Conceptua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t="13433" r="44863" b="19390"/>
          <a:stretch/>
        </p:blipFill>
        <p:spPr>
          <a:xfrm>
            <a:off x="2719666" y="408073"/>
            <a:ext cx="5695907" cy="6236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322" y="5320790"/>
            <a:ext cx="3750235" cy="15623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b="1" u="sng" dirty="0" smtClean="0"/>
              <a:t>Conceptual 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Data </a:t>
            </a:r>
            <a:r>
              <a:rPr lang="en-US" b="1" u="sng" dirty="0" smtClean="0"/>
              <a:t>Model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2874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11-24 at 12.56.4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89"/>
          <a:stretch/>
        </p:blipFill>
        <p:spPr>
          <a:xfrm>
            <a:off x="381000" y="152400"/>
            <a:ext cx="11537740" cy="1578111"/>
          </a:xfrm>
          <a:prstGeom prst="rect">
            <a:avLst/>
          </a:prstGeom>
        </p:spPr>
      </p:pic>
      <p:pic>
        <p:nvPicPr>
          <p:cNvPr id="7" name="Picture 6" descr="Screen Shot 2015-11-24 at 12.57.59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23"/>
          <a:stretch/>
        </p:blipFill>
        <p:spPr>
          <a:xfrm>
            <a:off x="990600" y="1905000"/>
            <a:ext cx="10148992" cy="46949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3987" y="782286"/>
            <a:ext cx="26117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-&gt;    Main Page   &lt;-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5468" y="2667955"/>
            <a:ext cx="32712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-&gt;    Categories Table &lt;-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762000"/>
            <a:ext cx="1531236" cy="49734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6000" y="3352799"/>
            <a:ext cx="1139442" cy="48267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7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2093" y="1686981"/>
            <a:ext cx="61437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096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43238"/>
            <a:ext cx="12192000" cy="1971674"/>
          </a:xfrm>
        </p:spPr>
        <p:txBody>
          <a:bodyPr>
            <a:noAutofit/>
          </a:bodyPr>
          <a:lstStyle/>
          <a:p>
            <a:pPr algn="ctr"/>
            <a:r>
              <a:rPr lang="en-US" sz="22500" dirty="0" smtClean="0"/>
              <a:t>PART I</a:t>
            </a:r>
            <a:endParaRPr lang="en-US" sz="22500" dirty="0"/>
          </a:p>
        </p:txBody>
      </p:sp>
    </p:spTree>
    <p:extLst>
      <p:ext uri="{BB962C8B-B14F-4D97-AF65-F5344CB8AC3E}">
        <p14:creationId xmlns:p14="http://schemas.microsoft.com/office/powerpoint/2010/main" val="165032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330" y="1394010"/>
            <a:ext cx="10131425" cy="2519082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/>
              <a:t>GitHub Link</a:t>
            </a:r>
          </a:p>
          <a:p>
            <a:pPr marL="0" indent="0">
              <a:buNone/>
            </a:pPr>
            <a:r>
              <a:rPr lang="en-US" sz="3000" dirty="0" smtClean="0">
                <a:hlinkClick r:id="rId2"/>
              </a:rPr>
              <a:t>https</a:t>
            </a:r>
            <a:r>
              <a:rPr lang="en-US" sz="3000" dirty="0">
                <a:hlinkClick r:id="rId2"/>
              </a:rPr>
              <a:t>://</a:t>
            </a:r>
            <a:r>
              <a:rPr lang="en-US" sz="3000" dirty="0" err="1">
                <a:hlinkClick r:id="rId2"/>
              </a:rPr>
              <a:t>github.com</a:t>
            </a:r>
            <a:r>
              <a:rPr lang="en-US" sz="3000" dirty="0">
                <a:hlinkClick r:id="rId2"/>
              </a:rPr>
              <a:t>/Justin-Tran/F15F4-RFE-Project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11060" y="3284070"/>
            <a:ext cx="3379695" cy="33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3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/>
          <p:cNvSpPr/>
          <p:nvPr/>
        </p:nvSpPr>
        <p:spPr>
          <a:xfrm rot="5400000">
            <a:off x="162983" y="161957"/>
            <a:ext cx="728134" cy="748861"/>
          </a:xfrm>
          <a:prstGeom prst="corner">
            <a:avLst>
              <a:gd name="adj1" fmla="val 11364"/>
              <a:gd name="adj2" fmla="val 9848"/>
            </a:avLst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-Shape 4"/>
          <p:cNvSpPr/>
          <p:nvPr/>
        </p:nvSpPr>
        <p:spPr>
          <a:xfrm rot="10800000">
            <a:off x="10478902" y="172320"/>
            <a:ext cx="728134" cy="748861"/>
          </a:xfrm>
          <a:prstGeom prst="corner">
            <a:avLst>
              <a:gd name="adj1" fmla="val 11364"/>
              <a:gd name="adj2" fmla="val 9848"/>
            </a:avLst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ncep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3" t="12335" r="10394" b="15073"/>
          <a:stretch/>
        </p:blipFill>
        <p:spPr>
          <a:xfrm>
            <a:off x="304800" y="304800"/>
            <a:ext cx="10766612" cy="6427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784" y="5528237"/>
            <a:ext cx="3750235" cy="15623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b="1" u="sng" dirty="0" smtClean="0"/>
              <a:t>Conceptual 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Data </a:t>
            </a:r>
            <a:r>
              <a:rPr lang="en-US" b="1" u="sng" dirty="0" smtClean="0"/>
              <a:t>Model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1174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 rot="5400000">
            <a:off x="87001" y="88995"/>
            <a:ext cx="728134" cy="748861"/>
          </a:xfrm>
          <a:prstGeom prst="corner">
            <a:avLst>
              <a:gd name="adj1" fmla="val 11364"/>
              <a:gd name="adj2" fmla="val 9848"/>
            </a:avLst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/>
          <p:cNvSpPr/>
          <p:nvPr/>
        </p:nvSpPr>
        <p:spPr>
          <a:xfrm rot="10800000">
            <a:off x="10511150" y="78632"/>
            <a:ext cx="728134" cy="748861"/>
          </a:xfrm>
          <a:prstGeom prst="corner">
            <a:avLst>
              <a:gd name="adj1" fmla="val 11364"/>
              <a:gd name="adj2" fmla="val 9848"/>
            </a:avLst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elationa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6" t="12066" r="18383" b="14379"/>
          <a:stretch/>
        </p:blipFill>
        <p:spPr>
          <a:xfrm>
            <a:off x="239058" y="214904"/>
            <a:ext cx="10802471" cy="644161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636032" y="5519747"/>
            <a:ext cx="3750235" cy="1562372"/>
          </a:xfrm>
          <a:prstGeom prst="rect">
            <a:avLst/>
          </a:prstGeom>
          <a:solidFill>
            <a:schemeClr val="bg2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50000"/>
              </a:lnSpc>
            </a:pPr>
            <a:r>
              <a:rPr lang="en-US" b="1" u="sng" dirty="0" smtClean="0"/>
              <a:t>RELATIONAL</a:t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Data Model</a:t>
            </a:r>
            <a:br>
              <a:rPr lang="en-US" b="1" u="sng" dirty="0" smtClean="0"/>
            </a:b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144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 rot="5400000">
            <a:off x="87001" y="88995"/>
            <a:ext cx="728134" cy="748861"/>
          </a:xfrm>
          <a:prstGeom prst="corner">
            <a:avLst>
              <a:gd name="adj1" fmla="val 11364"/>
              <a:gd name="adj2" fmla="val 9848"/>
            </a:avLst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/>
          <p:cNvSpPr/>
          <p:nvPr/>
        </p:nvSpPr>
        <p:spPr>
          <a:xfrm rot="10800000">
            <a:off x="10511150" y="78632"/>
            <a:ext cx="728134" cy="748861"/>
          </a:xfrm>
          <a:prstGeom prst="corner">
            <a:avLst>
              <a:gd name="adj1" fmla="val 11364"/>
              <a:gd name="adj2" fmla="val 9848"/>
            </a:avLst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ica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t="12419" r="18137" b="14597"/>
          <a:stretch/>
        </p:blipFill>
        <p:spPr>
          <a:xfrm>
            <a:off x="228600" y="228600"/>
            <a:ext cx="10847295" cy="634072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636032" y="5519747"/>
            <a:ext cx="3750235" cy="1562372"/>
          </a:xfrm>
          <a:prstGeom prst="rect">
            <a:avLst/>
          </a:prstGeom>
          <a:solidFill>
            <a:schemeClr val="bg2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50000"/>
              </a:lnSpc>
            </a:pPr>
            <a:r>
              <a:rPr lang="en-US" b="1" u="sng" dirty="0" smtClean="0"/>
              <a:t>LOGICAL</a:t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Data Model</a:t>
            </a:r>
            <a:br>
              <a:rPr lang="en-US" b="1" u="sng" dirty="0" smtClean="0"/>
            </a:b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5875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prototype (DESKTOP) Apex </a:t>
            </a:r>
            <a:r>
              <a:rPr lang="en-US" u="sng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3" y="1724573"/>
            <a:ext cx="11506200" cy="2397234"/>
          </a:xfrm>
        </p:spPr>
        <p:txBody>
          <a:bodyPr>
            <a:normAutofit/>
          </a:bodyPr>
          <a:lstStyle/>
          <a:p>
            <a:r>
              <a:rPr lang="en-US" sz="4400" dirty="0"/>
              <a:t> </a:t>
            </a:r>
            <a:r>
              <a:rPr lang="en-US" sz="4400" dirty="0" smtClean="0"/>
              <a:t>Desktop Apex URL: </a:t>
            </a:r>
          </a:p>
          <a:p>
            <a:pPr marL="457200" lvl="1" indent="0">
              <a:buNone/>
            </a:pPr>
            <a:r>
              <a:rPr lang="en-US" sz="3000" dirty="0">
                <a:hlinkClick r:id="rId3"/>
              </a:rPr>
              <a:t>https://</a:t>
            </a:r>
            <a:r>
              <a:rPr lang="en-US" sz="3000" dirty="0" err="1">
                <a:hlinkClick r:id="rId3"/>
              </a:rPr>
              <a:t>apex.oracle.com</a:t>
            </a:r>
            <a:r>
              <a:rPr lang="en-US" sz="3000" dirty="0">
                <a:hlinkClick r:id="rId3"/>
              </a:rPr>
              <a:t>/</a:t>
            </a:r>
            <a:r>
              <a:rPr lang="en-US" sz="3000" dirty="0" err="1">
                <a:hlinkClick r:id="rId3"/>
              </a:rPr>
              <a:t>pls</a:t>
            </a:r>
            <a:r>
              <a:rPr lang="en-US" sz="3000" dirty="0">
                <a:hlinkClick r:id="rId3"/>
              </a:rPr>
              <a:t>/apex/</a:t>
            </a:r>
            <a:r>
              <a:rPr lang="en-US" sz="3000" dirty="0" err="1">
                <a:hlinkClick r:id="rId3"/>
              </a:rPr>
              <a:t>f?p</a:t>
            </a:r>
            <a:r>
              <a:rPr lang="en-US" sz="3000" dirty="0">
                <a:hlinkClick r:id="rId3"/>
              </a:rPr>
              <a:t>=26577:1:105152665390464:::::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8081033" y="4121807"/>
            <a:ext cx="2736193" cy="273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7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23 at 4.3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200"/>
            <a:ext cx="10820400" cy="5898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5585" y="1667396"/>
            <a:ext cx="26331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-&gt;    Login Page   &lt;-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2533</TotalTime>
  <Words>249</Words>
  <Application>Microsoft Macintosh PowerPoint</Application>
  <PresentationFormat>Custom</PresentationFormat>
  <Paragraphs>47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Celestial</vt:lpstr>
      <vt:lpstr>Project Review</vt:lpstr>
      <vt:lpstr>GROUP F:     F15.f4</vt:lpstr>
      <vt:lpstr>PART I</vt:lpstr>
      <vt:lpstr>GITHUB Repository</vt:lpstr>
      <vt:lpstr>Conceptual   Data Model </vt:lpstr>
      <vt:lpstr>PowerPoint Presentation</vt:lpstr>
      <vt:lpstr>PowerPoint Presentation</vt:lpstr>
      <vt:lpstr>prototype (DESKTOP) Apex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Try it out</vt:lpstr>
      <vt:lpstr>PART II</vt:lpstr>
      <vt:lpstr>APP Apex</vt:lpstr>
      <vt:lpstr>MOBILE Apex Application</vt:lpstr>
      <vt:lpstr>Conceptual   Data Model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Chiquini, Patrizio</dc:creator>
  <cp:lastModifiedBy>Patrizio Chiquini</cp:lastModifiedBy>
  <cp:revision>40</cp:revision>
  <dcterms:created xsi:type="dcterms:W3CDTF">2015-10-27T01:11:07Z</dcterms:created>
  <dcterms:modified xsi:type="dcterms:W3CDTF">2015-11-24T07:15:20Z</dcterms:modified>
</cp:coreProperties>
</file>