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37B6B0-5164-AE4F-902E-203095B729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08" autoAdjust="0"/>
  </p:normalViewPr>
  <p:slideViewPr>
    <p:cSldViewPr snapToGrid="0" snapToObjects="1">
      <p:cViewPr varScale="1">
        <p:scale>
          <a:sx n="81" d="100"/>
          <a:sy n="81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F7867-3EB5-3E4A-AEE5-41C7D1262CD6}" type="doc">
      <dgm:prSet loTypeId="urn:microsoft.com/office/officeart/2005/8/layout/process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8A82DBF-6C68-E044-8787-086FE6AEED32}">
      <dgm:prSet phldrT="[文本]"/>
      <dgm:spPr/>
      <dgm:t>
        <a:bodyPr/>
        <a:lstStyle/>
        <a:p>
          <a:r>
            <a:rPr lang="en-US" altLang="zh-CN" b="1" dirty="0" err="1" smtClean="0"/>
            <a:t>Tridel</a:t>
          </a:r>
          <a:r>
            <a:rPr lang="en-US" altLang="zh-CN" b="1" dirty="0" smtClean="0"/>
            <a:t> Data</a:t>
          </a:r>
          <a:endParaRPr lang="zh-CN" altLang="en-US" b="1" dirty="0"/>
        </a:p>
      </dgm:t>
    </dgm:pt>
    <dgm:pt modelId="{409D4766-D6E4-6D41-972A-8DE6236D9022}" type="parTrans" cxnId="{B48FAC81-94FE-0147-B80E-7065284C248F}">
      <dgm:prSet/>
      <dgm:spPr/>
      <dgm:t>
        <a:bodyPr/>
        <a:lstStyle/>
        <a:p>
          <a:endParaRPr lang="zh-CN" altLang="en-US"/>
        </a:p>
      </dgm:t>
    </dgm:pt>
    <dgm:pt modelId="{CA8FB72C-A006-9F4A-A2A0-D60E8895ADD8}" type="sibTrans" cxnId="{B48FAC81-94FE-0147-B80E-7065284C248F}">
      <dgm:prSet/>
      <dgm:spPr/>
      <dgm:t>
        <a:bodyPr/>
        <a:lstStyle/>
        <a:p>
          <a:endParaRPr lang="zh-CN" altLang="en-US"/>
        </a:p>
      </dgm:t>
    </dgm:pt>
    <dgm:pt modelId="{70ABFEE1-108D-8944-814E-470A6553EF5F}">
      <dgm:prSet phldrT="[文本]"/>
      <dgm:spPr/>
      <dgm:t>
        <a:bodyPr/>
        <a:lstStyle/>
        <a:p>
          <a:r>
            <a:rPr lang="en-US" altLang="zh-CN" dirty="0" smtClean="0"/>
            <a:t>945 units</a:t>
          </a:r>
          <a:endParaRPr lang="zh-CN" altLang="en-US" dirty="0"/>
        </a:p>
      </dgm:t>
    </dgm:pt>
    <dgm:pt modelId="{952A4670-1288-0649-AF39-167C5C1A9295}" type="parTrans" cxnId="{FB81BDAC-B6EB-194A-BC48-644F55E04AD7}">
      <dgm:prSet/>
      <dgm:spPr/>
      <dgm:t>
        <a:bodyPr/>
        <a:lstStyle/>
        <a:p>
          <a:endParaRPr lang="zh-CN" altLang="en-US"/>
        </a:p>
      </dgm:t>
    </dgm:pt>
    <dgm:pt modelId="{3C075202-131F-8B4D-9317-DB34D9D6DD19}" type="sibTrans" cxnId="{FB81BDAC-B6EB-194A-BC48-644F55E04AD7}">
      <dgm:prSet/>
      <dgm:spPr/>
      <dgm:t>
        <a:bodyPr/>
        <a:lstStyle/>
        <a:p>
          <a:endParaRPr lang="zh-CN" altLang="en-US"/>
        </a:p>
      </dgm:t>
    </dgm:pt>
    <dgm:pt modelId="{0B9A560A-E97A-8149-88D0-2E200F5B43E7}">
      <dgm:prSet phldrT="[文本]"/>
      <dgm:spPr/>
      <dgm:t>
        <a:bodyPr/>
        <a:lstStyle/>
        <a:p>
          <a:r>
            <a:rPr lang="en-US" altLang="zh-CN" dirty="0" smtClean="0"/>
            <a:t>offer price, </a:t>
          </a:r>
          <a:r>
            <a:rPr lang="en-US" altLang="zh-CN" dirty="0" err="1" smtClean="0"/>
            <a:t>sqft</a:t>
          </a:r>
          <a:r>
            <a:rPr lang="en-US" altLang="zh-CN" dirty="0" smtClean="0"/>
            <a:t> size, view, legal level, design</a:t>
          </a:r>
          <a:endParaRPr lang="zh-CN" altLang="en-US" dirty="0"/>
        </a:p>
      </dgm:t>
    </dgm:pt>
    <dgm:pt modelId="{D7E825AF-27C0-A74A-9EA5-415D05591C59}" type="parTrans" cxnId="{83BE7A5A-5B81-C645-9E93-6A0C608058DE}">
      <dgm:prSet/>
      <dgm:spPr/>
      <dgm:t>
        <a:bodyPr/>
        <a:lstStyle/>
        <a:p>
          <a:endParaRPr lang="zh-CN" altLang="en-US"/>
        </a:p>
      </dgm:t>
    </dgm:pt>
    <dgm:pt modelId="{847D3266-2FDC-5942-8CBC-12856D54AC75}" type="sibTrans" cxnId="{83BE7A5A-5B81-C645-9E93-6A0C608058DE}">
      <dgm:prSet/>
      <dgm:spPr/>
      <dgm:t>
        <a:bodyPr/>
        <a:lstStyle/>
        <a:p>
          <a:endParaRPr lang="zh-CN" altLang="en-US"/>
        </a:p>
      </dgm:t>
    </dgm:pt>
    <dgm:pt modelId="{11EBF9A8-8322-D141-80EB-7AD5D3B8762B}">
      <dgm:prSet phldrT="[文本]"/>
      <dgm:spPr/>
      <dgm:t>
        <a:bodyPr/>
        <a:lstStyle/>
        <a:p>
          <a:r>
            <a:rPr lang="en-US" altLang="zh-CN" b="1" dirty="0" smtClean="0"/>
            <a:t>Web Scraping</a:t>
          </a:r>
          <a:endParaRPr lang="zh-CN" altLang="en-US" b="1" dirty="0"/>
        </a:p>
      </dgm:t>
    </dgm:pt>
    <dgm:pt modelId="{AA4BE860-6136-8144-BAAC-3627559C62F2}" type="parTrans" cxnId="{25ECD183-0F79-934B-A10F-820EC3C293E6}">
      <dgm:prSet/>
      <dgm:spPr/>
      <dgm:t>
        <a:bodyPr/>
        <a:lstStyle/>
        <a:p>
          <a:endParaRPr lang="zh-CN" altLang="en-US"/>
        </a:p>
      </dgm:t>
    </dgm:pt>
    <dgm:pt modelId="{8ED05E02-D69D-3A44-8514-41FB6C7DEFEF}" type="sibTrans" cxnId="{25ECD183-0F79-934B-A10F-820EC3C293E6}">
      <dgm:prSet/>
      <dgm:spPr/>
      <dgm:t>
        <a:bodyPr/>
        <a:lstStyle/>
        <a:p>
          <a:endParaRPr lang="zh-CN" altLang="en-US"/>
        </a:p>
      </dgm:t>
    </dgm:pt>
    <dgm:pt modelId="{7A883C92-0A43-4049-AB6C-0973CD23B573}">
      <dgm:prSet phldrT="[文本]"/>
      <dgm:spPr/>
      <dgm:t>
        <a:bodyPr/>
        <a:lstStyle/>
        <a:p>
          <a:r>
            <a:rPr lang="en-US" altLang="zh-CN" dirty="0" smtClean="0"/>
            <a:t>4809 units</a:t>
          </a:r>
          <a:endParaRPr lang="zh-CN" altLang="en-US" dirty="0"/>
        </a:p>
      </dgm:t>
    </dgm:pt>
    <dgm:pt modelId="{39DCEACC-0C1C-6942-B0E0-D5A9CEEBC2A3}" type="parTrans" cxnId="{49A073EF-D9C6-5C4A-9096-8F3B8B214405}">
      <dgm:prSet/>
      <dgm:spPr/>
      <dgm:t>
        <a:bodyPr/>
        <a:lstStyle/>
        <a:p>
          <a:endParaRPr lang="zh-CN" altLang="en-US"/>
        </a:p>
      </dgm:t>
    </dgm:pt>
    <dgm:pt modelId="{F94F67D9-1301-A846-AA5A-04301702BD4A}" type="sibTrans" cxnId="{49A073EF-D9C6-5C4A-9096-8F3B8B214405}">
      <dgm:prSet/>
      <dgm:spPr/>
      <dgm:t>
        <a:bodyPr/>
        <a:lstStyle/>
        <a:p>
          <a:endParaRPr lang="zh-CN" altLang="en-US"/>
        </a:p>
      </dgm:t>
    </dgm:pt>
    <dgm:pt modelId="{3D2092FE-232A-874A-ADE7-ADA426A91C3B}">
      <dgm:prSet phldrT="[文本]"/>
      <dgm:spPr/>
      <dgm:t>
        <a:bodyPr/>
        <a:lstStyle/>
        <a:p>
          <a:r>
            <a:rPr lang="en-US" altLang="zh-CN" dirty="0" smtClean="0"/>
            <a:t>offer price, </a:t>
          </a:r>
          <a:r>
            <a:rPr lang="en-US" altLang="zh-CN" dirty="0" err="1" smtClean="0"/>
            <a:t>sqft</a:t>
          </a:r>
          <a:r>
            <a:rPr lang="en-US" altLang="zh-CN" dirty="0" smtClean="0"/>
            <a:t> size, bedrooms, bathrooms, address/postal code</a:t>
          </a:r>
          <a:endParaRPr lang="zh-CN" altLang="en-US" dirty="0"/>
        </a:p>
      </dgm:t>
    </dgm:pt>
    <dgm:pt modelId="{54D68639-1253-E845-B06E-B78DCA1C12DF}" type="parTrans" cxnId="{565BF914-0C0D-E148-A03B-017B883A0596}">
      <dgm:prSet/>
      <dgm:spPr/>
      <dgm:t>
        <a:bodyPr/>
        <a:lstStyle/>
        <a:p>
          <a:endParaRPr lang="zh-CN" altLang="en-US"/>
        </a:p>
      </dgm:t>
    </dgm:pt>
    <dgm:pt modelId="{B074C2F8-2B6F-2D4A-B18F-CE450EEB69AC}" type="sibTrans" cxnId="{565BF914-0C0D-E148-A03B-017B883A0596}">
      <dgm:prSet/>
      <dgm:spPr/>
      <dgm:t>
        <a:bodyPr/>
        <a:lstStyle/>
        <a:p>
          <a:endParaRPr lang="zh-CN" altLang="en-US"/>
        </a:p>
      </dgm:t>
    </dgm:pt>
    <dgm:pt modelId="{A98F91B9-279F-4048-A348-A42A782CD166}">
      <dgm:prSet phldrT="[文本]"/>
      <dgm:spPr/>
      <dgm:t>
        <a:bodyPr/>
        <a:lstStyle/>
        <a:p>
          <a:r>
            <a:rPr lang="en-US" altLang="zh-CN" b="1" dirty="0" smtClean="0"/>
            <a:t>Data</a:t>
          </a:r>
          <a:r>
            <a:rPr lang="en-US" altLang="zh-CN" dirty="0" smtClean="0"/>
            <a:t> </a:t>
          </a:r>
          <a:r>
            <a:rPr lang="en-US" altLang="zh-CN" b="1" dirty="0" smtClean="0"/>
            <a:t>Cleaning</a:t>
          </a:r>
          <a:endParaRPr lang="zh-CN" altLang="en-US" b="1" dirty="0"/>
        </a:p>
      </dgm:t>
    </dgm:pt>
    <dgm:pt modelId="{44499F81-51BF-F34C-89A6-6E10C33FF71F}" type="parTrans" cxnId="{7C9F1399-5BD9-734C-8A9F-C6B101AEAD19}">
      <dgm:prSet/>
      <dgm:spPr/>
      <dgm:t>
        <a:bodyPr/>
        <a:lstStyle/>
        <a:p>
          <a:endParaRPr lang="zh-CN" altLang="en-US"/>
        </a:p>
      </dgm:t>
    </dgm:pt>
    <dgm:pt modelId="{87FD8F02-AE8E-6F40-A22D-F6789F3FB654}" type="sibTrans" cxnId="{7C9F1399-5BD9-734C-8A9F-C6B101AEAD19}">
      <dgm:prSet/>
      <dgm:spPr/>
      <dgm:t>
        <a:bodyPr/>
        <a:lstStyle/>
        <a:p>
          <a:endParaRPr lang="zh-CN" altLang="en-US"/>
        </a:p>
      </dgm:t>
    </dgm:pt>
    <dgm:pt modelId="{CDD35906-7049-4A45-A1E4-44DC46C85EA8}">
      <dgm:prSet phldrT="[文本]"/>
      <dgm:spPr/>
      <dgm:t>
        <a:bodyPr/>
        <a:lstStyle/>
        <a:p>
          <a:r>
            <a:rPr lang="en-US" altLang="zh-CN" dirty="0" smtClean="0"/>
            <a:t>4615 units</a:t>
          </a:r>
          <a:endParaRPr lang="zh-CN" altLang="en-US" dirty="0"/>
        </a:p>
      </dgm:t>
    </dgm:pt>
    <dgm:pt modelId="{07CA5816-AD5E-1947-81D3-7F60FB452AC8}" type="parTrans" cxnId="{3903E264-7DEB-5D44-A261-28BAEF3C6265}">
      <dgm:prSet/>
      <dgm:spPr/>
      <dgm:t>
        <a:bodyPr/>
        <a:lstStyle/>
        <a:p>
          <a:endParaRPr lang="zh-CN" altLang="en-US"/>
        </a:p>
      </dgm:t>
    </dgm:pt>
    <dgm:pt modelId="{C19BEDB3-943C-AB48-B7F9-0D6C9712DE12}" type="sibTrans" cxnId="{3903E264-7DEB-5D44-A261-28BAEF3C6265}">
      <dgm:prSet/>
      <dgm:spPr/>
      <dgm:t>
        <a:bodyPr/>
        <a:lstStyle/>
        <a:p>
          <a:endParaRPr lang="zh-CN" altLang="en-US"/>
        </a:p>
      </dgm:t>
    </dgm:pt>
    <dgm:pt modelId="{FD95DB29-68F9-FA45-A038-A96DBA28F966}">
      <dgm:prSet phldrT="[文本]"/>
      <dgm:spPr/>
      <dgm:t>
        <a:bodyPr/>
        <a:lstStyle/>
        <a:p>
          <a:r>
            <a:rPr lang="en-US" altLang="zh-CN" dirty="0" smtClean="0"/>
            <a:t>offer price, </a:t>
          </a:r>
          <a:r>
            <a:rPr lang="en-US" altLang="zh-CN" dirty="0" err="1" smtClean="0"/>
            <a:t>sqft</a:t>
          </a:r>
          <a:r>
            <a:rPr lang="en-US" altLang="zh-CN" dirty="0" smtClean="0"/>
            <a:t> size, bedrooms, bathrooms, address/postal code</a:t>
          </a:r>
          <a:endParaRPr lang="zh-CN" altLang="en-US" dirty="0"/>
        </a:p>
      </dgm:t>
    </dgm:pt>
    <dgm:pt modelId="{0CF177B5-C543-8746-B092-02F8B05315EC}" type="parTrans" cxnId="{438444FE-3AA0-C246-86B5-E8C7B9E58ADE}">
      <dgm:prSet/>
      <dgm:spPr/>
      <dgm:t>
        <a:bodyPr/>
        <a:lstStyle/>
        <a:p>
          <a:endParaRPr lang="zh-CN" altLang="en-US"/>
        </a:p>
      </dgm:t>
    </dgm:pt>
    <dgm:pt modelId="{2D9A156F-A86D-FD48-A0C7-905152C01ED8}" type="sibTrans" cxnId="{438444FE-3AA0-C246-86B5-E8C7B9E58ADE}">
      <dgm:prSet/>
      <dgm:spPr/>
      <dgm:t>
        <a:bodyPr/>
        <a:lstStyle/>
        <a:p>
          <a:endParaRPr lang="zh-CN" altLang="en-US"/>
        </a:p>
      </dgm:t>
    </dgm:pt>
    <dgm:pt modelId="{536AAF11-CF4E-0F48-9DF4-159CB285BCE3}" type="pres">
      <dgm:prSet presAssocID="{B1FF7867-3EB5-3E4A-AEE5-41C7D1262C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23397-EE37-3A4F-BDDA-D5483773B7F1}" type="pres">
      <dgm:prSet presAssocID="{A98F91B9-279F-4048-A348-A42A782CD166}" presName="boxAndChildren" presStyleCnt="0"/>
      <dgm:spPr/>
    </dgm:pt>
    <dgm:pt modelId="{EF466551-564C-754D-A5CE-093938BAE660}" type="pres">
      <dgm:prSet presAssocID="{A98F91B9-279F-4048-A348-A42A782CD166}" presName="parentTextBox" presStyleLbl="node1" presStyleIdx="0" presStyleCnt="3"/>
      <dgm:spPr/>
      <dgm:t>
        <a:bodyPr/>
        <a:lstStyle/>
        <a:p>
          <a:endParaRPr lang="en-US"/>
        </a:p>
      </dgm:t>
    </dgm:pt>
    <dgm:pt modelId="{654C2049-D0DA-184E-8674-6BA783311945}" type="pres">
      <dgm:prSet presAssocID="{A98F91B9-279F-4048-A348-A42A782CD166}" presName="entireBox" presStyleLbl="node1" presStyleIdx="0" presStyleCnt="3"/>
      <dgm:spPr/>
      <dgm:t>
        <a:bodyPr/>
        <a:lstStyle/>
        <a:p>
          <a:endParaRPr lang="en-US"/>
        </a:p>
      </dgm:t>
    </dgm:pt>
    <dgm:pt modelId="{EC1BE75E-7D41-AA40-B708-25024F8E3417}" type="pres">
      <dgm:prSet presAssocID="{A98F91B9-279F-4048-A348-A42A782CD166}" presName="descendantBox" presStyleCnt="0"/>
      <dgm:spPr/>
    </dgm:pt>
    <dgm:pt modelId="{0EB32887-1F24-DA42-B787-87688D9CCC46}" type="pres">
      <dgm:prSet presAssocID="{CDD35906-7049-4A45-A1E4-44DC46C85EA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8579-6C96-2644-9BD1-3E87A846A54C}" type="pres">
      <dgm:prSet presAssocID="{FD95DB29-68F9-FA45-A038-A96DBA28F966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AC380-9F6A-CE45-B718-E553CEE7F3C6}" type="pres">
      <dgm:prSet presAssocID="{8ED05E02-D69D-3A44-8514-41FB6C7DEFEF}" presName="sp" presStyleCnt="0"/>
      <dgm:spPr/>
    </dgm:pt>
    <dgm:pt modelId="{5AAC9823-EC06-C643-875D-D4EE938E0AD4}" type="pres">
      <dgm:prSet presAssocID="{11EBF9A8-8322-D141-80EB-7AD5D3B8762B}" presName="arrowAndChildren" presStyleCnt="0"/>
      <dgm:spPr/>
    </dgm:pt>
    <dgm:pt modelId="{7BDB988F-B669-5A41-820D-1963F621D6B2}" type="pres">
      <dgm:prSet presAssocID="{11EBF9A8-8322-D141-80EB-7AD5D3B8762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76325573-0840-4E41-AE1D-4CBFABFE6F30}" type="pres">
      <dgm:prSet presAssocID="{11EBF9A8-8322-D141-80EB-7AD5D3B8762B}" presName="arrow" presStyleLbl="node1" presStyleIdx="1" presStyleCnt="3"/>
      <dgm:spPr/>
      <dgm:t>
        <a:bodyPr/>
        <a:lstStyle/>
        <a:p>
          <a:endParaRPr lang="en-US"/>
        </a:p>
      </dgm:t>
    </dgm:pt>
    <dgm:pt modelId="{9063A7FF-4D0A-DC46-9E70-18B62A6BFFF7}" type="pres">
      <dgm:prSet presAssocID="{11EBF9A8-8322-D141-80EB-7AD5D3B8762B}" presName="descendantArrow" presStyleCnt="0"/>
      <dgm:spPr/>
    </dgm:pt>
    <dgm:pt modelId="{93A69A2C-2CFA-AF41-B20B-554EBBA47C92}" type="pres">
      <dgm:prSet presAssocID="{7A883C92-0A43-4049-AB6C-0973CD23B573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F366CB-90D3-2F41-B740-C27E27B95BB7}" type="pres">
      <dgm:prSet presAssocID="{3D2092FE-232A-874A-ADE7-ADA426A91C3B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C68E1B-1DE0-F14E-8812-98E5AB8CF87E}" type="pres">
      <dgm:prSet presAssocID="{CA8FB72C-A006-9F4A-A2A0-D60E8895ADD8}" presName="sp" presStyleCnt="0"/>
      <dgm:spPr/>
    </dgm:pt>
    <dgm:pt modelId="{BD8BA591-140A-6847-AD6C-FB5E72C3CDD0}" type="pres">
      <dgm:prSet presAssocID="{78A82DBF-6C68-E044-8787-086FE6AEED32}" presName="arrowAndChildren" presStyleCnt="0"/>
      <dgm:spPr/>
    </dgm:pt>
    <dgm:pt modelId="{CA5D4D08-A371-B74B-BAED-19B1EFA6D38F}" type="pres">
      <dgm:prSet presAssocID="{78A82DBF-6C68-E044-8787-086FE6AEED32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ADB04AD6-8437-7742-A447-D3E89801E2C6}" type="pres">
      <dgm:prSet presAssocID="{78A82DBF-6C68-E044-8787-086FE6AEED32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C29277BD-8E7F-454F-A125-884B8A431586}" type="pres">
      <dgm:prSet presAssocID="{78A82DBF-6C68-E044-8787-086FE6AEED32}" presName="descendantArrow" presStyleCnt="0"/>
      <dgm:spPr/>
    </dgm:pt>
    <dgm:pt modelId="{F6B8AE4F-E8F6-0949-A4F3-879F1F803627}" type="pres">
      <dgm:prSet presAssocID="{70ABFEE1-108D-8944-814E-470A6553EF5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EF0F5-2C6A-8A4E-B4E5-6266EBEE1E01}" type="pres">
      <dgm:prSet presAssocID="{0B9A560A-E97A-8149-88D0-2E200F5B43E7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A7F47F-8961-9547-8BDD-97AED1B015BC}" type="presOf" srcId="{CDD35906-7049-4A45-A1E4-44DC46C85EA8}" destId="{0EB32887-1F24-DA42-B787-87688D9CCC46}" srcOrd="0" destOrd="0" presId="urn:microsoft.com/office/officeart/2005/8/layout/process4"/>
    <dgm:cxn modelId="{DFE5DC9E-3B02-1C4E-84F2-183D31CA3512}" type="presOf" srcId="{11EBF9A8-8322-D141-80EB-7AD5D3B8762B}" destId="{7BDB988F-B669-5A41-820D-1963F621D6B2}" srcOrd="0" destOrd="0" presId="urn:microsoft.com/office/officeart/2005/8/layout/process4"/>
    <dgm:cxn modelId="{3BEA451F-98D5-A946-A1C3-D2DCDEFD7D26}" type="presOf" srcId="{B1FF7867-3EB5-3E4A-AEE5-41C7D1262CD6}" destId="{536AAF11-CF4E-0F48-9DF4-159CB285BCE3}" srcOrd="0" destOrd="0" presId="urn:microsoft.com/office/officeart/2005/8/layout/process4"/>
    <dgm:cxn modelId="{565BF914-0C0D-E148-A03B-017B883A0596}" srcId="{11EBF9A8-8322-D141-80EB-7AD5D3B8762B}" destId="{3D2092FE-232A-874A-ADE7-ADA426A91C3B}" srcOrd="1" destOrd="0" parTransId="{54D68639-1253-E845-B06E-B78DCA1C12DF}" sibTransId="{B074C2F8-2B6F-2D4A-B18F-CE450EEB69AC}"/>
    <dgm:cxn modelId="{16238E23-4156-494D-BEF2-C3CC9C4306F0}" type="presOf" srcId="{3D2092FE-232A-874A-ADE7-ADA426A91C3B}" destId="{C0F366CB-90D3-2F41-B740-C27E27B95BB7}" srcOrd="0" destOrd="0" presId="urn:microsoft.com/office/officeart/2005/8/layout/process4"/>
    <dgm:cxn modelId="{24075AF1-9552-8640-A56F-524A180A1CD8}" type="presOf" srcId="{78A82DBF-6C68-E044-8787-086FE6AEED32}" destId="{ADB04AD6-8437-7742-A447-D3E89801E2C6}" srcOrd="1" destOrd="0" presId="urn:microsoft.com/office/officeart/2005/8/layout/process4"/>
    <dgm:cxn modelId="{9C2ED6B0-787C-894F-9D4C-1E3FD6AC2B45}" type="presOf" srcId="{7A883C92-0A43-4049-AB6C-0973CD23B573}" destId="{93A69A2C-2CFA-AF41-B20B-554EBBA47C92}" srcOrd="0" destOrd="0" presId="urn:microsoft.com/office/officeart/2005/8/layout/process4"/>
    <dgm:cxn modelId="{7C9F1399-5BD9-734C-8A9F-C6B101AEAD19}" srcId="{B1FF7867-3EB5-3E4A-AEE5-41C7D1262CD6}" destId="{A98F91B9-279F-4048-A348-A42A782CD166}" srcOrd="2" destOrd="0" parTransId="{44499F81-51BF-F34C-89A6-6E10C33FF71F}" sibTransId="{87FD8F02-AE8E-6F40-A22D-F6789F3FB654}"/>
    <dgm:cxn modelId="{25ECD183-0F79-934B-A10F-820EC3C293E6}" srcId="{B1FF7867-3EB5-3E4A-AEE5-41C7D1262CD6}" destId="{11EBF9A8-8322-D141-80EB-7AD5D3B8762B}" srcOrd="1" destOrd="0" parTransId="{AA4BE860-6136-8144-BAAC-3627559C62F2}" sibTransId="{8ED05E02-D69D-3A44-8514-41FB6C7DEFEF}"/>
    <dgm:cxn modelId="{72865E99-1B9C-7B45-BF11-AC726A9916EB}" type="presOf" srcId="{0B9A560A-E97A-8149-88D0-2E200F5B43E7}" destId="{5B1EF0F5-2C6A-8A4E-B4E5-6266EBEE1E01}" srcOrd="0" destOrd="0" presId="urn:microsoft.com/office/officeart/2005/8/layout/process4"/>
    <dgm:cxn modelId="{97FFFC98-214D-BA4D-ACB8-85DE5F12FB9D}" type="presOf" srcId="{11EBF9A8-8322-D141-80EB-7AD5D3B8762B}" destId="{76325573-0840-4E41-AE1D-4CBFABFE6F30}" srcOrd="1" destOrd="0" presId="urn:microsoft.com/office/officeart/2005/8/layout/process4"/>
    <dgm:cxn modelId="{3903E264-7DEB-5D44-A261-28BAEF3C6265}" srcId="{A98F91B9-279F-4048-A348-A42A782CD166}" destId="{CDD35906-7049-4A45-A1E4-44DC46C85EA8}" srcOrd="0" destOrd="0" parTransId="{07CA5816-AD5E-1947-81D3-7F60FB452AC8}" sibTransId="{C19BEDB3-943C-AB48-B7F9-0D6C9712DE12}"/>
    <dgm:cxn modelId="{FB81BDAC-B6EB-194A-BC48-644F55E04AD7}" srcId="{78A82DBF-6C68-E044-8787-086FE6AEED32}" destId="{70ABFEE1-108D-8944-814E-470A6553EF5F}" srcOrd="0" destOrd="0" parTransId="{952A4670-1288-0649-AF39-167C5C1A9295}" sibTransId="{3C075202-131F-8B4D-9317-DB34D9D6DD19}"/>
    <dgm:cxn modelId="{49A073EF-D9C6-5C4A-9096-8F3B8B214405}" srcId="{11EBF9A8-8322-D141-80EB-7AD5D3B8762B}" destId="{7A883C92-0A43-4049-AB6C-0973CD23B573}" srcOrd="0" destOrd="0" parTransId="{39DCEACC-0C1C-6942-B0E0-D5A9CEEBC2A3}" sibTransId="{F94F67D9-1301-A846-AA5A-04301702BD4A}"/>
    <dgm:cxn modelId="{438444FE-3AA0-C246-86B5-E8C7B9E58ADE}" srcId="{A98F91B9-279F-4048-A348-A42A782CD166}" destId="{FD95DB29-68F9-FA45-A038-A96DBA28F966}" srcOrd="1" destOrd="0" parTransId="{0CF177B5-C543-8746-B092-02F8B05315EC}" sibTransId="{2D9A156F-A86D-FD48-A0C7-905152C01ED8}"/>
    <dgm:cxn modelId="{27AC6CFE-EC02-1E48-A4F9-F94AEEF8530F}" type="presOf" srcId="{A98F91B9-279F-4048-A348-A42A782CD166}" destId="{EF466551-564C-754D-A5CE-093938BAE660}" srcOrd="0" destOrd="0" presId="urn:microsoft.com/office/officeart/2005/8/layout/process4"/>
    <dgm:cxn modelId="{F9DB6EA1-D103-5D47-B8C6-B19FC52E98F5}" type="presOf" srcId="{FD95DB29-68F9-FA45-A038-A96DBA28F966}" destId="{D8FD8579-6C96-2644-9BD1-3E87A846A54C}" srcOrd="0" destOrd="0" presId="urn:microsoft.com/office/officeart/2005/8/layout/process4"/>
    <dgm:cxn modelId="{2171C290-9334-9646-BF9A-18C8A3EEB875}" type="presOf" srcId="{70ABFEE1-108D-8944-814E-470A6553EF5F}" destId="{F6B8AE4F-E8F6-0949-A4F3-879F1F803627}" srcOrd="0" destOrd="0" presId="urn:microsoft.com/office/officeart/2005/8/layout/process4"/>
    <dgm:cxn modelId="{83BE7A5A-5B81-C645-9E93-6A0C608058DE}" srcId="{78A82DBF-6C68-E044-8787-086FE6AEED32}" destId="{0B9A560A-E97A-8149-88D0-2E200F5B43E7}" srcOrd="1" destOrd="0" parTransId="{D7E825AF-27C0-A74A-9EA5-415D05591C59}" sibTransId="{847D3266-2FDC-5942-8CBC-12856D54AC75}"/>
    <dgm:cxn modelId="{30745CB5-7BE9-9948-8E75-53202EA277D6}" type="presOf" srcId="{78A82DBF-6C68-E044-8787-086FE6AEED32}" destId="{CA5D4D08-A371-B74B-BAED-19B1EFA6D38F}" srcOrd="0" destOrd="0" presId="urn:microsoft.com/office/officeart/2005/8/layout/process4"/>
    <dgm:cxn modelId="{B48FAC81-94FE-0147-B80E-7065284C248F}" srcId="{B1FF7867-3EB5-3E4A-AEE5-41C7D1262CD6}" destId="{78A82DBF-6C68-E044-8787-086FE6AEED32}" srcOrd="0" destOrd="0" parTransId="{409D4766-D6E4-6D41-972A-8DE6236D9022}" sibTransId="{CA8FB72C-A006-9F4A-A2A0-D60E8895ADD8}"/>
    <dgm:cxn modelId="{9F8C7DE3-39C2-2B4C-93B2-C4190A5CAA22}" type="presOf" srcId="{A98F91B9-279F-4048-A348-A42A782CD166}" destId="{654C2049-D0DA-184E-8674-6BA783311945}" srcOrd="1" destOrd="0" presId="urn:microsoft.com/office/officeart/2005/8/layout/process4"/>
    <dgm:cxn modelId="{FE01B175-98AA-F546-87D2-7D6336DBB5DE}" type="presParOf" srcId="{536AAF11-CF4E-0F48-9DF4-159CB285BCE3}" destId="{8B323397-EE37-3A4F-BDDA-D5483773B7F1}" srcOrd="0" destOrd="0" presId="urn:microsoft.com/office/officeart/2005/8/layout/process4"/>
    <dgm:cxn modelId="{067E3050-F8F3-934F-8EC5-EFD69EA0EC5F}" type="presParOf" srcId="{8B323397-EE37-3A4F-BDDA-D5483773B7F1}" destId="{EF466551-564C-754D-A5CE-093938BAE660}" srcOrd="0" destOrd="0" presId="urn:microsoft.com/office/officeart/2005/8/layout/process4"/>
    <dgm:cxn modelId="{68CA6567-E73D-4E4B-929A-2DC6E1A9B387}" type="presParOf" srcId="{8B323397-EE37-3A4F-BDDA-D5483773B7F1}" destId="{654C2049-D0DA-184E-8674-6BA783311945}" srcOrd="1" destOrd="0" presId="urn:microsoft.com/office/officeart/2005/8/layout/process4"/>
    <dgm:cxn modelId="{A890DF03-A1AF-6E4A-9633-EC6B3BDC316D}" type="presParOf" srcId="{8B323397-EE37-3A4F-BDDA-D5483773B7F1}" destId="{EC1BE75E-7D41-AA40-B708-25024F8E3417}" srcOrd="2" destOrd="0" presId="urn:microsoft.com/office/officeart/2005/8/layout/process4"/>
    <dgm:cxn modelId="{0224579F-B4F0-DB41-B4F0-8A9A5B37C1FC}" type="presParOf" srcId="{EC1BE75E-7D41-AA40-B708-25024F8E3417}" destId="{0EB32887-1F24-DA42-B787-87688D9CCC46}" srcOrd="0" destOrd="0" presId="urn:microsoft.com/office/officeart/2005/8/layout/process4"/>
    <dgm:cxn modelId="{F5F26EF2-5CC0-EB48-8CCA-F3E24908894B}" type="presParOf" srcId="{EC1BE75E-7D41-AA40-B708-25024F8E3417}" destId="{D8FD8579-6C96-2644-9BD1-3E87A846A54C}" srcOrd="1" destOrd="0" presId="urn:microsoft.com/office/officeart/2005/8/layout/process4"/>
    <dgm:cxn modelId="{48BC657F-1947-CE47-B1F4-7363E901AF9A}" type="presParOf" srcId="{536AAF11-CF4E-0F48-9DF4-159CB285BCE3}" destId="{52CAC380-9F6A-CE45-B718-E553CEE7F3C6}" srcOrd="1" destOrd="0" presId="urn:microsoft.com/office/officeart/2005/8/layout/process4"/>
    <dgm:cxn modelId="{E4D873CE-A103-1A40-AB64-B1585D502E39}" type="presParOf" srcId="{536AAF11-CF4E-0F48-9DF4-159CB285BCE3}" destId="{5AAC9823-EC06-C643-875D-D4EE938E0AD4}" srcOrd="2" destOrd="0" presId="urn:microsoft.com/office/officeart/2005/8/layout/process4"/>
    <dgm:cxn modelId="{3EB843D2-C34D-6F4D-AEB1-593D3ED45A58}" type="presParOf" srcId="{5AAC9823-EC06-C643-875D-D4EE938E0AD4}" destId="{7BDB988F-B669-5A41-820D-1963F621D6B2}" srcOrd="0" destOrd="0" presId="urn:microsoft.com/office/officeart/2005/8/layout/process4"/>
    <dgm:cxn modelId="{0DF198BD-0214-C649-96C3-438347D4B4AB}" type="presParOf" srcId="{5AAC9823-EC06-C643-875D-D4EE938E0AD4}" destId="{76325573-0840-4E41-AE1D-4CBFABFE6F30}" srcOrd="1" destOrd="0" presId="urn:microsoft.com/office/officeart/2005/8/layout/process4"/>
    <dgm:cxn modelId="{E49DC4BE-BA02-8944-A8DC-A8DB04560A0D}" type="presParOf" srcId="{5AAC9823-EC06-C643-875D-D4EE938E0AD4}" destId="{9063A7FF-4D0A-DC46-9E70-18B62A6BFFF7}" srcOrd="2" destOrd="0" presId="urn:microsoft.com/office/officeart/2005/8/layout/process4"/>
    <dgm:cxn modelId="{8FD0F2ED-4563-4F4D-BBC1-FAFFF6C78D42}" type="presParOf" srcId="{9063A7FF-4D0A-DC46-9E70-18B62A6BFFF7}" destId="{93A69A2C-2CFA-AF41-B20B-554EBBA47C92}" srcOrd="0" destOrd="0" presId="urn:microsoft.com/office/officeart/2005/8/layout/process4"/>
    <dgm:cxn modelId="{D531B1A5-130A-C145-9158-3592614C4C60}" type="presParOf" srcId="{9063A7FF-4D0A-DC46-9E70-18B62A6BFFF7}" destId="{C0F366CB-90D3-2F41-B740-C27E27B95BB7}" srcOrd="1" destOrd="0" presId="urn:microsoft.com/office/officeart/2005/8/layout/process4"/>
    <dgm:cxn modelId="{78D9B0A0-1BE0-6146-B594-AD669C01097D}" type="presParOf" srcId="{536AAF11-CF4E-0F48-9DF4-159CB285BCE3}" destId="{56C68E1B-1DE0-F14E-8812-98E5AB8CF87E}" srcOrd="3" destOrd="0" presId="urn:microsoft.com/office/officeart/2005/8/layout/process4"/>
    <dgm:cxn modelId="{3D80C205-68D7-2D4C-ACB8-F460C17141CE}" type="presParOf" srcId="{536AAF11-CF4E-0F48-9DF4-159CB285BCE3}" destId="{BD8BA591-140A-6847-AD6C-FB5E72C3CDD0}" srcOrd="4" destOrd="0" presId="urn:microsoft.com/office/officeart/2005/8/layout/process4"/>
    <dgm:cxn modelId="{8B9210D5-CA00-244C-97A6-B2215CB869BE}" type="presParOf" srcId="{BD8BA591-140A-6847-AD6C-FB5E72C3CDD0}" destId="{CA5D4D08-A371-B74B-BAED-19B1EFA6D38F}" srcOrd="0" destOrd="0" presId="urn:microsoft.com/office/officeart/2005/8/layout/process4"/>
    <dgm:cxn modelId="{A4DB19F4-6DBA-B046-84CD-5C6B85AB8B8D}" type="presParOf" srcId="{BD8BA591-140A-6847-AD6C-FB5E72C3CDD0}" destId="{ADB04AD6-8437-7742-A447-D3E89801E2C6}" srcOrd="1" destOrd="0" presId="urn:microsoft.com/office/officeart/2005/8/layout/process4"/>
    <dgm:cxn modelId="{4CAB9AC4-46D9-5B46-8C94-E0B6F9CB6C67}" type="presParOf" srcId="{BD8BA591-140A-6847-AD6C-FB5E72C3CDD0}" destId="{C29277BD-8E7F-454F-A125-884B8A431586}" srcOrd="2" destOrd="0" presId="urn:microsoft.com/office/officeart/2005/8/layout/process4"/>
    <dgm:cxn modelId="{10212915-5862-F045-9F27-57ED7361EAAF}" type="presParOf" srcId="{C29277BD-8E7F-454F-A125-884B8A431586}" destId="{F6B8AE4F-E8F6-0949-A4F3-879F1F803627}" srcOrd="0" destOrd="0" presId="urn:microsoft.com/office/officeart/2005/8/layout/process4"/>
    <dgm:cxn modelId="{B48BE5A4-EFCA-7343-B991-C6DC9538F468}" type="presParOf" srcId="{C29277BD-8E7F-454F-A125-884B8A431586}" destId="{5B1EF0F5-2C6A-8A4E-B4E5-6266EBEE1E0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A03F8A-4E76-AC43-A772-85CD136FC993}" type="doc">
      <dgm:prSet loTypeId="urn:microsoft.com/office/officeart/2008/layout/LinedList" loCatId="" qsTypeId="urn:microsoft.com/office/officeart/2005/8/quickstyle/3D4" qsCatId="3D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FE95994C-BC7A-7A4A-8C5C-CB703AC900D1}">
      <dgm:prSet phldrT="[文本]"/>
      <dgm:spPr/>
      <dgm:t>
        <a:bodyPr/>
        <a:lstStyle/>
        <a:p>
          <a:r>
            <a:rPr lang="en-US" altLang="zh-CN" b="1" dirty="0" smtClean="0"/>
            <a:t>problem1</a:t>
          </a:r>
          <a:endParaRPr lang="zh-CN" altLang="en-US" b="1" dirty="0"/>
        </a:p>
      </dgm:t>
    </dgm:pt>
    <dgm:pt modelId="{24F19DE4-16AB-D64A-8E29-CE381CCE263C}" type="parTrans" cxnId="{CDAB68B8-7A1E-A04C-9DAC-41D2F90A836A}">
      <dgm:prSet/>
      <dgm:spPr/>
      <dgm:t>
        <a:bodyPr/>
        <a:lstStyle/>
        <a:p>
          <a:endParaRPr lang="zh-CN" altLang="en-US"/>
        </a:p>
      </dgm:t>
    </dgm:pt>
    <dgm:pt modelId="{03D8167E-955D-1647-AB3D-21EC95EF16EF}" type="sibTrans" cxnId="{CDAB68B8-7A1E-A04C-9DAC-41D2F90A836A}">
      <dgm:prSet/>
      <dgm:spPr/>
      <dgm:t>
        <a:bodyPr/>
        <a:lstStyle/>
        <a:p>
          <a:endParaRPr lang="zh-CN" altLang="en-US"/>
        </a:p>
      </dgm:t>
    </dgm:pt>
    <dgm:pt modelId="{D122D943-F7F4-744A-85D0-5C1159B8511A}">
      <dgm:prSet phldrT="[文本]"/>
      <dgm:spPr/>
      <dgm:t>
        <a:bodyPr/>
        <a:lstStyle/>
        <a:p>
          <a:r>
            <a:rPr lang="en-US" altLang="zh-CN" dirty="0" smtClean="0"/>
            <a:t>Interpretation on Design…</a:t>
          </a:r>
          <a:endParaRPr lang="zh-CN" altLang="en-US" dirty="0"/>
        </a:p>
      </dgm:t>
    </dgm:pt>
    <dgm:pt modelId="{311EFF56-E8DA-154B-80AF-7FE792CD6061}" type="parTrans" cxnId="{CC9A8363-843C-8D42-8972-51516B207297}">
      <dgm:prSet/>
      <dgm:spPr/>
      <dgm:t>
        <a:bodyPr/>
        <a:lstStyle/>
        <a:p>
          <a:endParaRPr lang="zh-CN" altLang="en-US"/>
        </a:p>
      </dgm:t>
    </dgm:pt>
    <dgm:pt modelId="{65290783-57D3-D047-90DA-5CF7017F9D7C}" type="sibTrans" cxnId="{CC9A8363-843C-8D42-8972-51516B207297}">
      <dgm:prSet/>
      <dgm:spPr/>
      <dgm:t>
        <a:bodyPr/>
        <a:lstStyle/>
        <a:p>
          <a:endParaRPr lang="zh-CN" altLang="en-US"/>
        </a:p>
      </dgm:t>
    </dgm:pt>
    <dgm:pt modelId="{34DDD1FA-3826-8247-AE71-B1C15A4F7F2F}">
      <dgm:prSet phldrT="[文本]"/>
      <dgm:spPr/>
      <dgm:t>
        <a:bodyPr/>
        <a:lstStyle/>
        <a:p>
          <a:endParaRPr lang="zh-CN" altLang="en-US" dirty="0"/>
        </a:p>
      </dgm:t>
    </dgm:pt>
    <dgm:pt modelId="{421DBAD8-A8DA-B94B-8565-34958BDF4650}" type="parTrans" cxnId="{5B486F3E-A81B-8540-B3F6-377D3F790C83}">
      <dgm:prSet/>
      <dgm:spPr/>
      <dgm:t>
        <a:bodyPr/>
        <a:lstStyle/>
        <a:p>
          <a:endParaRPr lang="zh-CN" altLang="en-US"/>
        </a:p>
      </dgm:t>
    </dgm:pt>
    <dgm:pt modelId="{BB0C51DA-3313-7149-A58F-A98BB3E02460}" type="sibTrans" cxnId="{5B486F3E-A81B-8540-B3F6-377D3F790C83}">
      <dgm:prSet/>
      <dgm:spPr/>
      <dgm:t>
        <a:bodyPr/>
        <a:lstStyle/>
        <a:p>
          <a:endParaRPr lang="zh-CN" altLang="en-US"/>
        </a:p>
      </dgm:t>
    </dgm:pt>
    <dgm:pt modelId="{EFF76DE7-F26A-E24F-B5E8-1456DFF7F8CA}">
      <dgm:prSet phldrT="[文本]"/>
      <dgm:spPr/>
      <dgm:t>
        <a:bodyPr/>
        <a:lstStyle/>
        <a:p>
          <a:r>
            <a:rPr lang="en-US" altLang="zh-CN" b="1" dirty="0" smtClean="0"/>
            <a:t>Problem2</a:t>
          </a:r>
          <a:endParaRPr lang="zh-CN" altLang="en-US" b="1" dirty="0"/>
        </a:p>
      </dgm:t>
    </dgm:pt>
    <dgm:pt modelId="{F0BB9D5E-B697-6E42-8528-97E06E73837E}" type="parTrans" cxnId="{E4B97F8D-C054-6543-AD32-BB01494E4172}">
      <dgm:prSet/>
      <dgm:spPr/>
      <dgm:t>
        <a:bodyPr/>
        <a:lstStyle/>
        <a:p>
          <a:endParaRPr lang="zh-CN" altLang="en-US"/>
        </a:p>
      </dgm:t>
    </dgm:pt>
    <dgm:pt modelId="{5F182296-9769-E64B-A66F-16A892140EF0}" type="sibTrans" cxnId="{E4B97F8D-C054-6543-AD32-BB01494E4172}">
      <dgm:prSet/>
      <dgm:spPr/>
      <dgm:t>
        <a:bodyPr/>
        <a:lstStyle/>
        <a:p>
          <a:endParaRPr lang="zh-CN" altLang="en-US"/>
        </a:p>
      </dgm:t>
    </dgm:pt>
    <dgm:pt modelId="{EAF262B0-39D7-7645-A32D-05F1A568495B}">
      <dgm:prSet custT="1"/>
      <dgm:spPr/>
      <dgm:t>
        <a:bodyPr/>
        <a:lstStyle/>
        <a:p>
          <a:r>
            <a:rPr lang="en-US" altLang="zh-CN" sz="1600" dirty="0" smtClean="0"/>
            <a:t>“$120,000, 1bedroom, 1 bathroom, 487 </a:t>
          </a:r>
          <a:r>
            <a:rPr lang="en-US" altLang="zh-CN" sz="1600" dirty="0" err="1" smtClean="0"/>
            <a:t>sqft</a:t>
          </a:r>
          <a:r>
            <a:rPr lang="en-US" altLang="zh-CN" sz="1600" dirty="0" smtClean="0"/>
            <a:t>”</a:t>
          </a:r>
        </a:p>
        <a:p>
          <a:endParaRPr lang="en-US" altLang="zh-CN" sz="1600" dirty="0" smtClean="0"/>
        </a:p>
      </dgm:t>
    </dgm:pt>
    <dgm:pt modelId="{DC5638F6-8DFF-7B47-AB2D-9B41ABDA67A1}" type="parTrans" cxnId="{A6243242-7213-BD4D-AAEF-349946C6ADB1}">
      <dgm:prSet/>
      <dgm:spPr/>
      <dgm:t>
        <a:bodyPr/>
        <a:lstStyle/>
        <a:p>
          <a:endParaRPr lang="zh-CN" altLang="en-US"/>
        </a:p>
      </dgm:t>
    </dgm:pt>
    <dgm:pt modelId="{542DB220-44A1-034A-9533-F39093B94676}" type="sibTrans" cxnId="{A6243242-7213-BD4D-AAEF-349946C6ADB1}">
      <dgm:prSet/>
      <dgm:spPr/>
      <dgm:t>
        <a:bodyPr/>
        <a:lstStyle/>
        <a:p>
          <a:endParaRPr lang="zh-CN" altLang="en-US"/>
        </a:p>
      </dgm:t>
    </dgm:pt>
    <dgm:pt modelId="{ECAB7C0A-AFFA-2642-8189-854E172DB99A}">
      <dgm:prSet/>
      <dgm:spPr/>
      <dgm:t>
        <a:bodyPr/>
        <a:lstStyle/>
        <a:p>
          <a:r>
            <a:rPr lang="en-US" altLang="zh-CN" dirty="0" smtClean="0"/>
            <a:t>Different time value…</a:t>
          </a:r>
          <a:endParaRPr lang="zh-CN" altLang="en-US" dirty="0"/>
        </a:p>
      </dgm:t>
    </dgm:pt>
    <dgm:pt modelId="{DD52928F-F938-F94A-AFD5-BFB6F9318745}" type="parTrans" cxnId="{BCA97E25-6C6E-1349-A763-3BAC56A6FFA7}">
      <dgm:prSet/>
      <dgm:spPr/>
      <dgm:t>
        <a:bodyPr/>
        <a:lstStyle/>
        <a:p>
          <a:endParaRPr lang="zh-CN" altLang="en-US"/>
        </a:p>
      </dgm:t>
    </dgm:pt>
    <dgm:pt modelId="{23245A5A-7540-BD4B-86B1-8E4698B9A88C}" type="sibTrans" cxnId="{BCA97E25-6C6E-1349-A763-3BAC56A6FFA7}">
      <dgm:prSet/>
      <dgm:spPr/>
      <dgm:t>
        <a:bodyPr/>
        <a:lstStyle/>
        <a:p>
          <a:endParaRPr lang="zh-CN" altLang="en-US"/>
        </a:p>
      </dgm:t>
    </dgm:pt>
    <dgm:pt modelId="{467F8360-3447-D24B-B5CF-BA7032A7D299}" type="pres">
      <dgm:prSet presAssocID="{14A03F8A-4E76-AC43-A772-85CD136FC9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4C1DEFB-640E-784F-B32F-00706E3A9109}" type="pres">
      <dgm:prSet presAssocID="{FE95994C-BC7A-7A4A-8C5C-CB703AC900D1}" presName="thickLine" presStyleLbl="alignNode1" presStyleIdx="0" presStyleCnt="2"/>
      <dgm:spPr/>
    </dgm:pt>
    <dgm:pt modelId="{08299DE6-5983-704E-BC60-1C39B723CC9B}" type="pres">
      <dgm:prSet presAssocID="{FE95994C-BC7A-7A4A-8C5C-CB703AC900D1}" presName="horz1" presStyleCnt="0"/>
      <dgm:spPr/>
    </dgm:pt>
    <dgm:pt modelId="{9B800006-1641-DA4E-8737-4CE497008657}" type="pres">
      <dgm:prSet presAssocID="{FE95994C-BC7A-7A4A-8C5C-CB703AC900D1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ADCCB593-9C9A-B243-BD5C-A0BEED0423E2}" type="pres">
      <dgm:prSet presAssocID="{FE95994C-BC7A-7A4A-8C5C-CB703AC900D1}" presName="vert1" presStyleCnt="0"/>
      <dgm:spPr/>
    </dgm:pt>
    <dgm:pt modelId="{0C28DF9A-86A6-ED48-BFB2-44BB43D6BE00}" type="pres">
      <dgm:prSet presAssocID="{D122D943-F7F4-744A-85D0-5C1159B8511A}" presName="vertSpace2a" presStyleCnt="0"/>
      <dgm:spPr/>
    </dgm:pt>
    <dgm:pt modelId="{D5A379E9-3C4C-484D-BD3D-56C59E7A9AF9}" type="pres">
      <dgm:prSet presAssocID="{D122D943-F7F4-744A-85D0-5C1159B8511A}" presName="horz2" presStyleCnt="0"/>
      <dgm:spPr/>
    </dgm:pt>
    <dgm:pt modelId="{7B2EB477-B5CB-1944-9575-691F1213E891}" type="pres">
      <dgm:prSet presAssocID="{D122D943-F7F4-744A-85D0-5C1159B8511A}" presName="horzSpace2" presStyleCnt="0"/>
      <dgm:spPr/>
    </dgm:pt>
    <dgm:pt modelId="{25D6D820-BF53-0B41-B50C-4A433AAA2024}" type="pres">
      <dgm:prSet presAssocID="{D122D943-F7F4-744A-85D0-5C1159B8511A}" presName="tx2" presStyleLbl="revTx" presStyleIdx="1" presStyleCnt="6" custScaleY="35051"/>
      <dgm:spPr/>
      <dgm:t>
        <a:bodyPr/>
        <a:lstStyle/>
        <a:p>
          <a:endParaRPr lang="en-US"/>
        </a:p>
      </dgm:t>
    </dgm:pt>
    <dgm:pt modelId="{FD1C3096-FDCB-7748-BB6F-B05690FA707D}" type="pres">
      <dgm:prSet presAssocID="{D122D943-F7F4-744A-85D0-5C1159B8511A}" presName="vert2" presStyleCnt="0"/>
      <dgm:spPr/>
    </dgm:pt>
    <dgm:pt modelId="{24B773F3-8F8B-D642-BFE0-44A2BF3BCFC8}" type="pres">
      <dgm:prSet presAssocID="{D122D943-F7F4-744A-85D0-5C1159B8511A}" presName="thinLine2b" presStyleLbl="callout" presStyleIdx="0" presStyleCnt="4" custLinFactY="-100000" custLinFactNeighborX="0" custLinFactNeighborY="-134773"/>
      <dgm:spPr/>
    </dgm:pt>
    <dgm:pt modelId="{2455FA4C-E383-F149-A4E7-C2BB620C59BC}" type="pres">
      <dgm:prSet presAssocID="{D122D943-F7F4-744A-85D0-5C1159B8511A}" presName="vertSpace2b" presStyleCnt="0"/>
      <dgm:spPr/>
    </dgm:pt>
    <dgm:pt modelId="{7320DFF6-798E-F841-8E3B-3D8BC4C09410}" type="pres">
      <dgm:prSet presAssocID="{34DDD1FA-3826-8247-AE71-B1C15A4F7F2F}" presName="horz2" presStyleCnt="0"/>
      <dgm:spPr/>
    </dgm:pt>
    <dgm:pt modelId="{88E022A1-2EC7-2346-9663-2AAB1016EB51}" type="pres">
      <dgm:prSet presAssocID="{34DDD1FA-3826-8247-AE71-B1C15A4F7F2F}" presName="horzSpace2" presStyleCnt="0"/>
      <dgm:spPr/>
    </dgm:pt>
    <dgm:pt modelId="{4BDB74C4-48A1-5749-9B5D-5FF59514FD02}" type="pres">
      <dgm:prSet presAssocID="{34DDD1FA-3826-8247-AE71-B1C15A4F7F2F}" presName="tx2" presStyleLbl="revTx" presStyleIdx="2" presStyleCnt="6"/>
      <dgm:spPr/>
      <dgm:t>
        <a:bodyPr/>
        <a:lstStyle/>
        <a:p>
          <a:endParaRPr lang="zh-CN" altLang="en-US"/>
        </a:p>
      </dgm:t>
    </dgm:pt>
    <dgm:pt modelId="{2EB92ABC-D735-6B43-B2C7-BB4930AB822A}" type="pres">
      <dgm:prSet presAssocID="{34DDD1FA-3826-8247-AE71-B1C15A4F7F2F}" presName="vert2" presStyleCnt="0"/>
      <dgm:spPr/>
    </dgm:pt>
    <dgm:pt modelId="{5A14F235-7EB6-4042-932B-22CC9056327E}" type="pres">
      <dgm:prSet presAssocID="{34DDD1FA-3826-8247-AE71-B1C15A4F7F2F}" presName="thinLine2b" presStyleLbl="callout" presStyleIdx="1" presStyleCnt="4" custLinFactY="-97996" custLinFactNeighborX="0" custLinFactNeighborY="-100000"/>
      <dgm:spPr/>
    </dgm:pt>
    <dgm:pt modelId="{BC261237-DEA8-C24E-807F-3DEF5F23A3A0}" type="pres">
      <dgm:prSet presAssocID="{34DDD1FA-3826-8247-AE71-B1C15A4F7F2F}" presName="vertSpace2b" presStyleCnt="0"/>
      <dgm:spPr/>
    </dgm:pt>
    <dgm:pt modelId="{3BD503F1-C25C-0D4B-B27B-D88BC7A5C0E2}" type="pres">
      <dgm:prSet presAssocID="{EFF76DE7-F26A-E24F-B5E8-1456DFF7F8CA}" presName="thickLine" presStyleLbl="alignNode1" presStyleIdx="1" presStyleCnt="2"/>
      <dgm:spPr/>
    </dgm:pt>
    <dgm:pt modelId="{0BE6E55B-B618-0848-A8A5-F11514FBE1F8}" type="pres">
      <dgm:prSet presAssocID="{EFF76DE7-F26A-E24F-B5E8-1456DFF7F8CA}" presName="horz1" presStyleCnt="0"/>
      <dgm:spPr/>
    </dgm:pt>
    <dgm:pt modelId="{7E158133-B002-E844-8252-56B42C4D07F7}" type="pres">
      <dgm:prSet presAssocID="{EFF76DE7-F26A-E24F-B5E8-1456DFF7F8CA}" presName="tx1" presStyleLbl="revTx" presStyleIdx="3" presStyleCnt="6"/>
      <dgm:spPr/>
      <dgm:t>
        <a:bodyPr/>
        <a:lstStyle/>
        <a:p>
          <a:endParaRPr lang="zh-CN" altLang="en-US"/>
        </a:p>
      </dgm:t>
    </dgm:pt>
    <dgm:pt modelId="{9E116ADC-D5FA-834F-89E8-322FC0B78072}" type="pres">
      <dgm:prSet presAssocID="{EFF76DE7-F26A-E24F-B5E8-1456DFF7F8CA}" presName="vert1" presStyleCnt="0"/>
      <dgm:spPr/>
    </dgm:pt>
    <dgm:pt modelId="{A16AB7DA-E2D4-5B4C-AEF1-E948F65FD739}" type="pres">
      <dgm:prSet presAssocID="{ECAB7C0A-AFFA-2642-8189-854E172DB99A}" presName="vertSpace2a" presStyleCnt="0"/>
      <dgm:spPr/>
    </dgm:pt>
    <dgm:pt modelId="{075DEFAC-0AC3-5044-B3BA-5EE786BE4347}" type="pres">
      <dgm:prSet presAssocID="{ECAB7C0A-AFFA-2642-8189-854E172DB99A}" presName="horz2" presStyleCnt="0"/>
      <dgm:spPr/>
    </dgm:pt>
    <dgm:pt modelId="{84BF09F8-FB46-1041-9D8F-DE9823559406}" type="pres">
      <dgm:prSet presAssocID="{ECAB7C0A-AFFA-2642-8189-854E172DB99A}" presName="horzSpace2" presStyleCnt="0"/>
      <dgm:spPr/>
    </dgm:pt>
    <dgm:pt modelId="{C5B6BE56-D294-7D46-80B3-E4873E496087}" type="pres">
      <dgm:prSet presAssocID="{ECAB7C0A-AFFA-2642-8189-854E172DB99A}" presName="tx2" presStyleLbl="revTx" presStyleIdx="4" presStyleCnt="6" custScaleY="34712" custLinFactNeighborX="0" custLinFactNeighborY="-15193"/>
      <dgm:spPr/>
      <dgm:t>
        <a:bodyPr/>
        <a:lstStyle/>
        <a:p>
          <a:endParaRPr lang="zh-CN" altLang="en-US"/>
        </a:p>
      </dgm:t>
    </dgm:pt>
    <dgm:pt modelId="{3055FDCD-A150-BD47-9FEB-2451CDEB36BD}" type="pres">
      <dgm:prSet presAssocID="{ECAB7C0A-AFFA-2642-8189-854E172DB99A}" presName="vert2" presStyleCnt="0"/>
      <dgm:spPr/>
    </dgm:pt>
    <dgm:pt modelId="{A119161B-B311-2B4F-9869-39DFB8B6219E}" type="pres">
      <dgm:prSet presAssocID="{ECAB7C0A-AFFA-2642-8189-854E172DB99A}" presName="thinLine2b" presStyleLbl="callout" presStyleIdx="2" presStyleCnt="4" custLinFactY="-103352" custLinFactNeighborX="0" custLinFactNeighborY="-200000"/>
      <dgm:spPr/>
    </dgm:pt>
    <dgm:pt modelId="{F1DEE9A8-3435-BD48-ADDB-47137947F0A0}" type="pres">
      <dgm:prSet presAssocID="{ECAB7C0A-AFFA-2642-8189-854E172DB99A}" presName="vertSpace2b" presStyleCnt="0"/>
      <dgm:spPr/>
    </dgm:pt>
    <dgm:pt modelId="{C4236F1F-F0C2-E24A-BAFB-4FCF67B5B7F2}" type="pres">
      <dgm:prSet presAssocID="{EAF262B0-39D7-7645-A32D-05F1A568495B}" presName="horz2" presStyleCnt="0"/>
      <dgm:spPr/>
    </dgm:pt>
    <dgm:pt modelId="{49D8CE2B-A327-E246-832F-EA5D57C871BB}" type="pres">
      <dgm:prSet presAssocID="{EAF262B0-39D7-7645-A32D-05F1A568495B}" presName="horzSpace2" presStyleCnt="0"/>
      <dgm:spPr/>
    </dgm:pt>
    <dgm:pt modelId="{6CCD9AC4-09D3-564F-A630-07304EBECF4A}" type="pres">
      <dgm:prSet presAssocID="{EAF262B0-39D7-7645-A32D-05F1A568495B}" presName="tx2" presStyleLbl="revTx" presStyleIdx="5" presStyleCnt="6" custScaleY="120911" custLinFactNeighborX="0" custLinFactNeighborY="-8103"/>
      <dgm:spPr/>
      <dgm:t>
        <a:bodyPr/>
        <a:lstStyle/>
        <a:p>
          <a:endParaRPr lang="zh-CN" altLang="en-US"/>
        </a:p>
      </dgm:t>
    </dgm:pt>
    <dgm:pt modelId="{119AAF19-2BA0-5D42-9847-73CD4D72A399}" type="pres">
      <dgm:prSet presAssocID="{EAF262B0-39D7-7645-A32D-05F1A568495B}" presName="vert2" presStyleCnt="0"/>
      <dgm:spPr/>
    </dgm:pt>
    <dgm:pt modelId="{D2170581-46E2-A446-8623-91847E60D3BB}" type="pres">
      <dgm:prSet presAssocID="{EAF262B0-39D7-7645-A32D-05F1A568495B}" presName="thinLine2b" presStyleLbl="callout" presStyleIdx="3" presStyleCnt="4"/>
      <dgm:spPr/>
    </dgm:pt>
    <dgm:pt modelId="{010DE24A-9800-B448-9466-02C184DD3556}" type="pres">
      <dgm:prSet presAssocID="{EAF262B0-39D7-7645-A32D-05F1A568495B}" presName="vertSpace2b" presStyleCnt="0"/>
      <dgm:spPr/>
    </dgm:pt>
  </dgm:ptLst>
  <dgm:cxnLst>
    <dgm:cxn modelId="{41671FCA-1B65-EC48-AF3F-CE64D83FB410}" type="presOf" srcId="{14A03F8A-4E76-AC43-A772-85CD136FC993}" destId="{467F8360-3447-D24B-B5CF-BA7032A7D299}" srcOrd="0" destOrd="0" presId="urn:microsoft.com/office/officeart/2008/layout/LinedList"/>
    <dgm:cxn modelId="{F39B2B49-BE65-3F49-9291-C195A52CA84B}" type="presOf" srcId="{34DDD1FA-3826-8247-AE71-B1C15A4F7F2F}" destId="{4BDB74C4-48A1-5749-9B5D-5FF59514FD02}" srcOrd="0" destOrd="0" presId="urn:microsoft.com/office/officeart/2008/layout/LinedList"/>
    <dgm:cxn modelId="{BF848E71-8540-554D-94BB-27F34A0C98CA}" type="presOf" srcId="{D122D943-F7F4-744A-85D0-5C1159B8511A}" destId="{25D6D820-BF53-0B41-B50C-4A433AAA2024}" srcOrd="0" destOrd="0" presId="urn:microsoft.com/office/officeart/2008/layout/LinedList"/>
    <dgm:cxn modelId="{CDAB68B8-7A1E-A04C-9DAC-41D2F90A836A}" srcId="{14A03F8A-4E76-AC43-A772-85CD136FC993}" destId="{FE95994C-BC7A-7A4A-8C5C-CB703AC900D1}" srcOrd="0" destOrd="0" parTransId="{24F19DE4-16AB-D64A-8E29-CE381CCE263C}" sibTransId="{03D8167E-955D-1647-AB3D-21EC95EF16EF}"/>
    <dgm:cxn modelId="{A6243242-7213-BD4D-AAEF-349946C6ADB1}" srcId="{EFF76DE7-F26A-E24F-B5E8-1456DFF7F8CA}" destId="{EAF262B0-39D7-7645-A32D-05F1A568495B}" srcOrd="1" destOrd="0" parTransId="{DC5638F6-8DFF-7B47-AB2D-9B41ABDA67A1}" sibTransId="{542DB220-44A1-034A-9533-F39093B94676}"/>
    <dgm:cxn modelId="{EF08918C-8172-1544-BFF5-CCF417E920BE}" type="presOf" srcId="{EFF76DE7-F26A-E24F-B5E8-1456DFF7F8CA}" destId="{7E158133-B002-E844-8252-56B42C4D07F7}" srcOrd="0" destOrd="0" presId="urn:microsoft.com/office/officeart/2008/layout/LinedList"/>
    <dgm:cxn modelId="{932FB038-133B-F841-BA58-F552B3738985}" type="presOf" srcId="{EAF262B0-39D7-7645-A32D-05F1A568495B}" destId="{6CCD9AC4-09D3-564F-A630-07304EBECF4A}" srcOrd="0" destOrd="0" presId="urn:microsoft.com/office/officeart/2008/layout/LinedList"/>
    <dgm:cxn modelId="{5B486F3E-A81B-8540-B3F6-377D3F790C83}" srcId="{FE95994C-BC7A-7A4A-8C5C-CB703AC900D1}" destId="{34DDD1FA-3826-8247-AE71-B1C15A4F7F2F}" srcOrd="1" destOrd="0" parTransId="{421DBAD8-A8DA-B94B-8565-34958BDF4650}" sibTransId="{BB0C51DA-3313-7149-A58F-A98BB3E02460}"/>
    <dgm:cxn modelId="{BCA97E25-6C6E-1349-A763-3BAC56A6FFA7}" srcId="{EFF76DE7-F26A-E24F-B5E8-1456DFF7F8CA}" destId="{ECAB7C0A-AFFA-2642-8189-854E172DB99A}" srcOrd="0" destOrd="0" parTransId="{DD52928F-F938-F94A-AFD5-BFB6F9318745}" sibTransId="{23245A5A-7540-BD4B-86B1-8E4698B9A88C}"/>
    <dgm:cxn modelId="{E441CF56-0A2A-1A4C-AF8E-FA3DF264375D}" type="presOf" srcId="{FE95994C-BC7A-7A4A-8C5C-CB703AC900D1}" destId="{9B800006-1641-DA4E-8737-4CE497008657}" srcOrd="0" destOrd="0" presId="urn:microsoft.com/office/officeart/2008/layout/LinedList"/>
    <dgm:cxn modelId="{CC9A8363-843C-8D42-8972-51516B207297}" srcId="{FE95994C-BC7A-7A4A-8C5C-CB703AC900D1}" destId="{D122D943-F7F4-744A-85D0-5C1159B8511A}" srcOrd="0" destOrd="0" parTransId="{311EFF56-E8DA-154B-80AF-7FE792CD6061}" sibTransId="{65290783-57D3-D047-90DA-5CF7017F9D7C}"/>
    <dgm:cxn modelId="{E4B97F8D-C054-6543-AD32-BB01494E4172}" srcId="{14A03F8A-4E76-AC43-A772-85CD136FC993}" destId="{EFF76DE7-F26A-E24F-B5E8-1456DFF7F8CA}" srcOrd="1" destOrd="0" parTransId="{F0BB9D5E-B697-6E42-8528-97E06E73837E}" sibTransId="{5F182296-9769-E64B-A66F-16A892140EF0}"/>
    <dgm:cxn modelId="{C3FEF56F-C336-2842-A0F0-694E1DBA1FF4}" type="presOf" srcId="{ECAB7C0A-AFFA-2642-8189-854E172DB99A}" destId="{C5B6BE56-D294-7D46-80B3-E4873E496087}" srcOrd="0" destOrd="0" presId="urn:microsoft.com/office/officeart/2008/layout/LinedList"/>
    <dgm:cxn modelId="{5BA00E69-2CC9-414B-8B33-27C0BEF2642E}" type="presParOf" srcId="{467F8360-3447-D24B-B5CF-BA7032A7D299}" destId="{14C1DEFB-640E-784F-B32F-00706E3A9109}" srcOrd="0" destOrd="0" presId="urn:microsoft.com/office/officeart/2008/layout/LinedList"/>
    <dgm:cxn modelId="{5FB70C52-E109-CC46-9CF0-3CF62234A9A5}" type="presParOf" srcId="{467F8360-3447-D24B-B5CF-BA7032A7D299}" destId="{08299DE6-5983-704E-BC60-1C39B723CC9B}" srcOrd="1" destOrd="0" presId="urn:microsoft.com/office/officeart/2008/layout/LinedList"/>
    <dgm:cxn modelId="{5DFEFA4F-1CC9-DB45-8C2C-3DC5734BEC46}" type="presParOf" srcId="{08299DE6-5983-704E-BC60-1C39B723CC9B}" destId="{9B800006-1641-DA4E-8737-4CE497008657}" srcOrd="0" destOrd="0" presId="urn:microsoft.com/office/officeart/2008/layout/LinedList"/>
    <dgm:cxn modelId="{8DAA8E57-1D33-524D-AE83-CFA3414FF7F4}" type="presParOf" srcId="{08299DE6-5983-704E-BC60-1C39B723CC9B}" destId="{ADCCB593-9C9A-B243-BD5C-A0BEED0423E2}" srcOrd="1" destOrd="0" presId="urn:microsoft.com/office/officeart/2008/layout/LinedList"/>
    <dgm:cxn modelId="{624458CA-381E-2A44-B88B-054A23F90360}" type="presParOf" srcId="{ADCCB593-9C9A-B243-BD5C-A0BEED0423E2}" destId="{0C28DF9A-86A6-ED48-BFB2-44BB43D6BE00}" srcOrd="0" destOrd="0" presId="urn:microsoft.com/office/officeart/2008/layout/LinedList"/>
    <dgm:cxn modelId="{B9770C3B-22D5-744A-A292-A5436CC5F613}" type="presParOf" srcId="{ADCCB593-9C9A-B243-BD5C-A0BEED0423E2}" destId="{D5A379E9-3C4C-484D-BD3D-56C59E7A9AF9}" srcOrd="1" destOrd="0" presId="urn:microsoft.com/office/officeart/2008/layout/LinedList"/>
    <dgm:cxn modelId="{E52D8E1E-D92F-9A41-9A14-7BC88986B89E}" type="presParOf" srcId="{D5A379E9-3C4C-484D-BD3D-56C59E7A9AF9}" destId="{7B2EB477-B5CB-1944-9575-691F1213E891}" srcOrd="0" destOrd="0" presId="urn:microsoft.com/office/officeart/2008/layout/LinedList"/>
    <dgm:cxn modelId="{254A91A8-B272-BF48-B892-2A9597FD784F}" type="presParOf" srcId="{D5A379E9-3C4C-484D-BD3D-56C59E7A9AF9}" destId="{25D6D820-BF53-0B41-B50C-4A433AAA2024}" srcOrd="1" destOrd="0" presId="urn:microsoft.com/office/officeart/2008/layout/LinedList"/>
    <dgm:cxn modelId="{0CBE9F08-5291-4D4A-BA80-51F4285D5602}" type="presParOf" srcId="{D5A379E9-3C4C-484D-BD3D-56C59E7A9AF9}" destId="{FD1C3096-FDCB-7748-BB6F-B05690FA707D}" srcOrd="2" destOrd="0" presId="urn:microsoft.com/office/officeart/2008/layout/LinedList"/>
    <dgm:cxn modelId="{D5458283-9A32-104E-829B-53A726130FD9}" type="presParOf" srcId="{ADCCB593-9C9A-B243-BD5C-A0BEED0423E2}" destId="{24B773F3-8F8B-D642-BFE0-44A2BF3BCFC8}" srcOrd="2" destOrd="0" presId="urn:microsoft.com/office/officeart/2008/layout/LinedList"/>
    <dgm:cxn modelId="{55FA97F7-1C59-5845-8C5C-4011479B6C27}" type="presParOf" srcId="{ADCCB593-9C9A-B243-BD5C-A0BEED0423E2}" destId="{2455FA4C-E383-F149-A4E7-C2BB620C59BC}" srcOrd="3" destOrd="0" presId="urn:microsoft.com/office/officeart/2008/layout/LinedList"/>
    <dgm:cxn modelId="{1B6BEADA-6487-9245-B952-393D8F8DC25C}" type="presParOf" srcId="{ADCCB593-9C9A-B243-BD5C-A0BEED0423E2}" destId="{7320DFF6-798E-F841-8E3B-3D8BC4C09410}" srcOrd="4" destOrd="0" presId="urn:microsoft.com/office/officeart/2008/layout/LinedList"/>
    <dgm:cxn modelId="{90C329D4-CDAA-E643-8B2D-940F5681DA91}" type="presParOf" srcId="{7320DFF6-798E-F841-8E3B-3D8BC4C09410}" destId="{88E022A1-2EC7-2346-9663-2AAB1016EB51}" srcOrd="0" destOrd="0" presId="urn:microsoft.com/office/officeart/2008/layout/LinedList"/>
    <dgm:cxn modelId="{F7C32BB4-E91B-B843-A768-D0180D4AC521}" type="presParOf" srcId="{7320DFF6-798E-F841-8E3B-3D8BC4C09410}" destId="{4BDB74C4-48A1-5749-9B5D-5FF59514FD02}" srcOrd="1" destOrd="0" presId="urn:microsoft.com/office/officeart/2008/layout/LinedList"/>
    <dgm:cxn modelId="{DD413068-19F6-AD41-899A-857EEFA4FF08}" type="presParOf" srcId="{7320DFF6-798E-F841-8E3B-3D8BC4C09410}" destId="{2EB92ABC-D735-6B43-B2C7-BB4930AB822A}" srcOrd="2" destOrd="0" presId="urn:microsoft.com/office/officeart/2008/layout/LinedList"/>
    <dgm:cxn modelId="{4F22122E-6EE6-2044-8242-BB85AF210A52}" type="presParOf" srcId="{ADCCB593-9C9A-B243-BD5C-A0BEED0423E2}" destId="{5A14F235-7EB6-4042-932B-22CC9056327E}" srcOrd="5" destOrd="0" presId="urn:microsoft.com/office/officeart/2008/layout/LinedList"/>
    <dgm:cxn modelId="{9E734CBC-2287-C042-A026-CA6F313569CF}" type="presParOf" srcId="{ADCCB593-9C9A-B243-BD5C-A0BEED0423E2}" destId="{BC261237-DEA8-C24E-807F-3DEF5F23A3A0}" srcOrd="6" destOrd="0" presId="urn:microsoft.com/office/officeart/2008/layout/LinedList"/>
    <dgm:cxn modelId="{FCF6CE74-82A9-324F-84DC-7A6812141121}" type="presParOf" srcId="{467F8360-3447-D24B-B5CF-BA7032A7D299}" destId="{3BD503F1-C25C-0D4B-B27B-D88BC7A5C0E2}" srcOrd="2" destOrd="0" presId="urn:microsoft.com/office/officeart/2008/layout/LinedList"/>
    <dgm:cxn modelId="{E0D3206C-3C58-1E40-BBC7-D7F486C2C9D2}" type="presParOf" srcId="{467F8360-3447-D24B-B5CF-BA7032A7D299}" destId="{0BE6E55B-B618-0848-A8A5-F11514FBE1F8}" srcOrd="3" destOrd="0" presId="urn:microsoft.com/office/officeart/2008/layout/LinedList"/>
    <dgm:cxn modelId="{EB80158D-44FD-724E-BE4C-687048F36377}" type="presParOf" srcId="{0BE6E55B-B618-0848-A8A5-F11514FBE1F8}" destId="{7E158133-B002-E844-8252-56B42C4D07F7}" srcOrd="0" destOrd="0" presId="urn:microsoft.com/office/officeart/2008/layout/LinedList"/>
    <dgm:cxn modelId="{D6B71F3A-6D23-2E43-A9E9-643F2ACDD4E7}" type="presParOf" srcId="{0BE6E55B-B618-0848-A8A5-F11514FBE1F8}" destId="{9E116ADC-D5FA-834F-89E8-322FC0B78072}" srcOrd="1" destOrd="0" presId="urn:microsoft.com/office/officeart/2008/layout/LinedList"/>
    <dgm:cxn modelId="{6891672D-802A-504A-A720-45425AB868C2}" type="presParOf" srcId="{9E116ADC-D5FA-834F-89E8-322FC0B78072}" destId="{A16AB7DA-E2D4-5B4C-AEF1-E948F65FD739}" srcOrd="0" destOrd="0" presId="urn:microsoft.com/office/officeart/2008/layout/LinedList"/>
    <dgm:cxn modelId="{CF8C4EE8-9A68-4C4B-BA24-C1A1383255CA}" type="presParOf" srcId="{9E116ADC-D5FA-834F-89E8-322FC0B78072}" destId="{075DEFAC-0AC3-5044-B3BA-5EE786BE4347}" srcOrd="1" destOrd="0" presId="urn:microsoft.com/office/officeart/2008/layout/LinedList"/>
    <dgm:cxn modelId="{144BE002-5FDF-3A40-A3CA-1D9613F5B869}" type="presParOf" srcId="{075DEFAC-0AC3-5044-B3BA-5EE786BE4347}" destId="{84BF09F8-FB46-1041-9D8F-DE9823559406}" srcOrd="0" destOrd="0" presId="urn:microsoft.com/office/officeart/2008/layout/LinedList"/>
    <dgm:cxn modelId="{DCC6ABAC-0C2C-0F49-A9B3-72E7570361D4}" type="presParOf" srcId="{075DEFAC-0AC3-5044-B3BA-5EE786BE4347}" destId="{C5B6BE56-D294-7D46-80B3-E4873E496087}" srcOrd="1" destOrd="0" presId="urn:microsoft.com/office/officeart/2008/layout/LinedList"/>
    <dgm:cxn modelId="{883BDCE0-0192-7442-B9D7-AB51A583D178}" type="presParOf" srcId="{075DEFAC-0AC3-5044-B3BA-5EE786BE4347}" destId="{3055FDCD-A150-BD47-9FEB-2451CDEB36BD}" srcOrd="2" destOrd="0" presId="urn:microsoft.com/office/officeart/2008/layout/LinedList"/>
    <dgm:cxn modelId="{376580FF-BF21-D54F-8DC5-47D09AD25466}" type="presParOf" srcId="{9E116ADC-D5FA-834F-89E8-322FC0B78072}" destId="{A119161B-B311-2B4F-9869-39DFB8B6219E}" srcOrd="2" destOrd="0" presId="urn:microsoft.com/office/officeart/2008/layout/LinedList"/>
    <dgm:cxn modelId="{FEA2A693-7139-1C4E-A42C-CEB4B81900A5}" type="presParOf" srcId="{9E116ADC-D5FA-834F-89E8-322FC0B78072}" destId="{F1DEE9A8-3435-BD48-ADDB-47137947F0A0}" srcOrd="3" destOrd="0" presId="urn:microsoft.com/office/officeart/2008/layout/LinedList"/>
    <dgm:cxn modelId="{77C000A7-15C2-A541-9454-DF4A5B378598}" type="presParOf" srcId="{9E116ADC-D5FA-834F-89E8-322FC0B78072}" destId="{C4236F1F-F0C2-E24A-BAFB-4FCF67B5B7F2}" srcOrd="4" destOrd="0" presId="urn:microsoft.com/office/officeart/2008/layout/LinedList"/>
    <dgm:cxn modelId="{C86DC918-654A-EA43-B74B-F079A1B5E04D}" type="presParOf" srcId="{C4236F1F-F0C2-E24A-BAFB-4FCF67B5B7F2}" destId="{49D8CE2B-A327-E246-832F-EA5D57C871BB}" srcOrd="0" destOrd="0" presId="urn:microsoft.com/office/officeart/2008/layout/LinedList"/>
    <dgm:cxn modelId="{5A8C5D21-ADAA-3748-99C5-7364ED68E3EE}" type="presParOf" srcId="{C4236F1F-F0C2-E24A-BAFB-4FCF67B5B7F2}" destId="{6CCD9AC4-09D3-564F-A630-07304EBECF4A}" srcOrd="1" destOrd="0" presId="urn:microsoft.com/office/officeart/2008/layout/LinedList"/>
    <dgm:cxn modelId="{A3284873-BE7B-B343-9115-0A95582A3466}" type="presParOf" srcId="{C4236F1F-F0C2-E24A-BAFB-4FCF67B5B7F2}" destId="{119AAF19-2BA0-5D42-9847-73CD4D72A399}" srcOrd="2" destOrd="0" presId="urn:microsoft.com/office/officeart/2008/layout/LinedList"/>
    <dgm:cxn modelId="{897D7B03-4AEF-934F-96BF-702C7C60CC26}" type="presParOf" srcId="{9E116ADC-D5FA-834F-89E8-322FC0B78072}" destId="{D2170581-46E2-A446-8623-91847E60D3BB}" srcOrd="5" destOrd="0" presId="urn:microsoft.com/office/officeart/2008/layout/LinedList"/>
    <dgm:cxn modelId="{35D8377E-E36A-754E-A75C-D92A4E02D2F6}" type="presParOf" srcId="{9E116ADC-D5FA-834F-89E8-322FC0B78072}" destId="{010DE24A-9800-B448-9466-02C184DD355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C38E4-B92F-1244-9F3B-98E7870DB9BE}" type="doc">
      <dgm:prSet loTypeId="urn:microsoft.com/office/officeart/2005/8/layout/orgChart1" loCatId="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zh-CN" altLang="en-US"/>
        </a:p>
      </dgm:t>
    </dgm:pt>
    <dgm:pt modelId="{5DE28D2F-838E-3E41-8749-56ACDD96BFF4}">
      <dgm:prSet phldrT="[文本]"/>
      <dgm:spPr/>
      <dgm:t>
        <a:bodyPr/>
        <a:lstStyle/>
        <a:p>
          <a:r>
            <a:rPr lang="en-US" altLang="zh-CN" b="1" u="sng" dirty="0" smtClean="0"/>
            <a:t>3864</a:t>
          </a:r>
          <a:r>
            <a:rPr lang="en-US" altLang="zh-CN" dirty="0" smtClean="0"/>
            <a:t> units scraped online</a:t>
          </a:r>
          <a:endParaRPr lang="zh-CN" altLang="en-US" dirty="0"/>
        </a:p>
      </dgm:t>
    </dgm:pt>
    <dgm:pt modelId="{8A8ED7A7-34EC-3747-9844-98593BBEA927}" type="parTrans" cxnId="{02080053-E2B6-D145-AC56-0954054DF9A4}">
      <dgm:prSet/>
      <dgm:spPr/>
      <dgm:t>
        <a:bodyPr/>
        <a:lstStyle/>
        <a:p>
          <a:endParaRPr lang="zh-CN" altLang="en-US"/>
        </a:p>
      </dgm:t>
    </dgm:pt>
    <dgm:pt modelId="{424AAF41-DDC0-4C47-959E-FB0BCFE98294}" type="sibTrans" cxnId="{02080053-E2B6-D145-AC56-0954054DF9A4}">
      <dgm:prSet/>
      <dgm:spPr/>
      <dgm:t>
        <a:bodyPr/>
        <a:lstStyle/>
        <a:p>
          <a:endParaRPr lang="zh-CN" altLang="en-US"/>
        </a:p>
      </dgm:t>
    </dgm:pt>
    <dgm:pt modelId="{972552BF-2D1F-FA4D-83E7-EA414FCCBBC5}">
      <dgm:prSet phldrT="[文本]" custT="1"/>
      <dgm:spPr/>
      <dgm:t>
        <a:bodyPr/>
        <a:lstStyle/>
        <a:p>
          <a:r>
            <a:rPr lang="en-US" altLang="zh-CN" sz="2600" dirty="0" err="1" smtClean="0"/>
            <a:t>remax.ca</a:t>
          </a:r>
          <a:endParaRPr lang="en-US" altLang="zh-CN" sz="2600" dirty="0" smtClean="0"/>
        </a:p>
        <a:p>
          <a:r>
            <a:rPr lang="en-US" altLang="zh-CN" sz="1600" dirty="0" smtClean="0"/>
            <a:t>1267 units</a:t>
          </a:r>
        </a:p>
        <a:p>
          <a:r>
            <a:rPr lang="en-US" altLang="zh-CN" sz="1600" dirty="0" smtClean="0"/>
            <a:t>Postal code, beds, baths, price</a:t>
          </a:r>
          <a:endParaRPr lang="zh-CN" altLang="en-US" sz="1600" dirty="0"/>
        </a:p>
      </dgm:t>
    </dgm:pt>
    <dgm:pt modelId="{9A178921-BD40-FF47-A310-2F2D67D91150}" type="parTrans" cxnId="{C6F5E86C-9C8E-184E-9FCF-08A861314703}">
      <dgm:prSet/>
      <dgm:spPr/>
      <dgm:t>
        <a:bodyPr/>
        <a:lstStyle/>
        <a:p>
          <a:endParaRPr lang="zh-CN" altLang="en-US"/>
        </a:p>
      </dgm:t>
    </dgm:pt>
    <dgm:pt modelId="{BBA7330B-7C3E-E143-9287-65D4CA07F154}" type="sibTrans" cxnId="{C6F5E86C-9C8E-184E-9FCF-08A861314703}">
      <dgm:prSet/>
      <dgm:spPr/>
      <dgm:t>
        <a:bodyPr/>
        <a:lstStyle/>
        <a:p>
          <a:endParaRPr lang="zh-CN" altLang="en-US"/>
        </a:p>
      </dgm:t>
    </dgm:pt>
    <dgm:pt modelId="{727360EC-5000-C844-81F8-CF9D0B6B757F}">
      <dgm:prSet phldrT="[文本]" custT="1"/>
      <dgm:spPr/>
      <dgm:t>
        <a:bodyPr/>
        <a:lstStyle/>
        <a:p>
          <a:endParaRPr lang="en-US" altLang="zh-CN" sz="2400" dirty="0" smtClean="0"/>
        </a:p>
        <a:p>
          <a:r>
            <a:rPr lang="en-US" altLang="zh-CN" sz="2400" dirty="0" err="1" smtClean="0"/>
            <a:t>homelife</a:t>
          </a:r>
          <a:r>
            <a:rPr lang="en-US" altLang="zh-CN" sz="2400" dirty="0" smtClean="0"/>
            <a:t> real estate</a:t>
          </a:r>
        </a:p>
        <a:p>
          <a:r>
            <a:rPr lang="en-US" altLang="zh-CN" sz="1600" dirty="0" smtClean="0"/>
            <a:t>380 units</a:t>
          </a:r>
        </a:p>
        <a:p>
          <a:r>
            <a:rPr lang="en-US" altLang="zh-CN" sz="1600" dirty="0" smtClean="0"/>
            <a:t>address, beds, baths, price</a:t>
          </a:r>
        </a:p>
        <a:p>
          <a:endParaRPr lang="zh-CN" altLang="en-US" sz="2400" dirty="0"/>
        </a:p>
      </dgm:t>
    </dgm:pt>
    <dgm:pt modelId="{13CF3037-05A3-0B41-B9C1-D44EB742DD9E}" type="parTrans" cxnId="{CEB39D17-AAE5-DA40-8C97-E89DF72F5EC0}">
      <dgm:prSet/>
      <dgm:spPr/>
      <dgm:t>
        <a:bodyPr/>
        <a:lstStyle/>
        <a:p>
          <a:endParaRPr lang="zh-CN" altLang="en-US"/>
        </a:p>
      </dgm:t>
    </dgm:pt>
    <dgm:pt modelId="{EF588D9C-FE3C-5840-B6B5-53594E116B31}" type="sibTrans" cxnId="{CEB39D17-AAE5-DA40-8C97-E89DF72F5EC0}">
      <dgm:prSet/>
      <dgm:spPr/>
      <dgm:t>
        <a:bodyPr/>
        <a:lstStyle/>
        <a:p>
          <a:endParaRPr lang="zh-CN" altLang="en-US"/>
        </a:p>
      </dgm:t>
    </dgm:pt>
    <dgm:pt modelId="{F6884EC5-4CA1-9443-BD12-471FC93092CC}">
      <dgm:prSet phldrT="[文本]" custT="1"/>
      <dgm:spPr/>
      <dgm:t>
        <a:bodyPr/>
        <a:lstStyle/>
        <a:p>
          <a:r>
            <a:rPr lang="en-US" altLang="zh-CN" sz="2000" dirty="0" err="1" smtClean="0"/>
            <a:t>Condos.ca</a:t>
          </a:r>
          <a:endParaRPr lang="en-US" altLang="zh-CN" sz="2000" dirty="0" smtClean="0"/>
        </a:p>
        <a:p>
          <a:r>
            <a:rPr lang="en-US" altLang="zh-CN" sz="1600" dirty="0" smtClean="0"/>
            <a:t>1390 units</a:t>
          </a:r>
        </a:p>
        <a:p>
          <a:r>
            <a:rPr lang="en-US" altLang="zh-CN" sz="1600" dirty="0" smtClean="0"/>
            <a:t>address, beds, baths, price</a:t>
          </a:r>
          <a:endParaRPr lang="zh-CN" altLang="en-US" sz="1600" dirty="0"/>
        </a:p>
      </dgm:t>
    </dgm:pt>
    <dgm:pt modelId="{CDAC51AE-E59E-7348-A0DC-624AD14485A0}" type="parTrans" cxnId="{C2DCD89C-7542-B840-88F3-6AB3B05240DF}">
      <dgm:prSet/>
      <dgm:spPr/>
      <dgm:t>
        <a:bodyPr/>
        <a:lstStyle/>
        <a:p>
          <a:endParaRPr lang="zh-CN" altLang="en-US"/>
        </a:p>
      </dgm:t>
    </dgm:pt>
    <dgm:pt modelId="{B4B804C6-BB8F-D145-85AA-B83F98604E59}" type="sibTrans" cxnId="{C2DCD89C-7542-B840-88F3-6AB3B05240DF}">
      <dgm:prSet/>
      <dgm:spPr/>
      <dgm:t>
        <a:bodyPr/>
        <a:lstStyle/>
        <a:p>
          <a:endParaRPr lang="zh-CN" altLang="en-US"/>
        </a:p>
      </dgm:t>
    </dgm:pt>
    <dgm:pt modelId="{CCC2D1A9-2A12-4441-8B48-FE59AE2DFD75}">
      <dgm:prSet custT="1"/>
      <dgm:spPr/>
      <dgm:t>
        <a:bodyPr/>
        <a:lstStyle/>
        <a:p>
          <a:r>
            <a:rPr lang="en-US" altLang="zh-CN" sz="2100" dirty="0" err="1" smtClean="0"/>
            <a:t>Chris.agrent</a:t>
          </a:r>
          <a:endParaRPr lang="en-US" altLang="zh-CN" sz="2100" dirty="0" smtClean="0"/>
        </a:p>
        <a:p>
          <a:r>
            <a:rPr lang="en-US" altLang="zh-CN" sz="1600" dirty="0" smtClean="0"/>
            <a:t>100 units</a:t>
          </a:r>
        </a:p>
        <a:p>
          <a:r>
            <a:rPr lang="en-US" altLang="zh-CN" sz="1600" dirty="0" smtClean="0"/>
            <a:t>address,  beds, baths, price</a:t>
          </a:r>
          <a:endParaRPr lang="zh-CN" altLang="en-US" sz="1600" dirty="0"/>
        </a:p>
      </dgm:t>
    </dgm:pt>
    <dgm:pt modelId="{CEE8C227-5615-C345-AEDD-265F9E652A2D}" type="parTrans" cxnId="{86A27B51-3C16-164D-B412-91DDD2A83884}">
      <dgm:prSet/>
      <dgm:spPr/>
      <dgm:t>
        <a:bodyPr/>
        <a:lstStyle/>
        <a:p>
          <a:endParaRPr lang="zh-CN" altLang="en-US"/>
        </a:p>
      </dgm:t>
    </dgm:pt>
    <dgm:pt modelId="{8FD6DA3C-32E8-324F-921D-D8FAFAB2C4C4}" type="sibTrans" cxnId="{86A27B51-3C16-164D-B412-91DDD2A83884}">
      <dgm:prSet/>
      <dgm:spPr/>
      <dgm:t>
        <a:bodyPr/>
        <a:lstStyle/>
        <a:p>
          <a:endParaRPr lang="zh-CN" altLang="en-US"/>
        </a:p>
      </dgm:t>
    </dgm:pt>
    <dgm:pt modelId="{EF0E7F6F-8C34-CF4B-B97A-56AA83B5A037}" type="pres">
      <dgm:prSet presAssocID="{07FC38E4-B92F-1244-9F3B-98E7870DB9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DF54AB2-85BD-4F4C-B70C-C8B3DF88A33D}" type="pres">
      <dgm:prSet presAssocID="{5DE28D2F-838E-3E41-8749-56ACDD96BFF4}" presName="hierRoot1" presStyleCnt="0">
        <dgm:presLayoutVars>
          <dgm:hierBranch val="init"/>
        </dgm:presLayoutVars>
      </dgm:prSet>
      <dgm:spPr/>
    </dgm:pt>
    <dgm:pt modelId="{1375088D-5042-8E4A-A6A9-608AFA684DA0}" type="pres">
      <dgm:prSet presAssocID="{5DE28D2F-838E-3E41-8749-56ACDD96BFF4}" presName="rootComposite1" presStyleCnt="0"/>
      <dgm:spPr/>
    </dgm:pt>
    <dgm:pt modelId="{2E547043-1DFD-7740-A30F-DE7F56632964}" type="pres">
      <dgm:prSet presAssocID="{5DE28D2F-838E-3E41-8749-56ACDD96BFF4}" presName="rootText1" presStyleLbl="node0" presStyleIdx="0" presStyleCnt="1" custScaleX="206943" custScaleY="1307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6C33F1-AA79-1F44-BF93-3E3D66101B1E}" type="pres">
      <dgm:prSet presAssocID="{5DE28D2F-838E-3E41-8749-56ACDD96BFF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601DAA2-F6EE-B84E-9498-13AACD1CF91E}" type="pres">
      <dgm:prSet presAssocID="{5DE28D2F-838E-3E41-8749-56ACDD96BFF4}" presName="hierChild2" presStyleCnt="0"/>
      <dgm:spPr/>
    </dgm:pt>
    <dgm:pt modelId="{9AB68455-23F5-DA46-9688-C2B549C0E7B9}" type="pres">
      <dgm:prSet presAssocID="{9A178921-BD40-FF47-A310-2F2D67D91150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CB8423B-2A2F-5549-B3A4-FF7C52E3ECBD}" type="pres">
      <dgm:prSet presAssocID="{972552BF-2D1F-FA4D-83E7-EA414FCCBBC5}" presName="hierRoot2" presStyleCnt="0">
        <dgm:presLayoutVars>
          <dgm:hierBranch val="init"/>
        </dgm:presLayoutVars>
      </dgm:prSet>
      <dgm:spPr/>
    </dgm:pt>
    <dgm:pt modelId="{A53F5EB5-A3FD-1649-A9A0-702BD6C83F61}" type="pres">
      <dgm:prSet presAssocID="{972552BF-2D1F-FA4D-83E7-EA414FCCBBC5}" presName="rootComposite" presStyleCnt="0"/>
      <dgm:spPr/>
    </dgm:pt>
    <dgm:pt modelId="{C5AD4CE9-8BBA-634E-9583-D5056238D0B9}" type="pres">
      <dgm:prSet presAssocID="{972552BF-2D1F-FA4D-83E7-EA414FCCBBC5}" presName="rootText" presStyleLbl="node2" presStyleIdx="0" presStyleCnt="4" custScaleX="110371" custScaleY="2568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78FDD0-1F84-4B43-8192-D7ED36B32C7C}" type="pres">
      <dgm:prSet presAssocID="{972552BF-2D1F-FA4D-83E7-EA414FCCBBC5}" presName="rootConnector" presStyleLbl="node2" presStyleIdx="0" presStyleCnt="4"/>
      <dgm:spPr/>
      <dgm:t>
        <a:bodyPr/>
        <a:lstStyle/>
        <a:p>
          <a:endParaRPr lang="en-US"/>
        </a:p>
      </dgm:t>
    </dgm:pt>
    <dgm:pt modelId="{A0F89602-0D75-5D48-956C-5A858192BD6A}" type="pres">
      <dgm:prSet presAssocID="{972552BF-2D1F-FA4D-83E7-EA414FCCBBC5}" presName="hierChild4" presStyleCnt="0"/>
      <dgm:spPr/>
    </dgm:pt>
    <dgm:pt modelId="{1C7F86CF-41F6-0D48-9034-20B2CC164F4C}" type="pres">
      <dgm:prSet presAssocID="{972552BF-2D1F-FA4D-83E7-EA414FCCBBC5}" presName="hierChild5" presStyleCnt="0"/>
      <dgm:spPr/>
    </dgm:pt>
    <dgm:pt modelId="{D3DFDC09-2E90-2649-8DCA-02D08F749A0D}" type="pres">
      <dgm:prSet presAssocID="{13CF3037-05A3-0B41-B9C1-D44EB742DD9E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70BA2F-20B0-2D43-92E3-28335FEB54E8}" type="pres">
      <dgm:prSet presAssocID="{727360EC-5000-C844-81F8-CF9D0B6B757F}" presName="hierRoot2" presStyleCnt="0">
        <dgm:presLayoutVars>
          <dgm:hierBranch val="init"/>
        </dgm:presLayoutVars>
      </dgm:prSet>
      <dgm:spPr/>
    </dgm:pt>
    <dgm:pt modelId="{4567D751-92BA-144E-81DC-6028578A5E30}" type="pres">
      <dgm:prSet presAssocID="{727360EC-5000-C844-81F8-CF9D0B6B757F}" presName="rootComposite" presStyleCnt="0"/>
      <dgm:spPr/>
    </dgm:pt>
    <dgm:pt modelId="{24032EFA-1463-F54C-99DB-7D053721319E}" type="pres">
      <dgm:prSet presAssocID="{727360EC-5000-C844-81F8-CF9D0B6B757F}" presName="rootText" presStyleLbl="node2" presStyleIdx="1" presStyleCnt="4" custScaleX="107109" custScaleY="2530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F466F9-528E-714B-94B5-FEA9682F4884}" type="pres">
      <dgm:prSet presAssocID="{727360EC-5000-C844-81F8-CF9D0B6B757F}" presName="rootConnector" presStyleLbl="node2" presStyleIdx="1" presStyleCnt="4"/>
      <dgm:spPr/>
      <dgm:t>
        <a:bodyPr/>
        <a:lstStyle/>
        <a:p>
          <a:endParaRPr lang="en-US"/>
        </a:p>
      </dgm:t>
    </dgm:pt>
    <dgm:pt modelId="{79EBDC25-8EB4-374F-8279-A8A814D5559D}" type="pres">
      <dgm:prSet presAssocID="{727360EC-5000-C844-81F8-CF9D0B6B757F}" presName="hierChild4" presStyleCnt="0"/>
      <dgm:spPr/>
    </dgm:pt>
    <dgm:pt modelId="{564BF84E-7B46-4045-AD97-C6B9A330E808}" type="pres">
      <dgm:prSet presAssocID="{727360EC-5000-C844-81F8-CF9D0B6B757F}" presName="hierChild5" presStyleCnt="0"/>
      <dgm:spPr/>
    </dgm:pt>
    <dgm:pt modelId="{08D05561-2C48-1E43-B2C1-240E0CBB8F49}" type="pres">
      <dgm:prSet presAssocID="{CDAC51AE-E59E-7348-A0DC-624AD14485A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0655DDC-3AC7-DD4A-B45F-A86AE52D3054}" type="pres">
      <dgm:prSet presAssocID="{F6884EC5-4CA1-9443-BD12-471FC93092CC}" presName="hierRoot2" presStyleCnt="0">
        <dgm:presLayoutVars>
          <dgm:hierBranch val="init"/>
        </dgm:presLayoutVars>
      </dgm:prSet>
      <dgm:spPr/>
    </dgm:pt>
    <dgm:pt modelId="{1B220496-2A6B-3841-8800-AF7E38CCE53B}" type="pres">
      <dgm:prSet presAssocID="{F6884EC5-4CA1-9443-BD12-471FC93092CC}" presName="rootComposite" presStyleCnt="0"/>
      <dgm:spPr/>
    </dgm:pt>
    <dgm:pt modelId="{668EC534-7435-4B45-BBE5-771DDE8D1EE0}" type="pres">
      <dgm:prSet presAssocID="{F6884EC5-4CA1-9443-BD12-471FC93092CC}" presName="rootText" presStyleLbl="node2" presStyleIdx="2" presStyleCnt="4" custScaleY="2493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06233F-E2B5-4E4C-BFDA-445CE7768167}" type="pres">
      <dgm:prSet presAssocID="{F6884EC5-4CA1-9443-BD12-471FC93092CC}" presName="rootConnector" presStyleLbl="node2" presStyleIdx="2" presStyleCnt="4"/>
      <dgm:spPr/>
      <dgm:t>
        <a:bodyPr/>
        <a:lstStyle/>
        <a:p>
          <a:endParaRPr lang="en-US"/>
        </a:p>
      </dgm:t>
    </dgm:pt>
    <dgm:pt modelId="{612CB3EF-862C-3246-B148-68B0FDC14644}" type="pres">
      <dgm:prSet presAssocID="{F6884EC5-4CA1-9443-BD12-471FC93092CC}" presName="hierChild4" presStyleCnt="0"/>
      <dgm:spPr/>
    </dgm:pt>
    <dgm:pt modelId="{A13D98EE-763C-554E-AB8D-4671BC81F273}" type="pres">
      <dgm:prSet presAssocID="{F6884EC5-4CA1-9443-BD12-471FC93092CC}" presName="hierChild5" presStyleCnt="0"/>
      <dgm:spPr/>
    </dgm:pt>
    <dgm:pt modelId="{5445B854-5E17-0546-B820-F4B27C2ACBB8}" type="pres">
      <dgm:prSet presAssocID="{CEE8C227-5615-C345-AEDD-265F9E652A2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6BAE3105-AE08-BE40-9216-CB397B90BE96}" type="pres">
      <dgm:prSet presAssocID="{CCC2D1A9-2A12-4441-8B48-FE59AE2DFD75}" presName="hierRoot2" presStyleCnt="0">
        <dgm:presLayoutVars>
          <dgm:hierBranch val="init"/>
        </dgm:presLayoutVars>
      </dgm:prSet>
      <dgm:spPr/>
    </dgm:pt>
    <dgm:pt modelId="{E6530672-9541-3941-9DF6-E05BD2682487}" type="pres">
      <dgm:prSet presAssocID="{CCC2D1A9-2A12-4441-8B48-FE59AE2DFD75}" presName="rootComposite" presStyleCnt="0"/>
      <dgm:spPr/>
    </dgm:pt>
    <dgm:pt modelId="{17E888B1-EF3E-C749-8722-0E409C64992A}" type="pres">
      <dgm:prSet presAssocID="{CCC2D1A9-2A12-4441-8B48-FE59AE2DFD75}" presName="rootText" presStyleLbl="node2" presStyleIdx="3" presStyleCnt="4" custScaleY="2455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B7E3E8-8404-A145-8F2B-9BFD24D05493}" type="pres">
      <dgm:prSet presAssocID="{CCC2D1A9-2A12-4441-8B48-FE59AE2DFD75}" presName="rootConnector" presStyleLbl="node2" presStyleIdx="3" presStyleCnt="4"/>
      <dgm:spPr/>
      <dgm:t>
        <a:bodyPr/>
        <a:lstStyle/>
        <a:p>
          <a:endParaRPr lang="en-US"/>
        </a:p>
      </dgm:t>
    </dgm:pt>
    <dgm:pt modelId="{5DAB101C-B0FA-1848-BE12-37944A766EDE}" type="pres">
      <dgm:prSet presAssocID="{CCC2D1A9-2A12-4441-8B48-FE59AE2DFD75}" presName="hierChild4" presStyleCnt="0"/>
      <dgm:spPr/>
    </dgm:pt>
    <dgm:pt modelId="{4CD01A3E-425D-B146-8EB9-94AACDF2AC3C}" type="pres">
      <dgm:prSet presAssocID="{CCC2D1A9-2A12-4441-8B48-FE59AE2DFD75}" presName="hierChild5" presStyleCnt="0"/>
      <dgm:spPr/>
    </dgm:pt>
    <dgm:pt modelId="{F8FA33C2-87EC-BD41-AFF6-82F95A92A4E9}" type="pres">
      <dgm:prSet presAssocID="{5DE28D2F-838E-3E41-8749-56ACDD96BFF4}" presName="hierChild3" presStyleCnt="0"/>
      <dgm:spPr/>
    </dgm:pt>
  </dgm:ptLst>
  <dgm:cxnLst>
    <dgm:cxn modelId="{125EE412-301A-BA4A-96CA-9D9B0E163094}" type="presOf" srcId="{727360EC-5000-C844-81F8-CF9D0B6B757F}" destId="{24032EFA-1463-F54C-99DB-7D053721319E}" srcOrd="0" destOrd="0" presId="urn:microsoft.com/office/officeart/2005/8/layout/orgChart1"/>
    <dgm:cxn modelId="{F77D3779-5ADE-3C44-B0D1-8B5B57126B5A}" type="presOf" srcId="{CCC2D1A9-2A12-4441-8B48-FE59AE2DFD75}" destId="{EFB7E3E8-8404-A145-8F2B-9BFD24D05493}" srcOrd="1" destOrd="0" presId="urn:microsoft.com/office/officeart/2005/8/layout/orgChart1"/>
    <dgm:cxn modelId="{C6F5E86C-9C8E-184E-9FCF-08A861314703}" srcId="{5DE28D2F-838E-3E41-8749-56ACDD96BFF4}" destId="{972552BF-2D1F-FA4D-83E7-EA414FCCBBC5}" srcOrd="0" destOrd="0" parTransId="{9A178921-BD40-FF47-A310-2F2D67D91150}" sibTransId="{BBA7330B-7C3E-E143-9287-65D4CA07F154}"/>
    <dgm:cxn modelId="{02080053-E2B6-D145-AC56-0954054DF9A4}" srcId="{07FC38E4-B92F-1244-9F3B-98E7870DB9BE}" destId="{5DE28D2F-838E-3E41-8749-56ACDD96BFF4}" srcOrd="0" destOrd="0" parTransId="{8A8ED7A7-34EC-3747-9844-98593BBEA927}" sibTransId="{424AAF41-DDC0-4C47-959E-FB0BCFE98294}"/>
    <dgm:cxn modelId="{CEB39D17-AAE5-DA40-8C97-E89DF72F5EC0}" srcId="{5DE28D2F-838E-3E41-8749-56ACDD96BFF4}" destId="{727360EC-5000-C844-81F8-CF9D0B6B757F}" srcOrd="1" destOrd="0" parTransId="{13CF3037-05A3-0B41-B9C1-D44EB742DD9E}" sibTransId="{EF588D9C-FE3C-5840-B6B5-53594E116B31}"/>
    <dgm:cxn modelId="{DC2D5FE3-9E27-964A-9E0D-FC6023D30A68}" type="presOf" srcId="{CEE8C227-5615-C345-AEDD-265F9E652A2D}" destId="{5445B854-5E17-0546-B820-F4B27C2ACBB8}" srcOrd="0" destOrd="0" presId="urn:microsoft.com/office/officeart/2005/8/layout/orgChart1"/>
    <dgm:cxn modelId="{1E51A90A-54CC-514E-9EE4-91E5A68B2FD4}" type="presOf" srcId="{CDAC51AE-E59E-7348-A0DC-624AD14485A0}" destId="{08D05561-2C48-1E43-B2C1-240E0CBB8F49}" srcOrd="0" destOrd="0" presId="urn:microsoft.com/office/officeart/2005/8/layout/orgChart1"/>
    <dgm:cxn modelId="{5DA8A44B-CACA-FF46-822C-877190841873}" type="presOf" srcId="{13CF3037-05A3-0B41-B9C1-D44EB742DD9E}" destId="{D3DFDC09-2E90-2649-8DCA-02D08F749A0D}" srcOrd="0" destOrd="0" presId="urn:microsoft.com/office/officeart/2005/8/layout/orgChart1"/>
    <dgm:cxn modelId="{91698CC9-8D93-B446-99C4-4AB4D06A38F5}" type="presOf" srcId="{F6884EC5-4CA1-9443-BD12-471FC93092CC}" destId="{668EC534-7435-4B45-BBE5-771DDE8D1EE0}" srcOrd="0" destOrd="0" presId="urn:microsoft.com/office/officeart/2005/8/layout/orgChart1"/>
    <dgm:cxn modelId="{F1CE47D6-BEB2-6148-9B27-FC970BA0C836}" type="presOf" srcId="{727360EC-5000-C844-81F8-CF9D0B6B757F}" destId="{4AF466F9-528E-714B-94B5-FEA9682F4884}" srcOrd="1" destOrd="0" presId="urn:microsoft.com/office/officeart/2005/8/layout/orgChart1"/>
    <dgm:cxn modelId="{11630D2F-6457-8B4B-AA36-7E2155F8520C}" type="presOf" srcId="{972552BF-2D1F-FA4D-83E7-EA414FCCBBC5}" destId="{C5AD4CE9-8BBA-634E-9583-D5056238D0B9}" srcOrd="0" destOrd="0" presId="urn:microsoft.com/office/officeart/2005/8/layout/orgChart1"/>
    <dgm:cxn modelId="{8A4F9A16-5E86-D842-9CB1-4BD0B23CF4E3}" type="presOf" srcId="{07FC38E4-B92F-1244-9F3B-98E7870DB9BE}" destId="{EF0E7F6F-8C34-CF4B-B97A-56AA83B5A037}" srcOrd="0" destOrd="0" presId="urn:microsoft.com/office/officeart/2005/8/layout/orgChart1"/>
    <dgm:cxn modelId="{5FA5C4F0-E671-7A4D-8C39-389CB58DF3EF}" type="presOf" srcId="{5DE28D2F-838E-3E41-8749-56ACDD96BFF4}" destId="{2E547043-1DFD-7740-A30F-DE7F56632964}" srcOrd="0" destOrd="0" presId="urn:microsoft.com/office/officeart/2005/8/layout/orgChart1"/>
    <dgm:cxn modelId="{DA589EEA-D999-C442-83C9-ED7F3CF16C32}" type="presOf" srcId="{CCC2D1A9-2A12-4441-8B48-FE59AE2DFD75}" destId="{17E888B1-EF3E-C749-8722-0E409C64992A}" srcOrd="0" destOrd="0" presId="urn:microsoft.com/office/officeart/2005/8/layout/orgChart1"/>
    <dgm:cxn modelId="{C2DCD89C-7542-B840-88F3-6AB3B05240DF}" srcId="{5DE28D2F-838E-3E41-8749-56ACDD96BFF4}" destId="{F6884EC5-4CA1-9443-BD12-471FC93092CC}" srcOrd="2" destOrd="0" parTransId="{CDAC51AE-E59E-7348-A0DC-624AD14485A0}" sibTransId="{B4B804C6-BB8F-D145-85AA-B83F98604E59}"/>
    <dgm:cxn modelId="{9EC11231-C3B9-AF4C-B90C-7E411745DB26}" type="presOf" srcId="{9A178921-BD40-FF47-A310-2F2D67D91150}" destId="{9AB68455-23F5-DA46-9688-C2B549C0E7B9}" srcOrd="0" destOrd="0" presId="urn:microsoft.com/office/officeart/2005/8/layout/orgChart1"/>
    <dgm:cxn modelId="{F8E8DB39-82FE-E047-AAD6-7CEC496B0ACD}" type="presOf" srcId="{5DE28D2F-838E-3E41-8749-56ACDD96BFF4}" destId="{4C6C33F1-AA79-1F44-BF93-3E3D66101B1E}" srcOrd="1" destOrd="0" presId="urn:microsoft.com/office/officeart/2005/8/layout/orgChart1"/>
    <dgm:cxn modelId="{346B072D-0115-4C43-B08E-25137044C403}" type="presOf" srcId="{F6884EC5-4CA1-9443-BD12-471FC93092CC}" destId="{0606233F-E2B5-4E4C-BFDA-445CE7768167}" srcOrd="1" destOrd="0" presId="urn:microsoft.com/office/officeart/2005/8/layout/orgChart1"/>
    <dgm:cxn modelId="{86A27B51-3C16-164D-B412-91DDD2A83884}" srcId="{5DE28D2F-838E-3E41-8749-56ACDD96BFF4}" destId="{CCC2D1A9-2A12-4441-8B48-FE59AE2DFD75}" srcOrd="3" destOrd="0" parTransId="{CEE8C227-5615-C345-AEDD-265F9E652A2D}" sibTransId="{8FD6DA3C-32E8-324F-921D-D8FAFAB2C4C4}"/>
    <dgm:cxn modelId="{EE0286EB-726C-9D4E-9B6A-33A43BA23B56}" type="presOf" srcId="{972552BF-2D1F-FA4D-83E7-EA414FCCBBC5}" destId="{AD78FDD0-1F84-4B43-8192-D7ED36B32C7C}" srcOrd="1" destOrd="0" presId="urn:microsoft.com/office/officeart/2005/8/layout/orgChart1"/>
    <dgm:cxn modelId="{F85665D6-2524-2840-AB49-6423C32F6829}" type="presParOf" srcId="{EF0E7F6F-8C34-CF4B-B97A-56AA83B5A037}" destId="{6DF54AB2-85BD-4F4C-B70C-C8B3DF88A33D}" srcOrd="0" destOrd="0" presId="urn:microsoft.com/office/officeart/2005/8/layout/orgChart1"/>
    <dgm:cxn modelId="{B8E9A1EF-A028-DA42-A2EA-A7A840A4D63D}" type="presParOf" srcId="{6DF54AB2-85BD-4F4C-B70C-C8B3DF88A33D}" destId="{1375088D-5042-8E4A-A6A9-608AFA684DA0}" srcOrd="0" destOrd="0" presId="urn:microsoft.com/office/officeart/2005/8/layout/orgChart1"/>
    <dgm:cxn modelId="{50D17938-812A-0849-8F34-A8060FEBD716}" type="presParOf" srcId="{1375088D-5042-8E4A-A6A9-608AFA684DA0}" destId="{2E547043-1DFD-7740-A30F-DE7F56632964}" srcOrd="0" destOrd="0" presId="urn:microsoft.com/office/officeart/2005/8/layout/orgChart1"/>
    <dgm:cxn modelId="{E3781A07-E930-C046-8B22-C65DB822BC69}" type="presParOf" srcId="{1375088D-5042-8E4A-A6A9-608AFA684DA0}" destId="{4C6C33F1-AA79-1F44-BF93-3E3D66101B1E}" srcOrd="1" destOrd="0" presId="urn:microsoft.com/office/officeart/2005/8/layout/orgChart1"/>
    <dgm:cxn modelId="{47ACDE95-1197-4241-ABCE-F9197306EB79}" type="presParOf" srcId="{6DF54AB2-85BD-4F4C-B70C-C8B3DF88A33D}" destId="{E601DAA2-F6EE-B84E-9498-13AACD1CF91E}" srcOrd="1" destOrd="0" presId="urn:microsoft.com/office/officeart/2005/8/layout/orgChart1"/>
    <dgm:cxn modelId="{3E3A0708-200D-CE44-9AD1-E38DF1002479}" type="presParOf" srcId="{E601DAA2-F6EE-B84E-9498-13AACD1CF91E}" destId="{9AB68455-23F5-DA46-9688-C2B549C0E7B9}" srcOrd="0" destOrd="0" presId="urn:microsoft.com/office/officeart/2005/8/layout/orgChart1"/>
    <dgm:cxn modelId="{D2E0EFB8-31A1-3242-834C-FE62EBA6C8F2}" type="presParOf" srcId="{E601DAA2-F6EE-B84E-9498-13AACD1CF91E}" destId="{0CB8423B-2A2F-5549-B3A4-FF7C52E3ECBD}" srcOrd="1" destOrd="0" presId="urn:microsoft.com/office/officeart/2005/8/layout/orgChart1"/>
    <dgm:cxn modelId="{ECE3BFA6-251F-2541-BD35-17DB18B88DA9}" type="presParOf" srcId="{0CB8423B-2A2F-5549-B3A4-FF7C52E3ECBD}" destId="{A53F5EB5-A3FD-1649-A9A0-702BD6C83F61}" srcOrd="0" destOrd="0" presId="urn:microsoft.com/office/officeart/2005/8/layout/orgChart1"/>
    <dgm:cxn modelId="{F2D7D8C1-5A25-B643-B162-93F9F4FDE37F}" type="presParOf" srcId="{A53F5EB5-A3FD-1649-A9A0-702BD6C83F61}" destId="{C5AD4CE9-8BBA-634E-9583-D5056238D0B9}" srcOrd="0" destOrd="0" presId="urn:microsoft.com/office/officeart/2005/8/layout/orgChart1"/>
    <dgm:cxn modelId="{6A13121B-512B-9D41-B408-6C4F174B674D}" type="presParOf" srcId="{A53F5EB5-A3FD-1649-A9A0-702BD6C83F61}" destId="{AD78FDD0-1F84-4B43-8192-D7ED36B32C7C}" srcOrd="1" destOrd="0" presId="urn:microsoft.com/office/officeart/2005/8/layout/orgChart1"/>
    <dgm:cxn modelId="{9468D086-F5A3-B845-9DE8-37EF0F6AD2D8}" type="presParOf" srcId="{0CB8423B-2A2F-5549-B3A4-FF7C52E3ECBD}" destId="{A0F89602-0D75-5D48-956C-5A858192BD6A}" srcOrd="1" destOrd="0" presId="urn:microsoft.com/office/officeart/2005/8/layout/orgChart1"/>
    <dgm:cxn modelId="{D4F8763A-E747-E447-8A43-BF849358E52F}" type="presParOf" srcId="{0CB8423B-2A2F-5549-B3A4-FF7C52E3ECBD}" destId="{1C7F86CF-41F6-0D48-9034-20B2CC164F4C}" srcOrd="2" destOrd="0" presId="urn:microsoft.com/office/officeart/2005/8/layout/orgChart1"/>
    <dgm:cxn modelId="{FB975FF8-BCFE-2444-AE3E-9D401839441F}" type="presParOf" srcId="{E601DAA2-F6EE-B84E-9498-13AACD1CF91E}" destId="{D3DFDC09-2E90-2649-8DCA-02D08F749A0D}" srcOrd="2" destOrd="0" presId="urn:microsoft.com/office/officeart/2005/8/layout/orgChart1"/>
    <dgm:cxn modelId="{296A4F87-23B1-8E42-9202-33AB6AE07604}" type="presParOf" srcId="{E601DAA2-F6EE-B84E-9498-13AACD1CF91E}" destId="{B870BA2F-20B0-2D43-92E3-28335FEB54E8}" srcOrd="3" destOrd="0" presId="urn:microsoft.com/office/officeart/2005/8/layout/orgChart1"/>
    <dgm:cxn modelId="{3A9F6098-199C-FB4E-BB18-26CE33EFFC20}" type="presParOf" srcId="{B870BA2F-20B0-2D43-92E3-28335FEB54E8}" destId="{4567D751-92BA-144E-81DC-6028578A5E30}" srcOrd="0" destOrd="0" presId="urn:microsoft.com/office/officeart/2005/8/layout/orgChart1"/>
    <dgm:cxn modelId="{89BDECB1-15E8-3F48-9786-9CC26EB7342A}" type="presParOf" srcId="{4567D751-92BA-144E-81DC-6028578A5E30}" destId="{24032EFA-1463-F54C-99DB-7D053721319E}" srcOrd="0" destOrd="0" presId="urn:microsoft.com/office/officeart/2005/8/layout/orgChart1"/>
    <dgm:cxn modelId="{F259FAC6-4ABE-4B48-9D7C-80F7D4443FAD}" type="presParOf" srcId="{4567D751-92BA-144E-81DC-6028578A5E30}" destId="{4AF466F9-528E-714B-94B5-FEA9682F4884}" srcOrd="1" destOrd="0" presId="urn:microsoft.com/office/officeart/2005/8/layout/orgChart1"/>
    <dgm:cxn modelId="{3ACEF242-4CBA-934F-A000-E8DCB43B4CE0}" type="presParOf" srcId="{B870BA2F-20B0-2D43-92E3-28335FEB54E8}" destId="{79EBDC25-8EB4-374F-8279-A8A814D5559D}" srcOrd="1" destOrd="0" presId="urn:microsoft.com/office/officeart/2005/8/layout/orgChart1"/>
    <dgm:cxn modelId="{0748E324-1745-2E4E-B32E-E93D00235DA1}" type="presParOf" srcId="{B870BA2F-20B0-2D43-92E3-28335FEB54E8}" destId="{564BF84E-7B46-4045-AD97-C6B9A330E808}" srcOrd="2" destOrd="0" presId="urn:microsoft.com/office/officeart/2005/8/layout/orgChart1"/>
    <dgm:cxn modelId="{0F5046F8-D8FB-7C4B-AE55-FF4CA7613936}" type="presParOf" srcId="{E601DAA2-F6EE-B84E-9498-13AACD1CF91E}" destId="{08D05561-2C48-1E43-B2C1-240E0CBB8F49}" srcOrd="4" destOrd="0" presId="urn:microsoft.com/office/officeart/2005/8/layout/orgChart1"/>
    <dgm:cxn modelId="{263EF92D-85B7-8841-92DC-773BCE2CC686}" type="presParOf" srcId="{E601DAA2-F6EE-B84E-9498-13AACD1CF91E}" destId="{90655DDC-3AC7-DD4A-B45F-A86AE52D3054}" srcOrd="5" destOrd="0" presId="urn:microsoft.com/office/officeart/2005/8/layout/orgChart1"/>
    <dgm:cxn modelId="{99E45533-EC2A-2D4E-B7EA-9F4C8C3FD2A3}" type="presParOf" srcId="{90655DDC-3AC7-DD4A-B45F-A86AE52D3054}" destId="{1B220496-2A6B-3841-8800-AF7E38CCE53B}" srcOrd="0" destOrd="0" presId="urn:microsoft.com/office/officeart/2005/8/layout/orgChart1"/>
    <dgm:cxn modelId="{483B2D7B-5C84-594F-A1ED-6B7ADC7C87E1}" type="presParOf" srcId="{1B220496-2A6B-3841-8800-AF7E38CCE53B}" destId="{668EC534-7435-4B45-BBE5-771DDE8D1EE0}" srcOrd="0" destOrd="0" presId="urn:microsoft.com/office/officeart/2005/8/layout/orgChart1"/>
    <dgm:cxn modelId="{B0AF9E8A-BF3D-C24B-A6C4-5F36F6A18793}" type="presParOf" srcId="{1B220496-2A6B-3841-8800-AF7E38CCE53B}" destId="{0606233F-E2B5-4E4C-BFDA-445CE7768167}" srcOrd="1" destOrd="0" presId="urn:microsoft.com/office/officeart/2005/8/layout/orgChart1"/>
    <dgm:cxn modelId="{D37A6E78-0623-004B-8407-71C827AA24FC}" type="presParOf" srcId="{90655DDC-3AC7-DD4A-B45F-A86AE52D3054}" destId="{612CB3EF-862C-3246-B148-68B0FDC14644}" srcOrd="1" destOrd="0" presId="urn:microsoft.com/office/officeart/2005/8/layout/orgChart1"/>
    <dgm:cxn modelId="{0B6A1494-51EC-274D-904E-75DDB345C839}" type="presParOf" srcId="{90655DDC-3AC7-DD4A-B45F-A86AE52D3054}" destId="{A13D98EE-763C-554E-AB8D-4671BC81F273}" srcOrd="2" destOrd="0" presId="urn:microsoft.com/office/officeart/2005/8/layout/orgChart1"/>
    <dgm:cxn modelId="{D9C169AB-EC11-CE46-BB57-997473155B3A}" type="presParOf" srcId="{E601DAA2-F6EE-B84E-9498-13AACD1CF91E}" destId="{5445B854-5E17-0546-B820-F4B27C2ACBB8}" srcOrd="6" destOrd="0" presId="urn:microsoft.com/office/officeart/2005/8/layout/orgChart1"/>
    <dgm:cxn modelId="{80B989D9-38B5-6640-99FD-640D1AACED0B}" type="presParOf" srcId="{E601DAA2-F6EE-B84E-9498-13AACD1CF91E}" destId="{6BAE3105-AE08-BE40-9216-CB397B90BE96}" srcOrd="7" destOrd="0" presId="urn:microsoft.com/office/officeart/2005/8/layout/orgChart1"/>
    <dgm:cxn modelId="{A4A45FBF-EBDD-9F43-823E-24308D35E59A}" type="presParOf" srcId="{6BAE3105-AE08-BE40-9216-CB397B90BE96}" destId="{E6530672-9541-3941-9DF6-E05BD2682487}" srcOrd="0" destOrd="0" presId="urn:microsoft.com/office/officeart/2005/8/layout/orgChart1"/>
    <dgm:cxn modelId="{213BC210-74AE-C747-91C4-23419BF45F11}" type="presParOf" srcId="{E6530672-9541-3941-9DF6-E05BD2682487}" destId="{17E888B1-EF3E-C749-8722-0E409C64992A}" srcOrd="0" destOrd="0" presId="urn:microsoft.com/office/officeart/2005/8/layout/orgChart1"/>
    <dgm:cxn modelId="{52986D07-8350-164F-84DC-4644C66A5FAD}" type="presParOf" srcId="{E6530672-9541-3941-9DF6-E05BD2682487}" destId="{EFB7E3E8-8404-A145-8F2B-9BFD24D05493}" srcOrd="1" destOrd="0" presId="urn:microsoft.com/office/officeart/2005/8/layout/orgChart1"/>
    <dgm:cxn modelId="{A76DF79E-AB02-2640-855B-899E88FC2486}" type="presParOf" srcId="{6BAE3105-AE08-BE40-9216-CB397B90BE96}" destId="{5DAB101C-B0FA-1848-BE12-37944A766EDE}" srcOrd="1" destOrd="0" presId="urn:microsoft.com/office/officeart/2005/8/layout/orgChart1"/>
    <dgm:cxn modelId="{428E402B-CCC6-D047-B515-4312538B4728}" type="presParOf" srcId="{6BAE3105-AE08-BE40-9216-CB397B90BE96}" destId="{4CD01A3E-425D-B146-8EB9-94AACDF2AC3C}" srcOrd="2" destOrd="0" presId="urn:microsoft.com/office/officeart/2005/8/layout/orgChart1"/>
    <dgm:cxn modelId="{71132882-F5B7-1C46-87D0-BF351299967D}" type="presParOf" srcId="{6DF54AB2-85BD-4F4C-B70C-C8B3DF88A33D}" destId="{F8FA33C2-87EC-BD41-AFF6-82F95A92A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C2049-D0DA-184E-8674-6BA783311945}">
      <dsp:nvSpPr>
        <dsp:cNvPr id="0" name=""/>
        <dsp:cNvSpPr/>
      </dsp:nvSpPr>
      <dsp:spPr>
        <a:xfrm>
          <a:off x="0" y="3060589"/>
          <a:ext cx="7927523" cy="10045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Data</a:t>
          </a:r>
          <a:r>
            <a:rPr lang="en-US" altLang="zh-CN" sz="1900" kern="1200" dirty="0" smtClean="0"/>
            <a:t> </a:t>
          </a:r>
          <a:r>
            <a:rPr lang="en-US" altLang="zh-CN" sz="1900" b="1" kern="1200" dirty="0" smtClean="0"/>
            <a:t>Cleaning</a:t>
          </a:r>
          <a:endParaRPr lang="zh-CN" altLang="en-US" sz="1900" b="1" kern="1200" dirty="0"/>
        </a:p>
      </dsp:txBody>
      <dsp:txXfrm>
        <a:off x="0" y="3060589"/>
        <a:ext cx="7927523" cy="542459"/>
      </dsp:txXfrm>
    </dsp:sp>
    <dsp:sp modelId="{0EB32887-1F24-DA42-B787-87688D9CCC46}">
      <dsp:nvSpPr>
        <dsp:cNvPr id="0" name=""/>
        <dsp:cNvSpPr/>
      </dsp:nvSpPr>
      <dsp:spPr>
        <a:xfrm>
          <a:off x="0" y="3582957"/>
          <a:ext cx="3963761" cy="462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4615 units</a:t>
          </a:r>
          <a:endParaRPr lang="zh-CN" altLang="en-US" sz="1500" kern="1200" dirty="0"/>
        </a:p>
      </dsp:txBody>
      <dsp:txXfrm>
        <a:off x="0" y="3582957"/>
        <a:ext cx="3963761" cy="462094"/>
      </dsp:txXfrm>
    </dsp:sp>
    <dsp:sp modelId="{D8FD8579-6C96-2644-9BD1-3E87A846A54C}">
      <dsp:nvSpPr>
        <dsp:cNvPr id="0" name=""/>
        <dsp:cNvSpPr/>
      </dsp:nvSpPr>
      <dsp:spPr>
        <a:xfrm>
          <a:off x="3963761" y="3582957"/>
          <a:ext cx="3963761" cy="462094"/>
        </a:xfrm>
        <a:prstGeom prst="rect">
          <a:avLst/>
        </a:prstGeom>
        <a:solidFill>
          <a:schemeClr val="accent4">
            <a:tint val="40000"/>
            <a:alpha val="90000"/>
            <a:hueOff val="273225"/>
            <a:satOff val="-10316"/>
            <a:lumOff val="-147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73225"/>
              <a:satOff val="-10316"/>
              <a:lumOff val="-14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offer price, </a:t>
          </a:r>
          <a:r>
            <a:rPr lang="en-US" altLang="zh-CN" sz="1500" kern="1200" dirty="0" err="1" smtClean="0"/>
            <a:t>sqft</a:t>
          </a:r>
          <a:r>
            <a:rPr lang="en-US" altLang="zh-CN" sz="1500" kern="1200" dirty="0" smtClean="0"/>
            <a:t> size, bedrooms, bathrooms, address/postal code</a:t>
          </a:r>
          <a:endParaRPr lang="zh-CN" altLang="en-US" sz="1500" kern="1200" dirty="0"/>
        </a:p>
      </dsp:txBody>
      <dsp:txXfrm>
        <a:off x="3963761" y="3582957"/>
        <a:ext cx="3963761" cy="462094"/>
      </dsp:txXfrm>
    </dsp:sp>
    <dsp:sp modelId="{76325573-0840-4E41-AE1D-4CBFABFE6F30}">
      <dsp:nvSpPr>
        <dsp:cNvPr id="0" name=""/>
        <dsp:cNvSpPr/>
      </dsp:nvSpPr>
      <dsp:spPr>
        <a:xfrm rot="10800000">
          <a:off x="0" y="1530654"/>
          <a:ext cx="7927523" cy="1545003"/>
        </a:xfrm>
        <a:prstGeom prst="upArrowCallout">
          <a:avLst/>
        </a:prstGeom>
        <a:solidFill>
          <a:schemeClr val="accent4">
            <a:hueOff val="557276"/>
            <a:satOff val="-6596"/>
            <a:lumOff val="-17255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Web Scraping</a:t>
          </a:r>
          <a:endParaRPr lang="zh-CN" altLang="en-US" sz="1900" b="1" kern="1200" dirty="0"/>
        </a:p>
      </dsp:txBody>
      <dsp:txXfrm rot="-10800000">
        <a:off x="0" y="1530654"/>
        <a:ext cx="7927523" cy="542296"/>
      </dsp:txXfrm>
    </dsp:sp>
    <dsp:sp modelId="{93A69A2C-2CFA-AF41-B20B-554EBBA47C92}">
      <dsp:nvSpPr>
        <dsp:cNvPr id="0" name=""/>
        <dsp:cNvSpPr/>
      </dsp:nvSpPr>
      <dsp:spPr>
        <a:xfrm>
          <a:off x="0" y="2072950"/>
          <a:ext cx="3963761" cy="461956"/>
        </a:xfrm>
        <a:prstGeom prst="rect">
          <a:avLst/>
        </a:prstGeom>
        <a:solidFill>
          <a:schemeClr val="accent4">
            <a:tint val="40000"/>
            <a:alpha val="90000"/>
            <a:hueOff val="546449"/>
            <a:satOff val="-20632"/>
            <a:lumOff val="-295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6449"/>
              <a:satOff val="-20632"/>
              <a:lumOff val="-29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4809 units</a:t>
          </a:r>
          <a:endParaRPr lang="zh-CN" altLang="en-US" sz="1500" kern="1200" dirty="0"/>
        </a:p>
      </dsp:txBody>
      <dsp:txXfrm>
        <a:off x="0" y="2072950"/>
        <a:ext cx="3963761" cy="461956"/>
      </dsp:txXfrm>
    </dsp:sp>
    <dsp:sp modelId="{C0F366CB-90D3-2F41-B740-C27E27B95BB7}">
      <dsp:nvSpPr>
        <dsp:cNvPr id="0" name=""/>
        <dsp:cNvSpPr/>
      </dsp:nvSpPr>
      <dsp:spPr>
        <a:xfrm>
          <a:off x="3963761" y="2072950"/>
          <a:ext cx="3963761" cy="461956"/>
        </a:xfrm>
        <a:prstGeom prst="rect">
          <a:avLst/>
        </a:prstGeom>
        <a:solidFill>
          <a:schemeClr val="accent4">
            <a:tint val="40000"/>
            <a:alpha val="90000"/>
            <a:hueOff val="819674"/>
            <a:satOff val="-30948"/>
            <a:lumOff val="-443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19674"/>
              <a:satOff val="-30948"/>
              <a:lumOff val="-44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offer price, </a:t>
          </a:r>
          <a:r>
            <a:rPr lang="en-US" altLang="zh-CN" sz="1500" kern="1200" dirty="0" err="1" smtClean="0"/>
            <a:t>sqft</a:t>
          </a:r>
          <a:r>
            <a:rPr lang="en-US" altLang="zh-CN" sz="1500" kern="1200" dirty="0" smtClean="0"/>
            <a:t> size, bedrooms, bathrooms, address/postal code</a:t>
          </a:r>
          <a:endParaRPr lang="zh-CN" altLang="en-US" sz="1500" kern="1200" dirty="0"/>
        </a:p>
      </dsp:txBody>
      <dsp:txXfrm>
        <a:off x="3963761" y="2072950"/>
        <a:ext cx="3963761" cy="461956"/>
      </dsp:txXfrm>
    </dsp:sp>
    <dsp:sp modelId="{ADB04AD6-8437-7742-A447-D3E89801E2C6}">
      <dsp:nvSpPr>
        <dsp:cNvPr id="0" name=""/>
        <dsp:cNvSpPr/>
      </dsp:nvSpPr>
      <dsp:spPr>
        <a:xfrm rot="10800000">
          <a:off x="0" y="718"/>
          <a:ext cx="7927523" cy="1545003"/>
        </a:xfrm>
        <a:prstGeom prst="upArrowCallout">
          <a:avLst/>
        </a:prstGeom>
        <a:solidFill>
          <a:schemeClr val="accent4">
            <a:hueOff val="1114551"/>
            <a:satOff val="-13191"/>
            <a:lumOff val="-3451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err="1" smtClean="0"/>
            <a:t>Tridel</a:t>
          </a:r>
          <a:r>
            <a:rPr lang="en-US" altLang="zh-CN" sz="1900" b="1" kern="1200" dirty="0" smtClean="0"/>
            <a:t> Data</a:t>
          </a:r>
          <a:endParaRPr lang="zh-CN" altLang="en-US" sz="1900" b="1" kern="1200" dirty="0"/>
        </a:p>
      </dsp:txBody>
      <dsp:txXfrm rot="-10800000">
        <a:off x="0" y="718"/>
        <a:ext cx="7927523" cy="542296"/>
      </dsp:txXfrm>
    </dsp:sp>
    <dsp:sp modelId="{F6B8AE4F-E8F6-0949-A4F3-879F1F803627}">
      <dsp:nvSpPr>
        <dsp:cNvPr id="0" name=""/>
        <dsp:cNvSpPr/>
      </dsp:nvSpPr>
      <dsp:spPr>
        <a:xfrm>
          <a:off x="0" y="543014"/>
          <a:ext cx="3963761" cy="461956"/>
        </a:xfrm>
        <a:prstGeom prst="rect">
          <a:avLst/>
        </a:prstGeom>
        <a:solidFill>
          <a:schemeClr val="accent4">
            <a:tint val="40000"/>
            <a:alpha val="90000"/>
            <a:hueOff val="1092899"/>
            <a:satOff val="-41264"/>
            <a:lumOff val="-591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92899"/>
              <a:satOff val="-41264"/>
              <a:lumOff val="-59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945 units</a:t>
          </a:r>
          <a:endParaRPr lang="zh-CN" altLang="en-US" sz="1500" kern="1200" dirty="0"/>
        </a:p>
      </dsp:txBody>
      <dsp:txXfrm>
        <a:off x="0" y="543014"/>
        <a:ext cx="3963761" cy="461956"/>
      </dsp:txXfrm>
    </dsp:sp>
    <dsp:sp modelId="{5B1EF0F5-2C6A-8A4E-B4E5-6266EBEE1E01}">
      <dsp:nvSpPr>
        <dsp:cNvPr id="0" name=""/>
        <dsp:cNvSpPr/>
      </dsp:nvSpPr>
      <dsp:spPr>
        <a:xfrm>
          <a:off x="3963761" y="543014"/>
          <a:ext cx="3963761" cy="461956"/>
        </a:xfrm>
        <a:prstGeom prst="rect">
          <a:avLst/>
        </a:prstGeom>
        <a:solidFill>
          <a:schemeClr val="accent4">
            <a:tint val="40000"/>
            <a:alpha val="90000"/>
            <a:hueOff val="1366123"/>
            <a:satOff val="-51580"/>
            <a:lumOff val="-738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366123"/>
              <a:satOff val="-51580"/>
              <a:lumOff val="-7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offer price, </a:t>
          </a:r>
          <a:r>
            <a:rPr lang="en-US" altLang="zh-CN" sz="1500" kern="1200" dirty="0" err="1" smtClean="0"/>
            <a:t>sqft</a:t>
          </a:r>
          <a:r>
            <a:rPr lang="en-US" altLang="zh-CN" sz="1500" kern="1200" dirty="0" smtClean="0"/>
            <a:t> size, view, legal level, design</a:t>
          </a:r>
          <a:endParaRPr lang="zh-CN" altLang="en-US" sz="1500" kern="1200" dirty="0"/>
        </a:p>
      </dsp:txBody>
      <dsp:txXfrm>
        <a:off x="3963761" y="543014"/>
        <a:ext cx="3963761" cy="461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1DEFB-640E-784F-B32F-00706E3A9109}">
      <dsp:nvSpPr>
        <dsp:cNvPr id="0" name=""/>
        <dsp:cNvSpPr/>
      </dsp:nvSpPr>
      <dsp:spPr>
        <a:xfrm>
          <a:off x="0" y="0"/>
          <a:ext cx="8267146" cy="0"/>
        </a:xfrm>
        <a:prstGeom prst="lin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00006-1641-DA4E-8737-4CE497008657}">
      <dsp:nvSpPr>
        <dsp:cNvPr id="0" name=""/>
        <dsp:cNvSpPr/>
      </dsp:nvSpPr>
      <dsp:spPr>
        <a:xfrm>
          <a:off x="0" y="0"/>
          <a:ext cx="1653429" cy="248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problem1</a:t>
          </a:r>
          <a:endParaRPr lang="zh-CN" altLang="en-US" sz="2400" b="1" kern="1200" dirty="0"/>
        </a:p>
      </dsp:txBody>
      <dsp:txXfrm>
        <a:off x="0" y="0"/>
        <a:ext cx="1653429" cy="2488448"/>
      </dsp:txXfrm>
    </dsp:sp>
    <dsp:sp modelId="{25D6D820-BF53-0B41-B50C-4A433AAA2024}">
      <dsp:nvSpPr>
        <dsp:cNvPr id="0" name=""/>
        <dsp:cNvSpPr/>
      </dsp:nvSpPr>
      <dsp:spPr>
        <a:xfrm>
          <a:off x="1777436" y="82867"/>
          <a:ext cx="6489709" cy="58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Interpretation on Design…</a:t>
          </a:r>
          <a:endParaRPr lang="zh-CN" altLang="en-US" sz="2300" kern="1200" dirty="0"/>
        </a:p>
      </dsp:txBody>
      <dsp:txXfrm>
        <a:off x="1777436" y="82867"/>
        <a:ext cx="6489709" cy="580916"/>
      </dsp:txXfrm>
    </dsp:sp>
    <dsp:sp modelId="{24B773F3-8F8B-D642-BFE0-44A2BF3BCFC8}">
      <dsp:nvSpPr>
        <dsp:cNvPr id="0" name=""/>
        <dsp:cNvSpPr/>
      </dsp:nvSpPr>
      <dsp:spPr>
        <a:xfrm>
          <a:off x="1653429" y="516100"/>
          <a:ext cx="661371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74C4-48A1-5749-9B5D-5FF59514FD02}">
      <dsp:nvSpPr>
        <dsp:cNvPr id="0" name=""/>
        <dsp:cNvSpPr/>
      </dsp:nvSpPr>
      <dsp:spPr>
        <a:xfrm>
          <a:off x="1777436" y="746650"/>
          <a:ext cx="6489709" cy="165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>
        <a:off x="1777436" y="746650"/>
        <a:ext cx="6489709" cy="1657345"/>
      </dsp:txXfrm>
    </dsp:sp>
    <dsp:sp modelId="{5A14F235-7EB6-4042-932B-22CC9056327E}">
      <dsp:nvSpPr>
        <dsp:cNvPr id="0" name=""/>
        <dsp:cNvSpPr/>
      </dsp:nvSpPr>
      <dsp:spPr>
        <a:xfrm>
          <a:off x="1653429" y="2285850"/>
          <a:ext cx="661371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03F1-C25C-0D4B-B27B-D88BC7A5C0E2}">
      <dsp:nvSpPr>
        <dsp:cNvPr id="0" name=""/>
        <dsp:cNvSpPr/>
      </dsp:nvSpPr>
      <dsp:spPr>
        <a:xfrm>
          <a:off x="0" y="2488448"/>
          <a:ext cx="8267146" cy="0"/>
        </a:xfrm>
        <a:prstGeom prst="line">
          <a:avLst/>
        </a:prstGeom>
        <a:solidFill>
          <a:schemeClr val="accent5">
            <a:shade val="80000"/>
            <a:hueOff val="469427"/>
            <a:satOff val="-41130"/>
            <a:lumOff val="34279"/>
            <a:alphaOff val="0"/>
          </a:schemeClr>
        </a:solidFill>
        <a:ln w="12700" cap="flat" cmpd="sng" algn="ctr">
          <a:solidFill>
            <a:schemeClr val="accent5">
              <a:shade val="80000"/>
              <a:hueOff val="469427"/>
              <a:satOff val="-41130"/>
              <a:lumOff val="34279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58133-B002-E844-8252-56B42C4D07F7}">
      <dsp:nvSpPr>
        <dsp:cNvPr id="0" name=""/>
        <dsp:cNvSpPr/>
      </dsp:nvSpPr>
      <dsp:spPr>
        <a:xfrm>
          <a:off x="0" y="2488448"/>
          <a:ext cx="1653429" cy="248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Problem2</a:t>
          </a:r>
          <a:endParaRPr lang="zh-CN" altLang="en-US" sz="2400" b="1" kern="1200" dirty="0"/>
        </a:p>
      </dsp:txBody>
      <dsp:txXfrm>
        <a:off x="0" y="2488448"/>
        <a:ext cx="1653429" cy="2488448"/>
      </dsp:txXfrm>
    </dsp:sp>
    <dsp:sp modelId="{C5B6BE56-D294-7D46-80B3-E4873E496087}">
      <dsp:nvSpPr>
        <dsp:cNvPr id="0" name=""/>
        <dsp:cNvSpPr/>
      </dsp:nvSpPr>
      <dsp:spPr>
        <a:xfrm>
          <a:off x="1777436" y="2339826"/>
          <a:ext cx="6489709" cy="50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Different time value…</a:t>
          </a:r>
          <a:endParaRPr lang="zh-CN" altLang="en-US" sz="2300" kern="1200" dirty="0"/>
        </a:p>
      </dsp:txBody>
      <dsp:txXfrm>
        <a:off x="1777436" y="2339826"/>
        <a:ext cx="6489709" cy="506126"/>
      </dsp:txXfrm>
    </dsp:sp>
    <dsp:sp modelId="{A119161B-B311-2B4F-9869-39DFB8B6219E}">
      <dsp:nvSpPr>
        <dsp:cNvPr id="0" name=""/>
        <dsp:cNvSpPr/>
      </dsp:nvSpPr>
      <dsp:spPr>
        <a:xfrm>
          <a:off x="1653429" y="2884464"/>
          <a:ext cx="661371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D9AC4-09D3-564F-A630-07304EBECF4A}">
      <dsp:nvSpPr>
        <dsp:cNvPr id="0" name=""/>
        <dsp:cNvSpPr/>
      </dsp:nvSpPr>
      <dsp:spPr>
        <a:xfrm>
          <a:off x="1777436" y="3022234"/>
          <a:ext cx="6489709" cy="176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“$120,000, 1bedroom, 1 bathroom, 487 </a:t>
          </a:r>
          <a:r>
            <a:rPr lang="en-US" altLang="zh-CN" sz="1600" kern="1200" dirty="0" err="1" smtClean="0"/>
            <a:t>sqft</a:t>
          </a:r>
          <a:r>
            <a:rPr lang="en-US" altLang="zh-CN" sz="1600" kern="1200" dirty="0" smtClean="0"/>
            <a:t>”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kern="1200" dirty="0" smtClean="0"/>
        </a:p>
      </dsp:txBody>
      <dsp:txXfrm>
        <a:off x="1777436" y="3022234"/>
        <a:ext cx="6489709" cy="1762973"/>
      </dsp:txXfrm>
    </dsp:sp>
    <dsp:sp modelId="{D2170581-46E2-A446-8623-91847E60D3BB}">
      <dsp:nvSpPr>
        <dsp:cNvPr id="0" name=""/>
        <dsp:cNvSpPr/>
      </dsp:nvSpPr>
      <dsp:spPr>
        <a:xfrm>
          <a:off x="1653429" y="4903355"/>
          <a:ext cx="661371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B854-5E17-0546-B820-F4B27C2ACBB8}">
      <dsp:nvSpPr>
        <dsp:cNvPr id="0" name=""/>
        <dsp:cNvSpPr/>
      </dsp:nvSpPr>
      <dsp:spPr>
        <a:xfrm>
          <a:off x="3805237" y="1323505"/>
          <a:ext cx="3008920" cy="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72"/>
              </a:lnTo>
              <a:lnTo>
                <a:pt x="3008920" y="166072"/>
              </a:lnTo>
              <a:lnTo>
                <a:pt x="3008920" y="332145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5561-2C48-1E43-B2C1-240E0CBB8F49}">
      <dsp:nvSpPr>
        <dsp:cNvPr id="0" name=""/>
        <dsp:cNvSpPr/>
      </dsp:nvSpPr>
      <dsp:spPr>
        <a:xfrm>
          <a:off x="3805237" y="1323505"/>
          <a:ext cx="1095130" cy="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72"/>
              </a:lnTo>
              <a:lnTo>
                <a:pt x="1095130" y="166072"/>
              </a:lnTo>
              <a:lnTo>
                <a:pt x="1095130" y="332145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FDC09-2E90-2649-8DCA-02D08F749A0D}">
      <dsp:nvSpPr>
        <dsp:cNvPr id="0" name=""/>
        <dsp:cNvSpPr/>
      </dsp:nvSpPr>
      <dsp:spPr>
        <a:xfrm>
          <a:off x="2930358" y="1323505"/>
          <a:ext cx="874878" cy="332145"/>
        </a:xfrm>
        <a:custGeom>
          <a:avLst/>
          <a:gdLst/>
          <a:ahLst/>
          <a:cxnLst/>
          <a:rect l="0" t="0" r="0" b="0"/>
          <a:pathLst>
            <a:path>
              <a:moveTo>
                <a:pt x="874878" y="0"/>
              </a:moveTo>
              <a:lnTo>
                <a:pt x="874878" y="166072"/>
              </a:lnTo>
              <a:lnTo>
                <a:pt x="0" y="166072"/>
              </a:lnTo>
              <a:lnTo>
                <a:pt x="0" y="332145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68455-23F5-DA46-9688-C2B549C0E7B9}">
      <dsp:nvSpPr>
        <dsp:cNvPr id="0" name=""/>
        <dsp:cNvSpPr/>
      </dsp:nvSpPr>
      <dsp:spPr>
        <a:xfrm>
          <a:off x="878332" y="1323505"/>
          <a:ext cx="2926904" cy="332145"/>
        </a:xfrm>
        <a:custGeom>
          <a:avLst/>
          <a:gdLst/>
          <a:ahLst/>
          <a:cxnLst/>
          <a:rect l="0" t="0" r="0" b="0"/>
          <a:pathLst>
            <a:path>
              <a:moveTo>
                <a:pt x="2926904" y="0"/>
              </a:moveTo>
              <a:lnTo>
                <a:pt x="2926904" y="166072"/>
              </a:lnTo>
              <a:lnTo>
                <a:pt x="0" y="166072"/>
              </a:lnTo>
              <a:lnTo>
                <a:pt x="0" y="332145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47043-1DFD-7740-A30F-DE7F56632964}">
      <dsp:nvSpPr>
        <dsp:cNvPr id="0" name=""/>
        <dsp:cNvSpPr/>
      </dsp:nvSpPr>
      <dsp:spPr>
        <a:xfrm>
          <a:off x="2168685" y="289805"/>
          <a:ext cx="3273103" cy="1033699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b="1" u="sng" kern="1200" dirty="0" smtClean="0"/>
            <a:t>3864</a:t>
          </a:r>
          <a:r>
            <a:rPr lang="en-US" altLang="zh-CN" sz="3500" kern="1200" dirty="0" smtClean="0"/>
            <a:t> units scraped online</a:t>
          </a:r>
          <a:endParaRPr lang="zh-CN" altLang="en-US" sz="3500" kern="1200" dirty="0"/>
        </a:p>
      </dsp:txBody>
      <dsp:txXfrm>
        <a:off x="2168685" y="289805"/>
        <a:ext cx="3273103" cy="1033699"/>
      </dsp:txXfrm>
    </dsp:sp>
    <dsp:sp modelId="{C5AD4CE9-8BBA-634E-9583-D5056238D0B9}">
      <dsp:nvSpPr>
        <dsp:cNvPr id="0" name=""/>
        <dsp:cNvSpPr/>
      </dsp:nvSpPr>
      <dsp:spPr>
        <a:xfrm>
          <a:off x="5494" y="1655650"/>
          <a:ext cx="1745677" cy="203133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remax.ca</a:t>
          </a:r>
          <a:endParaRPr lang="en-US" altLang="zh-CN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1267 units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Postal code, beds, baths, price</a:t>
          </a:r>
          <a:endParaRPr lang="zh-CN" altLang="en-US" sz="1600" kern="1200" dirty="0"/>
        </a:p>
      </dsp:txBody>
      <dsp:txXfrm>
        <a:off x="5494" y="1655650"/>
        <a:ext cx="1745677" cy="2031330"/>
      </dsp:txXfrm>
    </dsp:sp>
    <dsp:sp modelId="{24032EFA-1463-F54C-99DB-7D053721319E}">
      <dsp:nvSpPr>
        <dsp:cNvPr id="0" name=""/>
        <dsp:cNvSpPr/>
      </dsp:nvSpPr>
      <dsp:spPr>
        <a:xfrm>
          <a:off x="2083316" y="1655650"/>
          <a:ext cx="1694083" cy="2000835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homelife</a:t>
          </a:r>
          <a:r>
            <a:rPr lang="en-US" altLang="zh-CN" sz="2400" kern="1200" dirty="0" smtClean="0"/>
            <a:t> real estate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380 units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address, beds, baths, price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083316" y="1655650"/>
        <a:ext cx="1694083" cy="2000835"/>
      </dsp:txXfrm>
    </dsp:sp>
    <dsp:sp modelId="{668EC534-7435-4B45-BBE5-771DDE8D1EE0}">
      <dsp:nvSpPr>
        <dsp:cNvPr id="0" name=""/>
        <dsp:cNvSpPr/>
      </dsp:nvSpPr>
      <dsp:spPr>
        <a:xfrm>
          <a:off x="4109545" y="1655650"/>
          <a:ext cx="1581644" cy="1972255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Condos.ca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1390 units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address, beds, baths, price</a:t>
          </a:r>
          <a:endParaRPr lang="zh-CN" altLang="en-US" sz="1600" kern="1200" dirty="0"/>
        </a:p>
      </dsp:txBody>
      <dsp:txXfrm>
        <a:off x="4109545" y="1655650"/>
        <a:ext cx="1581644" cy="1972255"/>
      </dsp:txXfrm>
    </dsp:sp>
    <dsp:sp modelId="{17E888B1-EF3E-C749-8722-0E409C64992A}">
      <dsp:nvSpPr>
        <dsp:cNvPr id="0" name=""/>
        <dsp:cNvSpPr/>
      </dsp:nvSpPr>
      <dsp:spPr>
        <a:xfrm>
          <a:off x="6023336" y="1655650"/>
          <a:ext cx="1581644" cy="1941729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Chris.agrent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100 units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address,  beds, baths, price</a:t>
          </a:r>
          <a:endParaRPr lang="zh-CN" altLang="en-US" sz="1600" kern="1200" dirty="0"/>
        </a:p>
      </dsp:txBody>
      <dsp:txXfrm>
        <a:off x="6023336" y="1655650"/>
        <a:ext cx="1581644" cy="1941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Tridel</a:t>
            </a:r>
            <a:r>
              <a:rPr kumimoji="1" lang="en-US" altLang="zh-CN" dirty="0" smtClean="0"/>
              <a:t> Data Analytics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31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other possible labels for unit rankings </a:t>
            </a:r>
          </a:p>
          <a:p>
            <a:pPr lvl="1"/>
            <a:r>
              <a:rPr lang="en-US" dirty="0" smtClean="0"/>
              <a:t>Prices, sales volume, turnover period,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Tweak with the score function </a:t>
            </a:r>
          </a:p>
          <a:p>
            <a:pPr lvl="1"/>
            <a:r>
              <a:rPr lang="en-US" dirty="0" smtClean="0"/>
              <a:t>Include prior assumptions </a:t>
            </a:r>
          </a:p>
          <a:p>
            <a:pPr lvl="1"/>
            <a:endParaRPr lang="en-US" dirty="0"/>
          </a:p>
          <a:p>
            <a:r>
              <a:rPr lang="en-US" dirty="0" smtClean="0"/>
              <a:t>Explore more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Progress…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792515"/>
              </p:ext>
            </p:extLst>
          </p:nvPr>
        </p:nvGraphicFramePr>
        <p:xfrm>
          <a:off x="797377" y="2200468"/>
          <a:ext cx="7927523" cy="406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3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kumimoji="1" lang="en-US" altLang="zh-CN" dirty="0" err="1" smtClean="0"/>
              <a:t>Tridel</a:t>
            </a:r>
            <a:r>
              <a:rPr kumimoji="1" lang="en-US" altLang="zh-CN" dirty="0" smtClean="0"/>
              <a:t> Data…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590835"/>
              </p:ext>
            </p:extLst>
          </p:nvPr>
        </p:nvGraphicFramePr>
        <p:xfrm>
          <a:off x="457754" y="1757420"/>
          <a:ext cx="8267146" cy="497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 descr="Screen Shot 2017-06-13 at 8.14.55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21"/>
          <a:stretch/>
        </p:blipFill>
        <p:spPr>
          <a:xfrm>
            <a:off x="2115157" y="2407223"/>
            <a:ext cx="749495" cy="14281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82782" y="2407223"/>
            <a:ext cx="5742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number stands for the number of bedrooms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The following letter represents a specific type of unit with that number of bedrooms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Check floor plans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 smtClean="0"/>
              <a:t>Regress size on beds and baths</a:t>
            </a:r>
            <a:endParaRPr kumimoji="1"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08930"/>
              </p:ext>
            </p:extLst>
          </p:nvPr>
        </p:nvGraphicFramePr>
        <p:xfrm>
          <a:off x="2322500" y="5108826"/>
          <a:ext cx="5976132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2044"/>
                <a:gridCol w="1992044"/>
                <a:gridCol w="1992044"/>
              </a:tblGrid>
              <a:tr h="3342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Condo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HPI </a:t>
                      </a:r>
                      <a:endParaRPr lang="zh-CN" altLang="en-US" dirty="0"/>
                    </a:p>
                  </a:txBody>
                  <a:tcPr/>
                </a:tc>
              </a:tr>
              <a:tr h="33423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Mondeo</a:t>
                      </a:r>
                      <a:r>
                        <a:rPr lang="en-US" altLang="zh-CN" dirty="0" smtClean="0"/>
                        <a:t> Springs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May 2003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2.45515</a:t>
                      </a:r>
                      <a:endParaRPr lang="zh-CN" altLang="en-US" dirty="0"/>
                    </a:p>
                  </a:txBody>
                  <a:tcPr/>
                </a:tc>
              </a:tr>
              <a:tr h="33423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Skymark</a:t>
                      </a:r>
                      <a:r>
                        <a:rPr lang="en-US" altLang="zh-CN" dirty="0" smtClean="0"/>
                        <a:t> West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Oct</a:t>
                      </a:r>
                      <a:r>
                        <a:rPr lang="en-US" altLang="zh-CN" baseline="0" dirty="0" smtClean="0"/>
                        <a:t> 2002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2.72827</a:t>
                      </a:r>
                      <a:endParaRPr lang="zh-CN" altLang="en-US" dirty="0"/>
                    </a:p>
                  </a:txBody>
                  <a:tcPr/>
                </a:tc>
              </a:tr>
              <a:tr h="3342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Avondale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Oct 2006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1.81798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18571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Web Scraping…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339315"/>
              </p:ext>
            </p:extLst>
          </p:nvPr>
        </p:nvGraphicFramePr>
        <p:xfrm>
          <a:off x="863399" y="2289077"/>
          <a:ext cx="7610475" cy="397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4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31869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Features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Unit Size:  392 </a:t>
            </a:r>
            <a:r>
              <a:rPr kumimoji="1" lang="en-US" altLang="zh-CN" dirty="0" err="1" smtClean="0"/>
              <a:t>sqft</a:t>
            </a:r>
            <a:r>
              <a:rPr kumimoji="1" lang="en-US" altLang="zh-CN" dirty="0" smtClean="0"/>
              <a:t> – 4326 </a:t>
            </a:r>
            <a:r>
              <a:rPr kumimoji="1" lang="en-US" altLang="zh-CN" dirty="0" err="1" smtClean="0"/>
              <a:t>sqft</a:t>
            </a:r>
            <a:endParaRPr kumimoji="1" lang="en-US" altLang="zh-CN" dirty="0" smtClean="0"/>
          </a:p>
          <a:p>
            <a:r>
              <a:rPr kumimoji="1" lang="en-US" altLang="zh-CN" dirty="0" smtClean="0"/>
              <a:t>Number of Bedrooms:  1 – 6</a:t>
            </a:r>
          </a:p>
          <a:p>
            <a:r>
              <a:rPr kumimoji="1" lang="en-US" altLang="zh-CN" dirty="0" smtClean="0"/>
              <a:t>Number of Bathrooms: 1 – 5 </a:t>
            </a:r>
          </a:p>
          <a:p>
            <a:r>
              <a:rPr kumimoji="1" lang="en-US" altLang="zh-CN" dirty="0" smtClean="0"/>
              <a:t>Address/postal code:  geographical,     </a:t>
            </a:r>
            <a:r>
              <a:rPr kumimoji="1" lang="en-US" altLang="zh-CN" dirty="0" err="1" smtClean="0"/>
              <a:t>sociodemographical</a:t>
            </a:r>
            <a:r>
              <a:rPr kumimoji="1" lang="en-US" altLang="zh-CN" dirty="0" smtClean="0"/>
              <a:t> factors</a:t>
            </a:r>
          </a:p>
          <a:p>
            <a:pPr marL="0" indent="0">
              <a:buNone/>
            </a:pPr>
            <a:r>
              <a:rPr kumimoji="1" lang="en-US" altLang="zh-CN" dirty="0" smtClean="0"/>
              <a:t>     - education – health - crime – public transit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51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kumimoji="1" lang="en-US" altLang="zh-CN" dirty="0" smtClean="0"/>
              <a:t>Final Data Cleaning…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Removing data with incomplete features.</a:t>
            </a:r>
          </a:p>
          <a:p>
            <a:pPr marL="0" indent="0">
              <a:buNone/>
            </a:pPr>
            <a:r>
              <a:rPr kumimoji="1" lang="en-US" altLang="zh-CN" dirty="0" smtClean="0"/>
              <a:t>Missing offer price, </a:t>
            </a:r>
            <a:r>
              <a:rPr kumimoji="1" lang="en-US" altLang="zh-CN" dirty="0" err="1" smtClean="0"/>
              <a:t>beds+baths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smtClean="0"/>
              <a:t>Detecting and removing outliers using R</a:t>
            </a:r>
          </a:p>
          <a:p>
            <a:r>
              <a:rPr kumimoji="1" lang="en-US" altLang="zh-CN" dirty="0" smtClean="0"/>
              <a:t>Looking for non-condo units, units with incorrect numbers</a:t>
            </a:r>
          </a:p>
          <a:p>
            <a:pPr marL="0" indent="0">
              <a:buNone/>
            </a:pPr>
            <a:r>
              <a:rPr kumimoji="1" lang="en-US" altLang="zh-CN" dirty="0" smtClean="0"/>
              <a:t>Found something like shop, garage….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4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derive a single scalar to rank different units/products </a:t>
            </a:r>
          </a:p>
          <a:p>
            <a:r>
              <a:rPr lang="en-US" dirty="0" smtClean="0"/>
              <a:t>Input: pairwise / </a:t>
            </a:r>
            <a:r>
              <a:rPr lang="en-US" dirty="0" err="1" smtClean="0"/>
              <a:t>listwise</a:t>
            </a:r>
            <a:r>
              <a:rPr lang="en-US" dirty="0" smtClean="0"/>
              <a:t> of unit samples   </a:t>
            </a:r>
          </a:p>
          <a:p>
            <a:r>
              <a:rPr lang="en-US" dirty="0" smtClean="0"/>
              <a:t>Metric: designed or learnt function of the features </a:t>
            </a:r>
          </a:p>
          <a:p>
            <a:r>
              <a:rPr lang="en-US" dirty="0" smtClean="0"/>
              <a:t>Labels: prices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3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Training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Pairswise</a:t>
            </a:r>
            <a:r>
              <a:rPr lang="en-US" dirty="0" smtClean="0"/>
              <a:t> input </a:t>
            </a:r>
          </a:p>
          <a:p>
            <a:pPr lvl="1"/>
            <a:r>
              <a:rPr lang="en-US" dirty="0" smtClean="0"/>
              <a:t>Problem with correlation or repetition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 with input space size</a:t>
            </a:r>
          </a:p>
          <a:p>
            <a:pPr lvl="1"/>
            <a:r>
              <a:rPr lang="en-US" dirty="0" smtClean="0"/>
              <a:t>Training efficiency  </a:t>
            </a:r>
            <a:endParaRPr lang="en-US" dirty="0"/>
          </a:p>
          <a:p>
            <a:r>
              <a:rPr lang="en-US" dirty="0" err="1" smtClean="0"/>
              <a:t>Listwise</a:t>
            </a:r>
            <a:r>
              <a:rPr lang="en-US" dirty="0" smtClean="0"/>
              <a:t> input</a:t>
            </a:r>
          </a:p>
          <a:p>
            <a:pPr lvl="1"/>
            <a:r>
              <a:rPr lang="en-US" dirty="0" smtClean="0"/>
              <a:t>Feed in list of units and prices (ranked)</a:t>
            </a:r>
          </a:p>
          <a:p>
            <a:pPr lvl="1"/>
            <a:r>
              <a:rPr lang="en-US" dirty="0" smtClean="0"/>
              <a:t>Still</a:t>
            </a:r>
            <a:r>
              <a:rPr lang="mr-IN" dirty="0" smtClean="0"/>
              <a:t>…</a:t>
            </a:r>
            <a:r>
              <a:rPr lang="en-US" dirty="0" smtClean="0"/>
              <a:t> problem with input space size and training efficiency</a:t>
            </a:r>
          </a:p>
          <a:p>
            <a:pPr lvl="1"/>
            <a:r>
              <a:rPr lang="en-US" dirty="0" smtClean="0"/>
              <a:t>Reference: http</a:t>
            </a:r>
            <a:r>
              <a:rPr lang="en-US" dirty="0"/>
              <a:t>://</a:t>
            </a:r>
            <a:r>
              <a:rPr lang="en-US" dirty="0" err="1"/>
              <a:t>www.machinelearning.org</a:t>
            </a:r>
            <a:r>
              <a:rPr lang="en-US" dirty="0"/>
              <a:t>/proceedings/icml2007/papers/139.pdf   </a:t>
            </a:r>
          </a:p>
        </p:txBody>
      </p:sp>
    </p:spTree>
    <p:extLst>
      <p:ext uri="{BB962C8B-B14F-4D97-AF65-F5344CB8AC3E}">
        <p14:creationId xmlns:p14="http://schemas.microsoft.com/office/powerpoint/2010/main" val="2142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/ Score </a:t>
            </a:r>
            <a:r>
              <a:rPr lang="en-US" dirty="0"/>
              <a:t>F</a:t>
            </a:r>
            <a:r>
              <a:rPr lang="en-US" dirty="0" smtClean="0"/>
              <a:t>unction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</a:p>
          <a:p>
            <a:r>
              <a:rPr lang="en-US" dirty="0" smtClean="0"/>
              <a:t>Manual design a score function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combination </a:t>
            </a:r>
            <a:r>
              <a:rPr lang="mr-IN" dirty="0" smtClean="0"/>
              <a:t>–</a:t>
            </a:r>
            <a:r>
              <a:rPr lang="en-US" dirty="0" smtClean="0"/>
              <a:t> logistic regression</a:t>
            </a:r>
          </a:p>
          <a:p>
            <a:r>
              <a:rPr lang="en-US" dirty="0" smtClean="0"/>
              <a:t>Non-linear combination </a:t>
            </a:r>
            <a:r>
              <a:rPr lang="mr-IN" dirty="0" smtClean="0"/>
              <a:t>–</a:t>
            </a:r>
            <a:r>
              <a:rPr lang="en-US" dirty="0" smtClean="0"/>
              <a:t> SVM / deep nets </a:t>
            </a:r>
          </a:p>
          <a:p>
            <a:r>
              <a:rPr lang="en-US" dirty="0" smtClean="0"/>
              <a:t>Reference: </a:t>
            </a:r>
            <a:r>
              <a:rPr lang="en-US" dirty="0"/>
              <a:t>https://</a:t>
            </a:r>
            <a:r>
              <a:rPr lang="en-US" dirty="0" err="1"/>
              <a:t>bmcfee.github.io</a:t>
            </a:r>
            <a:r>
              <a:rPr lang="en-US" dirty="0"/>
              <a:t>/papers/</a:t>
            </a:r>
            <a:r>
              <a:rPr lang="en-US" dirty="0" err="1"/>
              <a:t>mlr.pdf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78619"/>
      </p:ext>
    </p:extLst>
  </p:cSld>
  <p:clrMapOvr>
    <a:masterClrMapping/>
  </p:clrMapOvr>
</p:sld>
</file>

<file path=ppt/theme/theme1.xml><?xml version="1.0" encoding="utf-8"?>
<a:theme xmlns:a="http://schemas.openxmlformats.org/drawingml/2006/main" name="醒目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醒目.thmx</Template>
  <TotalTime>247</TotalTime>
  <Words>391</Words>
  <Application>Microsoft Macintosh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2</vt:lpstr>
      <vt:lpstr>宋体</vt:lpstr>
      <vt:lpstr>醒目</vt:lpstr>
      <vt:lpstr>Tridel Data Analytics</vt:lpstr>
      <vt:lpstr>Progress…</vt:lpstr>
      <vt:lpstr>Tridel Data…</vt:lpstr>
      <vt:lpstr>Web Scraping…</vt:lpstr>
      <vt:lpstr>Features Selection</vt:lpstr>
      <vt:lpstr>Final Data Cleaning…</vt:lpstr>
      <vt:lpstr>Ranking </vt:lpstr>
      <vt:lpstr>Input / Training Data </vt:lpstr>
      <vt:lpstr>Metric / Score Function  </vt:lpstr>
      <vt:lpstr>Iteration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Tridel Data Analytics</dc:title>
  <dc:creator>钱可晋 QIAN</dc:creator>
  <cp:lastModifiedBy>Microsoft Office User</cp:lastModifiedBy>
  <cp:revision>16</cp:revision>
  <dcterms:created xsi:type="dcterms:W3CDTF">2017-06-13T22:07:34Z</dcterms:created>
  <dcterms:modified xsi:type="dcterms:W3CDTF">2017-06-14T16:47:40Z</dcterms:modified>
</cp:coreProperties>
</file>