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a238ef90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a238ef90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a238ef90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a238ef90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Maintenance, static.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238ef90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238ef90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238ef90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238ef90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a238ef904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a238ef904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多个带有wasm filter的listener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a238ef90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a238ef90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a238ef904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a238ef904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a238ef904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a238ef904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a238ef904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a238ef904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a238ef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a238ef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238ef904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238ef904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a238ef904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a238ef904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a238ef90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a238ef90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238ef90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a238ef90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238ef90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238ef90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238ef904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238ef904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a238ef904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a238ef904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a238ef9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a238ef9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a238ef90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a238ef90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a238ef90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a238ef90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a238ef9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a238ef9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Envoy/Istio WebAssembly 扩展实现原理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边鹏远 (github: bianpengyuan)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 如何运行 Wasm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74" y="1106575"/>
            <a:ext cx="85281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Wasm </a:t>
            </a:r>
            <a:r>
              <a:rPr lang="en"/>
              <a:t>对于 Envoy 的意义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37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Envoy具有很强的可扩展性，可扩展地方包括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L4 / L7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访问日志，链路追踪，监控数据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大部分 </a:t>
            </a:r>
            <a:r>
              <a:rPr lang="en"/>
              <a:t>Envoy 自带扩展都是基于开源的标准，订制的扩展需要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C++, 编译Envoy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Wasm </a:t>
            </a:r>
            <a:r>
              <a:rPr lang="en"/>
              <a:t>扩展的优势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动态加载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可以用多种语言开发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性能强于 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安全性：沙盒运行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可移植到任何实现了所需要的 Applicaiton Binary Interface (ABI) 的环境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46850" y="27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Wasm </a:t>
            </a:r>
            <a:r>
              <a:rPr lang="en"/>
              <a:t>扩展架构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12" y="1017725"/>
            <a:ext cx="7912175" cy="40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Wasm </a:t>
            </a:r>
            <a:r>
              <a:rPr lang="en"/>
              <a:t>扩展加载过程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-106600" y="41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{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"name": "my-filter",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.</a:t>
            </a:r>
            <a:r>
              <a:rPr lang="en" sz="1450"/>
              <a:t>..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"config": {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"vm_config": {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 "vm_id": "</a:t>
            </a:r>
            <a:r>
              <a:rPr lang="en" sz="1450">
                <a:solidFill>
                  <a:srgbClr val="E06666"/>
                </a:solidFill>
              </a:rPr>
              <a:t>test-vm</a:t>
            </a:r>
            <a:r>
              <a:rPr lang="en" sz="1450"/>
              <a:t>",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 "runtime": "envoy.wasm.runtime.v8",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 "code": {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  "local": {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   "filename": "</a:t>
            </a:r>
            <a:r>
              <a:rPr lang="en" sz="1450">
                <a:solidFill>
                  <a:srgbClr val="E06666"/>
                </a:solidFill>
              </a:rPr>
              <a:t>my-extension.wasm</a:t>
            </a:r>
            <a:r>
              <a:rPr lang="en" sz="1450"/>
              <a:t>"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  }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 }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},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"configuration": {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 "@type": "type.googleapis.com/google.protobuf.StringValue",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 "value": "...."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 }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 }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 }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  }</a:t>
            </a:r>
            <a:endParaRPr sz="145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50"/>
          </a:p>
        </p:txBody>
      </p:sp>
      <p:sp>
        <p:nvSpPr>
          <p:cNvPr id="143" name="Google Shape;143;p26"/>
          <p:cNvSpPr txBox="1"/>
          <p:nvPr/>
        </p:nvSpPr>
        <p:spPr>
          <a:xfrm>
            <a:off x="5430900" y="120500"/>
            <a:ext cx="37131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AutoNum type="arabicParenR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当 Envoy </a:t>
            </a:r>
            <a:r>
              <a:rPr b="1" lang="en" sz="16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主线程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加载带有 Wasm 扩展的 listener 时，开始创建一个 V8 Isolate，并且将 Envoy 对于Wasm ABI 实现注入到创建的Context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AutoNum type="arabicParenR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V8 加载，解析，编译 Wasm module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AutoNum type="arabicParenR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Envoy Wasm runtime 从 V8 Isolate 中读取扩展实现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至此，主线程完成创建 Base Wasm 实例 (模板 Wasm 实例)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AutoNum type="arabicParenR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模板 Wasm 实例克隆到各个 </a:t>
            </a:r>
            <a:r>
              <a:rPr b="1" lang="en" sz="16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工作线程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AutoNum type="arabicParenR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各个线程的 Wasm 实例读取配置完成初始化</a:t>
            </a:r>
            <a:endParaRPr b="1" sz="16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Wasm ABI/APIs -- Envoy 内</a:t>
            </a:r>
            <a:r>
              <a:rPr lang="en"/>
              <a:t>的实现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Network filters</a:t>
            </a:r>
            <a:r>
              <a:rPr lang="en"/>
              <a:t>: accept/reject connection, get/set metadata, get/set payload, logs.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HTTP filters</a:t>
            </a:r>
            <a:r>
              <a:rPr lang="en"/>
              <a:t>: accept/reject request, get/set metadata, get/set headers, get/set body</a:t>
            </a:r>
            <a:r>
              <a:rPr lang="en"/>
              <a:t>, </a:t>
            </a:r>
            <a:r>
              <a:rPr lang="en"/>
              <a:t>logs.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Side calls</a:t>
            </a:r>
            <a:r>
              <a:rPr lang="en"/>
              <a:t>: HTTP, gRPC.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Logging, Stats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Shared key-value store.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Message queue.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Wasm ABI/APIs -- Wasm module 内的实现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HTTP</a:t>
            </a:r>
            <a:r>
              <a:rPr lang="en"/>
              <a:t>: o</a:t>
            </a:r>
            <a:r>
              <a:rPr lang="en"/>
              <a:t>n header, on body, on trailers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TCP</a:t>
            </a:r>
            <a:r>
              <a:rPr lang="en"/>
              <a:t>: on connection, 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Timer</a:t>
            </a:r>
            <a:r>
              <a:rPr lang="en"/>
              <a:t>: on tick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Side calls</a:t>
            </a:r>
            <a:r>
              <a:rPr lang="en"/>
              <a:t>: on gRPC/HTTP call success/fail/cancel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示例 C++ 实现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762025" y="1514225"/>
            <a:ext cx="7454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"envoy_wasm_filter_intrinsics.h"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ExampleContext : public Context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explicit ExampleContext(uint32_t id) : Context(id) {}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FilterHeadersStatus onRequestHeaders() override;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FilterHeadersStatus ExampleContext::onRequestHeaders()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auto result = getRequestHeader("Authorization");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logInfo(std::string("Authorization: ") + std::string(result-&gt;view()));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FilterHeadersStatus::Continue;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olas"/>
              <a:buAutoNum type="arabicPeriod"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 RegisterContextFactory register_ExampleContext(CONTEXT_FACTORY(ExampleContext));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Wasm 扩展工作流程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00" y="1087375"/>
            <a:ext cx="7063352" cy="39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性能开销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内存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Wasm module 代码: 占用 xxx Kb 到 x Mb 不等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Wasm 运行时的线性内存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V8 自身运行内存：~ 10 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V8 背景线</a:t>
            </a:r>
            <a:r>
              <a:rPr lang="en"/>
              <a:t>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到 Wasm 之间的切换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2207"/>
            <a:ext cx="9143999" cy="1289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目录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Wasm 和 V8 </a:t>
            </a:r>
            <a:r>
              <a:rPr lang="en"/>
              <a:t>engine 简介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Wasm 扩展对于Envoy的意义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Wasm 扩展在 Envoy 的实现原理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Wasm 扩展在 Istio 的应用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未来工作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Istio </a:t>
            </a:r>
            <a:r>
              <a:rPr lang="en"/>
              <a:t>配置 Wasm filter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通过 EnvoyFilter 配置</a:t>
            </a: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3271700" y="120000"/>
            <a:ext cx="57894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apiVersion: networking.istio.io/v1alpha3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kind: EnvoyFilter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...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- </a:t>
            </a: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patch: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operation: INSERT_BEFORE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value: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name: istio.stats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typed_config: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'@type': type.googleapis.com/envoy.extensions.filters.http.wasm.v3.Wasm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value: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config: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</a:t>
            </a: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configuration: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'@type': type.googleapis.com/google.protobuf.StringValue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value: |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  { </a:t>
            </a: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...</a:t>
            </a: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}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vm_config: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code: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  remote: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    http_uri: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      uri: https://xxx.wasm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      cluster: storage.googleapis.com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      timeout: 10s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    sha256: </a:t>
            </a: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ac7c06d28384a19e74e2…...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runtime: envoy.wasm.runtime.v8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               vm_id: stats_outbound</a:t>
            </a:r>
            <a:endParaRPr sz="12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Istio 发布 Wasm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load </a:t>
            </a:r>
            <a:r>
              <a:rPr lang="en"/>
              <a:t>问题：和 xDS 分离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Istio 1.9 解决方案：Istio Agent 截取 xDS 更新，下载 Wasm module 文件，重写 remote load 为本地文件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未来：Container Storage Interface (CSI) driver daemonset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未来工作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</a:t>
            </a:r>
            <a:r>
              <a:rPr lang="en"/>
              <a:t>处理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Crash 处理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WASI (WebAssembly System Interface)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性能提升 (和 V8 合作)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执行第三方不可信的 Wasm 扩展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Envoy 可以控制 Wasm 资源（内存和CPU）以及 ABI/API 的使用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WebAssembly (abbreviated Wasm) is </a:t>
            </a:r>
            <a:r>
              <a:rPr b="1" i="1" lang="en">
                <a:solidFill>
                  <a:srgbClr val="E06666"/>
                </a:solidFill>
              </a:rPr>
              <a:t>a binary instruction format</a:t>
            </a:r>
            <a:r>
              <a:rPr lang="en"/>
              <a:t> for </a:t>
            </a:r>
            <a:r>
              <a:rPr b="1" i="1" lang="en">
                <a:solidFill>
                  <a:srgbClr val="E06666"/>
                </a:solidFill>
              </a:rPr>
              <a:t>a stack-based virtual machine</a:t>
            </a:r>
            <a:r>
              <a:rPr lang="en"/>
              <a:t>. Wasm is designed as a portable </a:t>
            </a:r>
            <a:r>
              <a:rPr b="1" i="1" lang="en">
                <a:solidFill>
                  <a:srgbClr val="E06666"/>
                </a:solidFill>
              </a:rPr>
              <a:t>compilation target for programming languages</a:t>
            </a:r>
            <a:r>
              <a:rPr lang="en"/>
              <a:t>, enabling deployment </a:t>
            </a:r>
            <a:r>
              <a:rPr b="1" i="1" lang="en">
                <a:solidFill>
                  <a:srgbClr val="E06666"/>
                </a:solidFill>
              </a:rPr>
              <a:t>on the web</a:t>
            </a:r>
            <a:r>
              <a:rPr lang="en"/>
              <a:t> for client and </a:t>
            </a:r>
            <a:r>
              <a:rPr b="1" i="1" lang="en">
                <a:solidFill>
                  <a:srgbClr val="E06666"/>
                </a:solidFill>
              </a:rPr>
              <a:t>server applications</a:t>
            </a:r>
            <a:r>
              <a:rPr lang="en"/>
              <a:t>.”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二进制指令集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操作堆栈虚拟机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多语言编译对象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W3C 标准，所有主流浏览器都支持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代替 asm.js 和 NaCl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不仅面向web，可以在任何地方执行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</a:t>
            </a:r>
            <a:r>
              <a:rPr lang="en"/>
              <a:t>用途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高性能需求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编解码，游戏，多媒体编辑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利用现有的C/C++代码库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使用任意语言开发Web应用, Rust, AssemblyScript 等等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嵌入其他应用: Node.js, CDN 等等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</a:t>
            </a:r>
            <a:r>
              <a:rPr lang="en"/>
              <a:t>二进制格式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Wasm </a:t>
            </a:r>
            <a:r>
              <a:rPr lang="en"/>
              <a:t>二进制文件 -- Wasm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一个 Wasm module 包括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函数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全局变量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引入和输出的函数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内存 (linear memory) 要求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</a:t>
            </a:r>
            <a:r>
              <a:rPr lang="en"/>
              <a:t>简洁的指令集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只有四种数据类型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i32, i64, f32, f64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指令都是基于栈的操作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例如 i32.add 从栈取两个值相加然后压入栈中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从内存读取数据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i32.const 1024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i32.load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从线性内存位置 ‘1024’ 读取i32数据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1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JavaScript </a:t>
            </a:r>
            <a:r>
              <a:rPr lang="en" sz="1400"/>
              <a:t>解析，编译，运行，Debug，性能分析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内存管理 (GC)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内置JavaScript library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224" y="387025"/>
            <a:ext cx="5338925" cy="42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 Isolate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/>
              <a:t>一个VM实例，Isolate 之间相互隔离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/>
              <a:t>拥有自己的heap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/>
              <a:t>只能由一个线程执行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/>
              <a:t>在 Chrome 里面，一个 Isolate 对应一个 tab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 如何运行 Wasm module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3725"/>
            <a:ext cx="85206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50" y="1261450"/>
            <a:ext cx="6450948" cy="32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