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sldIdLst>
    <p:sldId id="256" r:id="rId2"/>
    <p:sldId id="257" r:id="rId3"/>
    <p:sldId id="258" r:id="rId4"/>
    <p:sldId id="259" r:id="rId5"/>
    <p:sldId id="260" r:id="rId6"/>
    <p:sldId id="262" r:id="rId7"/>
    <p:sldId id="263" r:id="rId8"/>
    <p:sldId id="264"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0"/>
    <p:restoredTop sz="94719"/>
  </p:normalViewPr>
  <p:slideViewPr>
    <p:cSldViewPr snapToGrid="0">
      <p:cViewPr varScale="1">
        <p:scale>
          <a:sx n="118" d="100"/>
          <a:sy n="118" d="100"/>
        </p:scale>
        <p:origin x="208"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ata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ata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56CB7AE-0D63-4C81-867D-87DAF9BF0D9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7F03E7A-935E-427D-90B6-A750C65716DB}">
      <dgm:prSet/>
      <dgm:spPr/>
      <dgm:t>
        <a:bodyPr/>
        <a:lstStyle/>
        <a:p>
          <a:r>
            <a:rPr lang="en-US"/>
            <a:t>Scrum Master – Facilitates daily scrum meetings and oversee sprint planning.</a:t>
          </a:r>
        </a:p>
      </dgm:t>
    </dgm:pt>
    <dgm:pt modelId="{B46F31A0-0369-464D-9302-B1003F0959A3}" type="parTrans" cxnId="{90E3EB3D-1271-4BB9-8FB4-0A8A8C6E15E9}">
      <dgm:prSet/>
      <dgm:spPr/>
      <dgm:t>
        <a:bodyPr/>
        <a:lstStyle/>
        <a:p>
          <a:endParaRPr lang="en-US"/>
        </a:p>
      </dgm:t>
    </dgm:pt>
    <dgm:pt modelId="{0B78A94D-38EC-4FA3-8FDF-2534DE43394F}" type="sibTrans" cxnId="{90E3EB3D-1271-4BB9-8FB4-0A8A8C6E15E9}">
      <dgm:prSet/>
      <dgm:spPr/>
      <dgm:t>
        <a:bodyPr/>
        <a:lstStyle/>
        <a:p>
          <a:endParaRPr lang="en-US"/>
        </a:p>
      </dgm:t>
    </dgm:pt>
    <dgm:pt modelId="{0A7117AD-34C9-4A17-A9C3-3CCD3E6AFBB4}">
      <dgm:prSet/>
      <dgm:spPr/>
      <dgm:t>
        <a:bodyPr/>
        <a:lstStyle/>
        <a:p>
          <a:r>
            <a:rPr lang="en-US"/>
            <a:t>Product Owner – prioritize backlogs, relay information to and from stakeholders.</a:t>
          </a:r>
        </a:p>
      </dgm:t>
    </dgm:pt>
    <dgm:pt modelId="{1881397A-C86A-48E5-914D-2376DE3DAFAF}" type="parTrans" cxnId="{460AD5AD-6DA3-4581-A149-8E3B1F0564DA}">
      <dgm:prSet/>
      <dgm:spPr/>
      <dgm:t>
        <a:bodyPr/>
        <a:lstStyle/>
        <a:p>
          <a:endParaRPr lang="en-US"/>
        </a:p>
      </dgm:t>
    </dgm:pt>
    <dgm:pt modelId="{FD764471-7605-4810-ACD3-CD79916B530D}" type="sibTrans" cxnId="{460AD5AD-6DA3-4581-A149-8E3B1F0564DA}">
      <dgm:prSet/>
      <dgm:spPr/>
      <dgm:t>
        <a:bodyPr/>
        <a:lstStyle/>
        <a:p>
          <a:endParaRPr lang="en-US"/>
        </a:p>
      </dgm:t>
    </dgm:pt>
    <dgm:pt modelId="{45596906-8951-4049-B521-53CF33B1CC94}">
      <dgm:prSet/>
      <dgm:spPr/>
      <dgm:t>
        <a:bodyPr/>
        <a:lstStyle/>
        <a:p>
          <a:r>
            <a:rPr lang="en-US"/>
            <a:t>Tester – Works closely with product owner to create pass / fail criteria and ensure working features prior to public release. </a:t>
          </a:r>
        </a:p>
      </dgm:t>
    </dgm:pt>
    <dgm:pt modelId="{EFE6090B-5F10-4F97-BDD2-9D54C53DC3A0}" type="parTrans" cxnId="{435C5A4F-88EA-44CB-9185-3900C958B2DF}">
      <dgm:prSet/>
      <dgm:spPr/>
      <dgm:t>
        <a:bodyPr/>
        <a:lstStyle/>
        <a:p>
          <a:endParaRPr lang="en-US"/>
        </a:p>
      </dgm:t>
    </dgm:pt>
    <dgm:pt modelId="{F39863A3-B7AC-4802-9D7D-069A6BD9A7C4}" type="sibTrans" cxnId="{435C5A4F-88EA-44CB-9185-3900C958B2DF}">
      <dgm:prSet/>
      <dgm:spPr/>
      <dgm:t>
        <a:bodyPr/>
        <a:lstStyle/>
        <a:p>
          <a:endParaRPr lang="en-US"/>
        </a:p>
      </dgm:t>
    </dgm:pt>
    <dgm:pt modelId="{8869A551-8F6F-4E52-AD15-A77534F70A06}">
      <dgm:prSet/>
      <dgm:spPr/>
      <dgm:t>
        <a:bodyPr/>
        <a:lstStyle/>
        <a:p>
          <a:r>
            <a:rPr lang="en-US"/>
            <a:t>Developer – Works on prioritized work given from the product owner and ensure the most efficient and functioning code is produced. </a:t>
          </a:r>
        </a:p>
      </dgm:t>
    </dgm:pt>
    <dgm:pt modelId="{9244A760-09BD-46A4-B983-E9C47614B13C}" type="parTrans" cxnId="{F53288B0-6887-4F3F-B0D1-1885DC3AAB66}">
      <dgm:prSet/>
      <dgm:spPr/>
      <dgm:t>
        <a:bodyPr/>
        <a:lstStyle/>
        <a:p>
          <a:endParaRPr lang="en-US"/>
        </a:p>
      </dgm:t>
    </dgm:pt>
    <dgm:pt modelId="{CE0ABF7C-E0A1-4BA9-A3D9-9D94B1241F62}" type="sibTrans" cxnId="{F53288B0-6887-4F3F-B0D1-1885DC3AAB66}">
      <dgm:prSet/>
      <dgm:spPr/>
      <dgm:t>
        <a:bodyPr/>
        <a:lstStyle/>
        <a:p>
          <a:endParaRPr lang="en-US"/>
        </a:p>
      </dgm:t>
    </dgm:pt>
    <dgm:pt modelId="{3A68A7A4-DCDE-4F02-8B46-9691DA530AF2}" type="pres">
      <dgm:prSet presAssocID="{B56CB7AE-0D63-4C81-867D-87DAF9BF0D91}" presName="root" presStyleCnt="0">
        <dgm:presLayoutVars>
          <dgm:dir/>
          <dgm:resizeHandles val="exact"/>
        </dgm:presLayoutVars>
      </dgm:prSet>
      <dgm:spPr/>
    </dgm:pt>
    <dgm:pt modelId="{36258CA3-D89A-4977-81DC-65B2C00FA450}" type="pres">
      <dgm:prSet presAssocID="{67F03E7A-935E-427D-90B6-A750C65716DB}" presName="compNode" presStyleCnt="0"/>
      <dgm:spPr/>
    </dgm:pt>
    <dgm:pt modelId="{5EC97ACF-D51A-43C6-B926-E21D53EF7B0C}" type="pres">
      <dgm:prSet presAssocID="{67F03E7A-935E-427D-90B6-A750C65716DB}" presName="bgRect" presStyleLbl="bgShp" presStyleIdx="0" presStyleCnt="4"/>
      <dgm:spPr/>
    </dgm:pt>
    <dgm:pt modelId="{90CF5092-3A48-49BF-B5CA-26C9AB98BA10}" type="pres">
      <dgm:prSet presAssocID="{67F03E7A-935E-427D-90B6-A750C65716D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8EB15DD2-291F-46B5-B9AC-EA5CAB56E629}" type="pres">
      <dgm:prSet presAssocID="{67F03E7A-935E-427D-90B6-A750C65716DB}" presName="spaceRect" presStyleCnt="0"/>
      <dgm:spPr/>
    </dgm:pt>
    <dgm:pt modelId="{65CB52FA-C186-4C80-802A-FE66E9A98ED4}" type="pres">
      <dgm:prSet presAssocID="{67F03E7A-935E-427D-90B6-A750C65716DB}" presName="parTx" presStyleLbl="revTx" presStyleIdx="0" presStyleCnt="4">
        <dgm:presLayoutVars>
          <dgm:chMax val="0"/>
          <dgm:chPref val="0"/>
        </dgm:presLayoutVars>
      </dgm:prSet>
      <dgm:spPr/>
    </dgm:pt>
    <dgm:pt modelId="{1929629A-32D4-4919-8436-8D8A7BA06478}" type="pres">
      <dgm:prSet presAssocID="{0B78A94D-38EC-4FA3-8FDF-2534DE43394F}" presName="sibTrans" presStyleCnt="0"/>
      <dgm:spPr/>
    </dgm:pt>
    <dgm:pt modelId="{0FB5F665-1E34-4ACE-94E2-68C667BA5612}" type="pres">
      <dgm:prSet presAssocID="{0A7117AD-34C9-4A17-A9C3-3CCD3E6AFBB4}" presName="compNode" presStyleCnt="0"/>
      <dgm:spPr/>
    </dgm:pt>
    <dgm:pt modelId="{B90DB4D9-85CF-45B1-8645-97756E60860A}" type="pres">
      <dgm:prSet presAssocID="{0A7117AD-34C9-4A17-A9C3-3CCD3E6AFBB4}" presName="bgRect" presStyleLbl="bgShp" presStyleIdx="1" presStyleCnt="4"/>
      <dgm:spPr/>
    </dgm:pt>
    <dgm:pt modelId="{1E812CE0-69DA-49D4-806A-C5F782E276C2}" type="pres">
      <dgm:prSet presAssocID="{0A7117AD-34C9-4A17-A9C3-3CCD3E6AFBB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F721EACF-6759-494D-9E85-09F8B3DF7BBD}" type="pres">
      <dgm:prSet presAssocID="{0A7117AD-34C9-4A17-A9C3-3CCD3E6AFBB4}" presName="spaceRect" presStyleCnt="0"/>
      <dgm:spPr/>
    </dgm:pt>
    <dgm:pt modelId="{201DB5C1-8B6B-43B1-98D9-13F45A6B0D84}" type="pres">
      <dgm:prSet presAssocID="{0A7117AD-34C9-4A17-A9C3-3CCD3E6AFBB4}" presName="parTx" presStyleLbl="revTx" presStyleIdx="1" presStyleCnt="4">
        <dgm:presLayoutVars>
          <dgm:chMax val="0"/>
          <dgm:chPref val="0"/>
        </dgm:presLayoutVars>
      </dgm:prSet>
      <dgm:spPr/>
    </dgm:pt>
    <dgm:pt modelId="{8CB4084F-AD3B-43A3-BD09-58D2E0C8AB63}" type="pres">
      <dgm:prSet presAssocID="{FD764471-7605-4810-ACD3-CD79916B530D}" presName="sibTrans" presStyleCnt="0"/>
      <dgm:spPr/>
    </dgm:pt>
    <dgm:pt modelId="{51836192-3562-454D-8BEE-97C2BEF24238}" type="pres">
      <dgm:prSet presAssocID="{45596906-8951-4049-B521-53CF33B1CC94}" presName="compNode" presStyleCnt="0"/>
      <dgm:spPr/>
    </dgm:pt>
    <dgm:pt modelId="{03D1EE58-BFFA-4DF3-9175-7F0B133BB76A}" type="pres">
      <dgm:prSet presAssocID="{45596906-8951-4049-B521-53CF33B1CC94}" presName="bgRect" presStyleLbl="bgShp" presStyleIdx="2" presStyleCnt="4"/>
      <dgm:spPr/>
    </dgm:pt>
    <dgm:pt modelId="{EC8F3891-01AE-48F0-9EC3-C6F2088788B4}" type="pres">
      <dgm:prSet presAssocID="{45596906-8951-4049-B521-53CF33B1CC9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st tubes"/>
        </a:ext>
      </dgm:extLst>
    </dgm:pt>
    <dgm:pt modelId="{04F54CE8-ECE3-4E7E-996F-37DB3200BE54}" type="pres">
      <dgm:prSet presAssocID="{45596906-8951-4049-B521-53CF33B1CC94}" presName="spaceRect" presStyleCnt="0"/>
      <dgm:spPr/>
    </dgm:pt>
    <dgm:pt modelId="{C5D295A7-3B48-49DE-85D9-1A859D4080FF}" type="pres">
      <dgm:prSet presAssocID="{45596906-8951-4049-B521-53CF33B1CC94}" presName="parTx" presStyleLbl="revTx" presStyleIdx="2" presStyleCnt="4">
        <dgm:presLayoutVars>
          <dgm:chMax val="0"/>
          <dgm:chPref val="0"/>
        </dgm:presLayoutVars>
      </dgm:prSet>
      <dgm:spPr/>
    </dgm:pt>
    <dgm:pt modelId="{81CE20F0-3A95-4ACB-9BD5-03A3331ACF7A}" type="pres">
      <dgm:prSet presAssocID="{F39863A3-B7AC-4802-9D7D-069A6BD9A7C4}" presName="sibTrans" presStyleCnt="0"/>
      <dgm:spPr/>
    </dgm:pt>
    <dgm:pt modelId="{E2CB8DFC-2D5E-4E2F-B0FB-7BF8C50E02BF}" type="pres">
      <dgm:prSet presAssocID="{8869A551-8F6F-4E52-AD15-A77534F70A06}" presName="compNode" presStyleCnt="0"/>
      <dgm:spPr/>
    </dgm:pt>
    <dgm:pt modelId="{CB8C5F62-F8EE-45B6-846A-ACB5BC04E88D}" type="pres">
      <dgm:prSet presAssocID="{8869A551-8F6F-4E52-AD15-A77534F70A06}" presName="bgRect" presStyleLbl="bgShp" presStyleIdx="3" presStyleCnt="4"/>
      <dgm:spPr/>
    </dgm:pt>
    <dgm:pt modelId="{01C77C9A-9EB4-42C6-9F17-3DB35DE8C4ED}" type="pres">
      <dgm:prSet presAssocID="{8869A551-8F6F-4E52-AD15-A77534F70A0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anching Diagram"/>
        </a:ext>
      </dgm:extLst>
    </dgm:pt>
    <dgm:pt modelId="{473A4B42-8A51-451A-B5C3-862961378FD6}" type="pres">
      <dgm:prSet presAssocID="{8869A551-8F6F-4E52-AD15-A77534F70A06}" presName="spaceRect" presStyleCnt="0"/>
      <dgm:spPr/>
    </dgm:pt>
    <dgm:pt modelId="{3E445E18-E5A1-47FB-BD30-57B1D510033A}" type="pres">
      <dgm:prSet presAssocID="{8869A551-8F6F-4E52-AD15-A77534F70A06}" presName="parTx" presStyleLbl="revTx" presStyleIdx="3" presStyleCnt="4">
        <dgm:presLayoutVars>
          <dgm:chMax val="0"/>
          <dgm:chPref val="0"/>
        </dgm:presLayoutVars>
      </dgm:prSet>
      <dgm:spPr/>
    </dgm:pt>
  </dgm:ptLst>
  <dgm:cxnLst>
    <dgm:cxn modelId="{648DEF07-2568-42CF-B213-BD4826C3086A}" type="presOf" srcId="{45596906-8951-4049-B521-53CF33B1CC94}" destId="{C5D295A7-3B48-49DE-85D9-1A859D4080FF}" srcOrd="0" destOrd="0" presId="urn:microsoft.com/office/officeart/2018/2/layout/IconVerticalSolidList"/>
    <dgm:cxn modelId="{90E3EB3D-1271-4BB9-8FB4-0A8A8C6E15E9}" srcId="{B56CB7AE-0D63-4C81-867D-87DAF9BF0D91}" destId="{67F03E7A-935E-427D-90B6-A750C65716DB}" srcOrd="0" destOrd="0" parTransId="{B46F31A0-0369-464D-9302-B1003F0959A3}" sibTransId="{0B78A94D-38EC-4FA3-8FDF-2534DE43394F}"/>
    <dgm:cxn modelId="{05A72247-4B3B-437B-8E0D-B53797E22338}" type="presOf" srcId="{0A7117AD-34C9-4A17-A9C3-3CCD3E6AFBB4}" destId="{201DB5C1-8B6B-43B1-98D9-13F45A6B0D84}" srcOrd="0" destOrd="0" presId="urn:microsoft.com/office/officeart/2018/2/layout/IconVerticalSolidList"/>
    <dgm:cxn modelId="{435C5A4F-88EA-44CB-9185-3900C958B2DF}" srcId="{B56CB7AE-0D63-4C81-867D-87DAF9BF0D91}" destId="{45596906-8951-4049-B521-53CF33B1CC94}" srcOrd="2" destOrd="0" parTransId="{EFE6090B-5F10-4F97-BDD2-9D54C53DC3A0}" sibTransId="{F39863A3-B7AC-4802-9D7D-069A6BD9A7C4}"/>
    <dgm:cxn modelId="{65438D57-60C8-4A32-B034-CC7F555189FB}" type="presOf" srcId="{8869A551-8F6F-4E52-AD15-A77534F70A06}" destId="{3E445E18-E5A1-47FB-BD30-57B1D510033A}" srcOrd="0" destOrd="0" presId="urn:microsoft.com/office/officeart/2018/2/layout/IconVerticalSolidList"/>
    <dgm:cxn modelId="{460AD5AD-6DA3-4581-A149-8E3B1F0564DA}" srcId="{B56CB7AE-0D63-4C81-867D-87DAF9BF0D91}" destId="{0A7117AD-34C9-4A17-A9C3-3CCD3E6AFBB4}" srcOrd="1" destOrd="0" parTransId="{1881397A-C86A-48E5-914D-2376DE3DAFAF}" sibTransId="{FD764471-7605-4810-ACD3-CD79916B530D}"/>
    <dgm:cxn modelId="{F53288B0-6887-4F3F-B0D1-1885DC3AAB66}" srcId="{B56CB7AE-0D63-4C81-867D-87DAF9BF0D91}" destId="{8869A551-8F6F-4E52-AD15-A77534F70A06}" srcOrd="3" destOrd="0" parTransId="{9244A760-09BD-46A4-B983-E9C47614B13C}" sibTransId="{CE0ABF7C-E0A1-4BA9-A3D9-9D94B1241F62}"/>
    <dgm:cxn modelId="{D7542AB9-4C4D-4C65-AD4C-1BE78A2BF9DF}" type="presOf" srcId="{67F03E7A-935E-427D-90B6-A750C65716DB}" destId="{65CB52FA-C186-4C80-802A-FE66E9A98ED4}" srcOrd="0" destOrd="0" presId="urn:microsoft.com/office/officeart/2018/2/layout/IconVerticalSolidList"/>
    <dgm:cxn modelId="{4725C9C5-1314-4CE4-BF97-4C247D4AA56A}" type="presOf" srcId="{B56CB7AE-0D63-4C81-867D-87DAF9BF0D91}" destId="{3A68A7A4-DCDE-4F02-8B46-9691DA530AF2}" srcOrd="0" destOrd="0" presId="urn:microsoft.com/office/officeart/2018/2/layout/IconVerticalSolidList"/>
    <dgm:cxn modelId="{9834D5D2-C180-42A2-A284-CBA0F82AA030}" type="presParOf" srcId="{3A68A7A4-DCDE-4F02-8B46-9691DA530AF2}" destId="{36258CA3-D89A-4977-81DC-65B2C00FA450}" srcOrd="0" destOrd="0" presId="urn:microsoft.com/office/officeart/2018/2/layout/IconVerticalSolidList"/>
    <dgm:cxn modelId="{E9CF3190-6D27-40D2-9448-0774F4341166}" type="presParOf" srcId="{36258CA3-D89A-4977-81DC-65B2C00FA450}" destId="{5EC97ACF-D51A-43C6-B926-E21D53EF7B0C}" srcOrd="0" destOrd="0" presId="urn:microsoft.com/office/officeart/2018/2/layout/IconVerticalSolidList"/>
    <dgm:cxn modelId="{09155D30-6B2A-4991-9943-05F7BBB94C3E}" type="presParOf" srcId="{36258CA3-D89A-4977-81DC-65B2C00FA450}" destId="{90CF5092-3A48-49BF-B5CA-26C9AB98BA10}" srcOrd="1" destOrd="0" presId="urn:microsoft.com/office/officeart/2018/2/layout/IconVerticalSolidList"/>
    <dgm:cxn modelId="{19159F20-6474-4152-B64D-BCE352F28D4D}" type="presParOf" srcId="{36258CA3-D89A-4977-81DC-65B2C00FA450}" destId="{8EB15DD2-291F-46B5-B9AC-EA5CAB56E629}" srcOrd="2" destOrd="0" presId="urn:microsoft.com/office/officeart/2018/2/layout/IconVerticalSolidList"/>
    <dgm:cxn modelId="{44C9E0F0-D829-491A-B216-9715B6440253}" type="presParOf" srcId="{36258CA3-D89A-4977-81DC-65B2C00FA450}" destId="{65CB52FA-C186-4C80-802A-FE66E9A98ED4}" srcOrd="3" destOrd="0" presId="urn:microsoft.com/office/officeart/2018/2/layout/IconVerticalSolidList"/>
    <dgm:cxn modelId="{D67E9209-927D-464F-AE14-19D4E005E607}" type="presParOf" srcId="{3A68A7A4-DCDE-4F02-8B46-9691DA530AF2}" destId="{1929629A-32D4-4919-8436-8D8A7BA06478}" srcOrd="1" destOrd="0" presId="urn:microsoft.com/office/officeart/2018/2/layout/IconVerticalSolidList"/>
    <dgm:cxn modelId="{4119CFAC-3641-454C-9AE1-140DD9D06E69}" type="presParOf" srcId="{3A68A7A4-DCDE-4F02-8B46-9691DA530AF2}" destId="{0FB5F665-1E34-4ACE-94E2-68C667BA5612}" srcOrd="2" destOrd="0" presId="urn:microsoft.com/office/officeart/2018/2/layout/IconVerticalSolidList"/>
    <dgm:cxn modelId="{126F255A-74B1-42B3-A3E6-F858DBECD245}" type="presParOf" srcId="{0FB5F665-1E34-4ACE-94E2-68C667BA5612}" destId="{B90DB4D9-85CF-45B1-8645-97756E60860A}" srcOrd="0" destOrd="0" presId="urn:microsoft.com/office/officeart/2018/2/layout/IconVerticalSolidList"/>
    <dgm:cxn modelId="{B751F8D8-F2CB-4A11-A7CA-4A251DC9FE0A}" type="presParOf" srcId="{0FB5F665-1E34-4ACE-94E2-68C667BA5612}" destId="{1E812CE0-69DA-49D4-806A-C5F782E276C2}" srcOrd="1" destOrd="0" presId="urn:microsoft.com/office/officeart/2018/2/layout/IconVerticalSolidList"/>
    <dgm:cxn modelId="{CA983ADC-2DE1-4EC3-9436-AC4B34E4FAC6}" type="presParOf" srcId="{0FB5F665-1E34-4ACE-94E2-68C667BA5612}" destId="{F721EACF-6759-494D-9E85-09F8B3DF7BBD}" srcOrd="2" destOrd="0" presId="urn:microsoft.com/office/officeart/2018/2/layout/IconVerticalSolidList"/>
    <dgm:cxn modelId="{DE215F24-B936-4B89-B1D0-F9AAF4A0DA6E}" type="presParOf" srcId="{0FB5F665-1E34-4ACE-94E2-68C667BA5612}" destId="{201DB5C1-8B6B-43B1-98D9-13F45A6B0D84}" srcOrd="3" destOrd="0" presId="urn:microsoft.com/office/officeart/2018/2/layout/IconVerticalSolidList"/>
    <dgm:cxn modelId="{A08023FF-13C4-4CB5-88D9-1C9382C302BC}" type="presParOf" srcId="{3A68A7A4-DCDE-4F02-8B46-9691DA530AF2}" destId="{8CB4084F-AD3B-43A3-BD09-58D2E0C8AB63}" srcOrd="3" destOrd="0" presId="urn:microsoft.com/office/officeart/2018/2/layout/IconVerticalSolidList"/>
    <dgm:cxn modelId="{BA6DDCCD-0C2C-4113-86D4-C3CCD0FDB8ED}" type="presParOf" srcId="{3A68A7A4-DCDE-4F02-8B46-9691DA530AF2}" destId="{51836192-3562-454D-8BEE-97C2BEF24238}" srcOrd="4" destOrd="0" presId="urn:microsoft.com/office/officeart/2018/2/layout/IconVerticalSolidList"/>
    <dgm:cxn modelId="{0BD56E10-E9A7-4A5D-9D5A-C8833724453E}" type="presParOf" srcId="{51836192-3562-454D-8BEE-97C2BEF24238}" destId="{03D1EE58-BFFA-4DF3-9175-7F0B133BB76A}" srcOrd="0" destOrd="0" presId="urn:microsoft.com/office/officeart/2018/2/layout/IconVerticalSolidList"/>
    <dgm:cxn modelId="{69F866C5-989D-4C55-98EF-2DBCCB0A9959}" type="presParOf" srcId="{51836192-3562-454D-8BEE-97C2BEF24238}" destId="{EC8F3891-01AE-48F0-9EC3-C6F2088788B4}" srcOrd="1" destOrd="0" presId="urn:microsoft.com/office/officeart/2018/2/layout/IconVerticalSolidList"/>
    <dgm:cxn modelId="{50DBB195-FFC4-4A1F-A7FF-70B084BAD570}" type="presParOf" srcId="{51836192-3562-454D-8BEE-97C2BEF24238}" destId="{04F54CE8-ECE3-4E7E-996F-37DB3200BE54}" srcOrd="2" destOrd="0" presId="urn:microsoft.com/office/officeart/2018/2/layout/IconVerticalSolidList"/>
    <dgm:cxn modelId="{7D86ECE8-1F2B-4DDF-A920-BC6BF6AE9105}" type="presParOf" srcId="{51836192-3562-454D-8BEE-97C2BEF24238}" destId="{C5D295A7-3B48-49DE-85D9-1A859D4080FF}" srcOrd="3" destOrd="0" presId="urn:microsoft.com/office/officeart/2018/2/layout/IconVerticalSolidList"/>
    <dgm:cxn modelId="{BB3BB672-B3A9-4D02-BEE9-F65574F115A5}" type="presParOf" srcId="{3A68A7A4-DCDE-4F02-8B46-9691DA530AF2}" destId="{81CE20F0-3A95-4ACB-9BD5-03A3331ACF7A}" srcOrd="5" destOrd="0" presId="urn:microsoft.com/office/officeart/2018/2/layout/IconVerticalSolidList"/>
    <dgm:cxn modelId="{8AF94677-3DF1-40C1-A341-311163F9AA2C}" type="presParOf" srcId="{3A68A7A4-DCDE-4F02-8B46-9691DA530AF2}" destId="{E2CB8DFC-2D5E-4E2F-B0FB-7BF8C50E02BF}" srcOrd="6" destOrd="0" presId="urn:microsoft.com/office/officeart/2018/2/layout/IconVerticalSolidList"/>
    <dgm:cxn modelId="{3B86CD59-B2D5-46ED-8BAE-DAB79112A923}" type="presParOf" srcId="{E2CB8DFC-2D5E-4E2F-B0FB-7BF8C50E02BF}" destId="{CB8C5F62-F8EE-45B6-846A-ACB5BC04E88D}" srcOrd="0" destOrd="0" presId="urn:microsoft.com/office/officeart/2018/2/layout/IconVerticalSolidList"/>
    <dgm:cxn modelId="{B3AD78E7-E939-49DF-8744-569ADABAE34A}" type="presParOf" srcId="{E2CB8DFC-2D5E-4E2F-B0FB-7BF8C50E02BF}" destId="{01C77C9A-9EB4-42C6-9F17-3DB35DE8C4ED}" srcOrd="1" destOrd="0" presId="urn:microsoft.com/office/officeart/2018/2/layout/IconVerticalSolidList"/>
    <dgm:cxn modelId="{FC0180AA-6DA4-445D-BD2D-5914BBE9482C}" type="presParOf" srcId="{E2CB8DFC-2D5E-4E2F-B0FB-7BF8C50E02BF}" destId="{473A4B42-8A51-451A-B5C3-862961378FD6}" srcOrd="2" destOrd="0" presId="urn:microsoft.com/office/officeart/2018/2/layout/IconVerticalSolidList"/>
    <dgm:cxn modelId="{2EE426B6-CD3E-41D3-BB3E-1A71B9811654}" type="presParOf" srcId="{E2CB8DFC-2D5E-4E2F-B0FB-7BF8C50E02BF}" destId="{3E445E18-E5A1-47FB-BD30-57B1D510033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4C22B6-0277-4504-861A-A147C257D54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F9B652D-7969-49C7-9F5A-051E77134D1A}">
      <dgm:prSet/>
      <dgm:spPr/>
      <dgm:t>
        <a:bodyPr/>
        <a:lstStyle/>
        <a:p>
          <a:pPr>
            <a:lnSpc>
              <a:spcPct val="100000"/>
            </a:lnSpc>
          </a:pPr>
          <a:r>
            <a:rPr lang="en-US" b="0" i="0"/>
            <a:t>Communicating with stakeholders to determine goals and changes of application desired.</a:t>
          </a:r>
          <a:endParaRPr lang="en-US"/>
        </a:p>
      </dgm:t>
    </dgm:pt>
    <dgm:pt modelId="{AB5E5206-10F9-4894-8C51-7295419CB26F}" type="parTrans" cxnId="{9A04ED35-C1E5-479D-9425-5B8AF840E420}">
      <dgm:prSet/>
      <dgm:spPr/>
      <dgm:t>
        <a:bodyPr/>
        <a:lstStyle/>
        <a:p>
          <a:endParaRPr lang="en-US"/>
        </a:p>
      </dgm:t>
    </dgm:pt>
    <dgm:pt modelId="{CC93B866-B759-4442-B2B8-E03CB3BCCD5C}" type="sibTrans" cxnId="{9A04ED35-C1E5-479D-9425-5B8AF840E420}">
      <dgm:prSet/>
      <dgm:spPr/>
      <dgm:t>
        <a:bodyPr/>
        <a:lstStyle/>
        <a:p>
          <a:endParaRPr lang="en-US"/>
        </a:p>
      </dgm:t>
    </dgm:pt>
    <dgm:pt modelId="{61842EDE-4AD2-4EFD-9B12-A2EE593D7D05}">
      <dgm:prSet/>
      <dgm:spPr/>
      <dgm:t>
        <a:bodyPr/>
        <a:lstStyle/>
        <a:p>
          <a:pPr>
            <a:lnSpc>
              <a:spcPct val="100000"/>
            </a:lnSpc>
          </a:pPr>
          <a:r>
            <a:rPr lang="en-US" b="0" i="0"/>
            <a:t>Clarifying budget and deadlines. </a:t>
          </a:r>
          <a:endParaRPr lang="en-US"/>
        </a:p>
      </dgm:t>
    </dgm:pt>
    <dgm:pt modelId="{71F5D22A-85B6-4DFF-98A7-FC18343808D7}" type="parTrans" cxnId="{E22129DE-57E7-46C0-BEDC-7FFDC0230816}">
      <dgm:prSet/>
      <dgm:spPr/>
      <dgm:t>
        <a:bodyPr/>
        <a:lstStyle/>
        <a:p>
          <a:endParaRPr lang="en-US"/>
        </a:p>
      </dgm:t>
    </dgm:pt>
    <dgm:pt modelId="{DA985167-47C6-476D-BFC8-99AF4E9218B9}" type="sibTrans" cxnId="{E22129DE-57E7-46C0-BEDC-7FFDC0230816}">
      <dgm:prSet/>
      <dgm:spPr/>
      <dgm:t>
        <a:bodyPr/>
        <a:lstStyle/>
        <a:p>
          <a:endParaRPr lang="en-US"/>
        </a:p>
      </dgm:t>
    </dgm:pt>
    <dgm:pt modelId="{823EC1BD-FF45-4334-813D-5DA5E399DDEA}">
      <dgm:prSet/>
      <dgm:spPr/>
      <dgm:t>
        <a:bodyPr/>
        <a:lstStyle/>
        <a:p>
          <a:pPr>
            <a:lnSpc>
              <a:spcPct val="100000"/>
            </a:lnSpc>
          </a:pPr>
          <a:r>
            <a:rPr lang="en-US" b="0" i="0"/>
            <a:t>Defining project scope.</a:t>
          </a:r>
          <a:endParaRPr lang="en-US"/>
        </a:p>
      </dgm:t>
    </dgm:pt>
    <dgm:pt modelId="{08E19961-C936-435B-B03C-E7912AAAC738}" type="parTrans" cxnId="{9FB6F2EF-DC4A-46B4-9D63-4B3510AF88C1}">
      <dgm:prSet/>
      <dgm:spPr/>
      <dgm:t>
        <a:bodyPr/>
        <a:lstStyle/>
        <a:p>
          <a:endParaRPr lang="en-US"/>
        </a:p>
      </dgm:t>
    </dgm:pt>
    <dgm:pt modelId="{BE1F8458-B19E-4278-8209-2DEB93676D18}" type="sibTrans" cxnId="{9FB6F2EF-DC4A-46B4-9D63-4B3510AF88C1}">
      <dgm:prSet/>
      <dgm:spPr/>
      <dgm:t>
        <a:bodyPr/>
        <a:lstStyle/>
        <a:p>
          <a:endParaRPr lang="en-US"/>
        </a:p>
      </dgm:t>
    </dgm:pt>
    <dgm:pt modelId="{010D8237-5D09-4E45-AC13-2CE92CE37235}">
      <dgm:prSet/>
      <dgm:spPr/>
      <dgm:t>
        <a:bodyPr/>
        <a:lstStyle/>
        <a:p>
          <a:pPr>
            <a:lnSpc>
              <a:spcPct val="100000"/>
            </a:lnSpc>
          </a:pPr>
          <a:r>
            <a:rPr lang="en-US" b="0" i="0"/>
            <a:t>Creating team size and required roles.</a:t>
          </a:r>
          <a:endParaRPr lang="en-US"/>
        </a:p>
      </dgm:t>
    </dgm:pt>
    <dgm:pt modelId="{5D70336F-1A28-4DF8-889B-578C6B2B15B4}" type="parTrans" cxnId="{8791BD43-843E-496F-AB0E-5E9135ABF5CC}">
      <dgm:prSet/>
      <dgm:spPr/>
      <dgm:t>
        <a:bodyPr/>
        <a:lstStyle/>
        <a:p>
          <a:endParaRPr lang="en-US"/>
        </a:p>
      </dgm:t>
    </dgm:pt>
    <dgm:pt modelId="{5D9E6361-BCA5-435E-AC9D-A588094705F5}" type="sibTrans" cxnId="{8791BD43-843E-496F-AB0E-5E9135ABF5CC}">
      <dgm:prSet/>
      <dgm:spPr/>
      <dgm:t>
        <a:bodyPr/>
        <a:lstStyle/>
        <a:p>
          <a:endParaRPr lang="en-US"/>
        </a:p>
      </dgm:t>
    </dgm:pt>
    <dgm:pt modelId="{3219BC7B-51F2-461A-BA5D-0DC1F5C24E5C}">
      <dgm:prSet/>
      <dgm:spPr/>
      <dgm:t>
        <a:bodyPr/>
        <a:lstStyle/>
        <a:p>
          <a:pPr>
            <a:lnSpc>
              <a:spcPct val="100000"/>
            </a:lnSpc>
          </a:pPr>
          <a:r>
            <a:rPr lang="en-US" b="0" i="0"/>
            <a:t>Creating a proposal and charter. </a:t>
          </a:r>
          <a:endParaRPr lang="en-US"/>
        </a:p>
      </dgm:t>
    </dgm:pt>
    <dgm:pt modelId="{8733B972-5078-4D14-B826-C367EDF5A653}" type="parTrans" cxnId="{175B8F42-E8E9-4CAC-88C3-59D9A0A6823B}">
      <dgm:prSet/>
      <dgm:spPr/>
      <dgm:t>
        <a:bodyPr/>
        <a:lstStyle/>
        <a:p>
          <a:endParaRPr lang="en-US"/>
        </a:p>
      </dgm:t>
    </dgm:pt>
    <dgm:pt modelId="{DF7BA286-99CC-4755-93A4-B2F2C02A9570}" type="sibTrans" cxnId="{175B8F42-E8E9-4CAC-88C3-59D9A0A6823B}">
      <dgm:prSet/>
      <dgm:spPr/>
      <dgm:t>
        <a:bodyPr/>
        <a:lstStyle/>
        <a:p>
          <a:endParaRPr lang="en-US"/>
        </a:p>
      </dgm:t>
    </dgm:pt>
    <dgm:pt modelId="{A5BD0C84-0551-4632-9F97-F4E822180972}" type="pres">
      <dgm:prSet presAssocID="{C04C22B6-0277-4504-861A-A147C257D548}" presName="root" presStyleCnt="0">
        <dgm:presLayoutVars>
          <dgm:dir/>
          <dgm:resizeHandles val="exact"/>
        </dgm:presLayoutVars>
      </dgm:prSet>
      <dgm:spPr/>
    </dgm:pt>
    <dgm:pt modelId="{49D29790-66DE-4607-8F3F-6E6F2AB4B37A}" type="pres">
      <dgm:prSet presAssocID="{7F9B652D-7969-49C7-9F5A-051E77134D1A}" presName="compNode" presStyleCnt="0"/>
      <dgm:spPr/>
    </dgm:pt>
    <dgm:pt modelId="{F1D58982-D0AA-4807-808A-49C842AD8E58}" type="pres">
      <dgm:prSet presAssocID="{7F9B652D-7969-49C7-9F5A-051E77134D1A}" presName="bgRect" presStyleLbl="bgShp" presStyleIdx="0" presStyleCnt="5"/>
      <dgm:spPr/>
    </dgm:pt>
    <dgm:pt modelId="{E507F520-D72C-4FD8-8747-3EC800C95A5E}" type="pres">
      <dgm:prSet presAssocID="{7F9B652D-7969-49C7-9F5A-051E77134D1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7C1CFBC6-E740-4483-9D78-4CDF3FD1E87D}" type="pres">
      <dgm:prSet presAssocID="{7F9B652D-7969-49C7-9F5A-051E77134D1A}" presName="spaceRect" presStyleCnt="0"/>
      <dgm:spPr/>
    </dgm:pt>
    <dgm:pt modelId="{CFD82162-C7B5-4638-A938-1E447B0C49EC}" type="pres">
      <dgm:prSet presAssocID="{7F9B652D-7969-49C7-9F5A-051E77134D1A}" presName="parTx" presStyleLbl="revTx" presStyleIdx="0" presStyleCnt="5">
        <dgm:presLayoutVars>
          <dgm:chMax val="0"/>
          <dgm:chPref val="0"/>
        </dgm:presLayoutVars>
      </dgm:prSet>
      <dgm:spPr/>
    </dgm:pt>
    <dgm:pt modelId="{C4F9184D-558E-4656-9A23-EFA57B0A4DA1}" type="pres">
      <dgm:prSet presAssocID="{CC93B866-B759-4442-B2B8-E03CB3BCCD5C}" presName="sibTrans" presStyleCnt="0"/>
      <dgm:spPr/>
    </dgm:pt>
    <dgm:pt modelId="{6146697C-EA19-4FA4-A53D-4641958A6C03}" type="pres">
      <dgm:prSet presAssocID="{61842EDE-4AD2-4EFD-9B12-A2EE593D7D05}" presName="compNode" presStyleCnt="0"/>
      <dgm:spPr/>
    </dgm:pt>
    <dgm:pt modelId="{BCA5C733-E120-4996-8374-D6C654A5B5F7}" type="pres">
      <dgm:prSet presAssocID="{61842EDE-4AD2-4EFD-9B12-A2EE593D7D05}" presName="bgRect" presStyleLbl="bgShp" presStyleIdx="1" presStyleCnt="5"/>
      <dgm:spPr/>
    </dgm:pt>
    <dgm:pt modelId="{60ED4C22-1EDE-4E90-A048-F5200667C62D}" type="pres">
      <dgm:prSet presAssocID="{61842EDE-4AD2-4EFD-9B12-A2EE593D7D0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FB39C166-0D15-4D9E-A79F-E5D6BCB90FE2}" type="pres">
      <dgm:prSet presAssocID="{61842EDE-4AD2-4EFD-9B12-A2EE593D7D05}" presName="spaceRect" presStyleCnt="0"/>
      <dgm:spPr/>
    </dgm:pt>
    <dgm:pt modelId="{0C2612D4-4495-48B4-953B-1F608AF91572}" type="pres">
      <dgm:prSet presAssocID="{61842EDE-4AD2-4EFD-9B12-A2EE593D7D05}" presName="parTx" presStyleLbl="revTx" presStyleIdx="1" presStyleCnt="5">
        <dgm:presLayoutVars>
          <dgm:chMax val="0"/>
          <dgm:chPref val="0"/>
        </dgm:presLayoutVars>
      </dgm:prSet>
      <dgm:spPr/>
    </dgm:pt>
    <dgm:pt modelId="{E367CDD5-91A9-4D52-A989-10D9DC7A7B46}" type="pres">
      <dgm:prSet presAssocID="{DA985167-47C6-476D-BFC8-99AF4E9218B9}" presName="sibTrans" presStyleCnt="0"/>
      <dgm:spPr/>
    </dgm:pt>
    <dgm:pt modelId="{412052A8-F302-48B7-B744-A6EEB6CECB37}" type="pres">
      <dgm:prSet presAssocID="{823EC1BD-FF45-4334-813D-5DA5E399DDEA}" presName="compNode" presStyleCnt="0"/>
      <dgm:spPr/>
    </dgm:pt>
    <dgm:pt modelId="{983B5AD6-42DA-462B-BF53-A1B78C3380CA}" type="pres">
      <dgm:prSet presAssocID="{823EC1BD-FF45-4334-813D-5DA5E399DDEA}" presName="bgRect" presStyleLbl="bgShp" presStyleIdx="2" presStyleCnt="5"/>
      <dgm:spPr/>
    </dgm:pt>
    <dgm:pt modelId="{4E804D97-3897-442F-B08D-2E0AAF8BD92F}" type="pres">
      <dgm:prSet presAssocID="{823EC1BD-FF45-4334-813D-5DA5E399DDE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eting"/>
        </a:ext>
      </dgm:extLst>
    </dgm:pt>
    <dgm:pt modelId="{A5E22CDA-594D-4D39-8964-9AE0585CEADF}" type="pres">
      <dgm:prSet presAssocID="{823EC1BD-FF45-4334-813D-5DA5E399DDEA}" presName="spaceRect" presStyleCnt="0"/>
      <dgm:spPr/>
    </dgm:pt>
    <dgm:pt modelId="{0EF99744-4E3A-4598-8D22-412086EADB06}" type="pres">
      <dgm:prSet presAssocID="{823EC1BD-FF45-4334-813D-5DA5E399DDEA}" presName="parTx" presStyleLbl="revTx" presStyleIdx="2" presStyleCnt="5">
        <dgm:presLayoutVars>
          <dgm:chMax val="0"/>
          <dgm:chPref val="0"/>
        </dgm:presLayoutVars>
      </dgm:prSet>
      <dgm:spPr/>
    </dgm:pt>
    <dgm:pt modelId="{D2F3BD43-9741-4C62-88AB-8EF09DC79313}" type="pres">
      <dgm:prSet presAssocID="{BE1F8458-B19E-4278-8209-2DEB93676D18}" presName="sibTrans" presStyleCnt="0"/>
      <dgm:spPr/>
    </dgm:pt>
    <dgm:pt modelId="{54E2390D-9A6F-4B8F-A51A-2266B64287EA}" type="pres">
      <dgm:prSet presAssocID="{010D8237-5D09-4E45-AC13-2CE92CE37235}" presName="compNode" presStyleCnt="0"/>
      <dgm:spPr/>
    </dgm:pt>
    <dgm:pt modelId="{BBBB211B-3102-46E7-B76E-343693622E5D}" type="pres">
      <dgm:prSet presAssocID="{010D8237-5D09-4E45-AC13-2CE92CE37235}" presName="bgRect" presStyleLbl="bgShp" presStyleIdx="3" presStyleCnt="5"/>
      <dgm:spPr/>
    </dgm:pt>
    <dgm:pt modelId="{46807E46-D6EF-4954-A604-5E179B63FF32}" type="pres">
      <dgm:prSet presAssocID="{010D8237-5D09-4E45-AC13-2CE92CE3723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BF8C7286-CE8C-4CDC-9B21-66A553437ACC}" type="pres">
      <dgm:prSet presAssocID="{010D8237-5D09-4E45-AC13-2CE92CE37235}" presName="spaceRect" presStyleCnt="0"/>
      <dgm:spPr/>
    </dgm:pt>
    <dgm:pt modelId="{F91883BF-0BC3-4988-B8D1-3AD37183DB4D}" type="pres">
      <dgm:prSet presAssocID="{010D8237-5D09-4E45-AC13-2CE92CE37235}" presName="parTx" presStyleLbl="revTx" presStyleIdx="3" presStyleCnt="5">
        <dgm:presLayoutVars>
          <dgm:chMax val="0"/>
          <dgm:chPref val="0"/>
        </dgm:presLayoutVars>
      </dgm:prSet>
      <dgm:spPr/>
    </dgm:pt>
    <dgm:pt modelId="{4DCFAFD1-1BA4-4B14-9704-D4A41931BCED}" type="pres">
      <dgm:prSet presAssocID="{5D9E6361-BCA5-435E-AC9D-A588094705F5}" presName="sibTrans" presStyleCnt="0"/>
      <dgm:spPr/>
    </dgm:pt>
    <dgm:pt modelId="{10DEB3B8-3FF8-48BA-AF58-33ECC7AED2BE}" type="pres">
      <dgm:prSet presAssocID="{3219BC7B-51F2-461A-BA5D-0DC1F5C24E5C}" presName="compNode" presStyleCnt="0"/>
      <dgm:spPr/>
    </dgm:pt>
    <dgm:pt modelId="{064BDFBD-5F38-4261-8176-E3C8C59F3DDC}" type="pres">
      <dgm:prSet presAssocID="{3219BC7B-51F2-461A-BA5D-0DC1F5C24E5C}" presName="bgRect" presStyleLbl="bgShp" presStyleIdx="4" presStyleCnt="5"/>
      <dgm:spPr/>
    </dgm:pt>
    <dgm:pt modelId="{2F537C4C-B195-4125-B623-FA718098704B}" type="pres">
      <dgm:prSet presAssocID="{3219BC7B-51F2-461A-BA5D-0DC1F5C24E5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ntract"/>
        </a:ext>
      </dgm:extLst>
    </dgm:pt>
    <dgm:pt modelId="{D69B05DA-F67D-4203-A1A1-8E319A3603A9}" type="pres">
      <dgm:prSet presAssocID="{3219BC7B-51F2-461A-BA5D-0DC1F5C24E5C}" presName="spaceRect" presStyleCnt="0"/>
      <dgm:spPr/>
    </dgm:pt>
    <dgm:pt modelId="{F7EF51F1-4368-445E-9866-4E0E80006FC1}" type="pres">
      <dgm:prSet presAssocID="{3219BC7B-51F2-461A-BA5D-0DC1F5C24E5C}" presName="parTx" presStyleLbl="revTx" presStyleIdx="4" presStyleCnt="5">
        <dgm:presLayoutVars>
          <dgm:chMax val="0"/>
          <dgm:chPref val="0"/>
        </dgm:presLayoutVars>
      </dgm:prSet>
      <dgm:spPr/>
    </dgm:pt>
  </dgm:ptLst>
  <dgm:cxnLst>
    <dgm:cxn modelId="{759D3C35-20C1-AD4D-A820-89BCF0F06E69}" type="presOf" srcId="{823EC1BD-FF45-4334-813D-5DA5E399DDEA}" destId="{0EF99744-4E3A-4598-8D22-412086EADB06}" srcOrd="0" destOrd="0" presId="urn:microsoft.com/office/officeart/2018/2/layout/IconVerticalSolidList"/>
    <dgm:cxn modelId="{9A04ED35-C1E5-479D-9425-5B8AF840E420}" srcId="{C04C22B6-0277-4504-861A-A147C257D548}" destId="{7F9B652D-7969-49C7-9F5A-051E77134D1A}" srcOrd="0" destOrd="0" parTransId="{AB5E5206-10F9-4894-8C51-7295419CB26F}" sibTransId="{CC93B866-B759-4442-B2B8-E03CB3BCCD5C}"/>
    <dgm:cxn modelId="{FE9CB841-B3D4-ED4A-9648-C12F6638EE43}" type="presOf" srcId="{C04C22B6-0277-4504-861A-A147C257D548}" destId="{A5BD0C84-0551-4632-9F97-F4E822180972}" srcOrd="0" destOrd="0" presId="urn:microsoft.com/office/officeart/2018/2/layout/IconVerticalSolidList"/>
    <dgm:cxn modelId="{175B8F42-E8E9-4CAC-88C3-59D9A0A6823B}" srcId="{C04C22B6-0277-4504-861A-A147C257D548}" destId="{3219BC7B-51F2-461A-BA5D-0DC1F5C24E5C}" srcOrd="4" destOrd="0" parTransId="{8733B972-5078-4D14-B826-C367EDF5A653}" sibTransId="{DF7BA286-99CC-4755-93A4-B2F2C02A9570}"/>
    <dgm:cxn modelId="{8791BD43-843E-496F-AB0E-5E9135ABF5CC}" srcId="{C04C22B6-0277-4504-861A-A147C257D548}" destId="{010D8237-5D09-4E45-AC13-2CE92CE37235}" srcOrd="3" destOrd="0" parTransId="{5D70336F-1A28-4DF8-889B-578C6B2B15B4}" sibTransId="{5D9E6361-BCA5-435E-AC9D-A588094705F5}"/>
    <dgm:cxn modelId="{BBF3A68C-722F-A041-AD39-5383C8551559}" type="presOf" srcId="{7F9B652D-7969-49C7-9F5A-051E77134D1A}" destId="{CFD82162-C7B5-4638-A938-1E447B0C49EC}" srcOrd="0" destOrd="0" presId="urn:microsoft.com/office/officeart/2018/2/layout/IconVerticalSolidList"/>
    <dgm:cxn modelId="{72C2EA9F-94D7-B240-BF5A-E4205B3CFAA2}" type="presOf" srcId="{3219BC7B-51F2-461A-BA5D-0DC1F5C24E5C}" destId="{F7EF51F1-4368-445E-9866-4E0E80006FC1}" srcOrd="0" destOrd="0" presId="urn:microsoft.com/office/officeart/2018/2/layout/IconVerticalSolidList"/>
    <dgm:cxn modelId="{6B3F72A0-85B1-6A40-9968-71FE8C0E7061}" type="presOf" srcId="{61842EDE-4AD2-4EFD-9B12-A2EE593D7D05}" destId="{0C2612D4-4495-48B4-953B-1F608AF91572}" srcOrd="0" destOrd="0" presId="urn:microsoft.com/office/officeart/2018/2/layout/IconVerticalSolidList"/>
    <dgm:cxn modelId="{D77BBED6-E622-A24F-887F-A4C08A6D825D}" type="presOf" srcId="{010D8237-5D09-4E45-AC13-2CE92CE37235}" destId="{F91883BF-0BC3-4988-B8D1-3AD37183DB4D}" srcOrd="0" destOrd="0" presId="urn:microsoft.com/office/officeart/2018/2/layout/IconVerticalSolidList"/>
    <dgm:cxn modelId="{E22129DE-57E7-46C0-BEDC-7FFDC0230816}" srcId="{C04C22B6-0277-4504-861A-A147C257D548}" destId="{61842EDE-4AD2-4EFD-9B12-A2EE593D7D05}" srcOrd="1" destOrd="0" parTransId="{71F5D22A-85B6-4DFF-98A7-FC18343808D7}" sibTransId="{DA985167-47C6-476D-BFC8-99AF4E9218B9}"/>
    <dgm:cxn modelId="{9FB6F2EF-DC4A-46B4-9D63-4B3510AF88C1}" srcId="{C04C22B6-0277-4504-861A-A147C257D548}" destId="{823EC1BD-FF45-4334-813D-5DA5E399DDEA}" srcOrd="2" destOrd="0" parTransId="{08E19961-C936-435B-B03C-E7912AAAC738}" sibTransId="{BE1F8458-B19E-4278-8209-2DEB93676D18}"/>
    <dgm:cxn modelId="{36D3D833-5DC7-9041-9C13-02E1C5EC3A3A}" type="presParOf" srcId="{A5BD0C84-0551-4632-9F97-F4E822180972}" destId="{49D29790-66DE-4607-8F3F-6E6F2AB4B37A}" srcOrd="0" destOrd="0" presId="urn:microsoft.com/office/officeart/2018/2/layout/IconVerticalSolidList"/>
    <dgm:cxn modelId="{1C734CFD-B0DB-8A49-AEFA-C8C675BBD555}" type="presParOf" srcId="{49D29790-66DE-4607-8F3F-6E6F2AB4B37A}" destId="{F1D58982-D0AA-4807-808A-49C842AD8E58}" srcOrd="0" destOrd="0" presId="urn:microsoft.com/office/officeart/2018/2/layout/IconVerticalSolidList"/>
    <dgm:cxn modelId="{38E42168-04AB-6A4D-B40B-B375D08BD997}" type="presParOf" srcId="{49D29790-66DE-4607-8F3F-6E6F2AB4B37A}" destId="{E507F520-D72C-4FD8-8747-3EC800C95A5E}" srcOrd="1" destOrd="0" presId="urn:microsoft.com/office/officeart/2018/2/layout/IconVerticalSolidList"/>
    <dgm:cxn modelId="{11C38699-F074-8E43-A1EE-E74985CE765B}" type="presParOf" srcId="{49D29790-66DE-4607-8F3F-6E6F2AB4B37A}" destId="{7C1CFBC6-E740-4483-9D78-4CDF3FD1E87D}" srcOrd="2" destOrd="0" presId="urn:microsoft.com/office/officeart/2018/2/layout/IconVerticalSolidList"/>
    <dgm:cxn modelId="{AB61D0DB-6CB7-E543-9F02-C8CBA8D3B4B9}" type="presParOf" srcId="{49D29790-66DE-4607-8F3F-6E6F2AB4B37A}" destId="{CFD82162-C7B5-4638-A938-1E447B0C49EC}" srcOrd="3" destOrd="0" presId="urn:microsoft.com/office/officeart/2018/2/layout/IconVerticalSolidList"/>
    <dgm:cxn modelId="{901510C5-6E98-0646-8196-1975E214B54D}" type="presParOf" srcId="{A5BD0C84-0551-4632-9F97-F4E822180972}" destId="{C4F9184D-558E-4656-9A23-EFA57B0A4DA1}" srcOrd="1" destOrd="0" presId="urn:microsoft.com/office/officeart/2018/2/layout/IconVerticalSolidList"/>
    <dgm:cxn modelId="{6D8AF3E5-7CC0-E54D-98BE-A9DC03415695}" type="presParOf" srcId="{A5BD0C84-0551-4632-9F97-F4E822180972}" destId="{6146697C-EA19-4FA4-A53D-4641958A6C03}" srcOrd="2" destOrd="0" presId="urn:microsoft.com/office/officeart/2018/2/layout/IconVerticalSolidList"/>
    <dgm:cxn modelId="{7A45AC42-48FE-814B-95DB-04508BF73BB0}" type="presParOf" srcId="{6146697C-EA19-4FA4-A53D-4641958A6C03}" destId="{BCA5C733-E120-4996-8374-D6C654A5B5F7}" srcOrd="0" destOrd="0" presId="urn:microsoft.com/office/officeart/2018/2/layout/IconVerticalSolidList"/>
    <dgm:cxn modelId="{F1FAE137-CAE1-024A-AA23-C898F393648D}" type="presParOf" srcId="{6146697C-EA19-4FA4-A53D-4641958A6C03}" destId="{60ED4C22-1EDE-4E90-A048-F5200667C62D}" srcOrd="1" destOrd="0" presId="urn:microsoft.com/office/officeart/2018/2/layout/IconVerticalSolidList"/>
    <dgm:cxn modelId="{9F3E7BA2-8195-C542-B2B6-78D53F9861D5}" type="presParOf" srcId="{6146697C-EA19-4FA4-A53D-4641958A6C03}" destId="{FB39C166-0D15-4D9E-A79F-E5D6BCB90FE2}" srcOrd="2" destOrd="0" presId="urn:microsoft.com/office/officeart/2018/2/layout/IconVerticalSolidList"/>
    <dgm:cxn modelId="{A256BF05-71B9-0F48-8739-F09CB4531E89}" type="presParOf" srcId="{6146697C-EA19-4FA4-A53D-4641958A6C03}" destId="{0C2612D4-4495-48B4-953B-1F608AF91572}" srcOrd="3" destOrd="0" presId="urn:microsoft.com/office/officeart/2018/2/layout/IconVerticalSolidList"/>
    <dgm:cxn modelId="{15850C5A-FA16-EA43-BC99-BAE0D9020E4B}" type="presParOf" srcId="{A5BD0C84-0551-4632-9F97-F4E822180972}" destId="{E367CDD5-91A9-4D52-A989-10D9DC7A7B46}" srcOrd="3" destOrd="0" presId="urn:microsoft.com/office/officeart/2018/2/layout/IconVerticalSolidList"/>
    <dgm:cxn modelId="{75D1F2FA-43D6-1047-B795-ABC2AD7F4B82}" type="presParOf" srcId="{A5BD0C84-0551-4632-9F97-F4E822180972}" destId="{412052A8-F302-48B7-B744-A6EEB6CECB37}" srcOrd="4" destOrd="0" presId="urn:microsoft.com/office/officeart/2018/2/layout/IconVerticalSolidList"/>
    <dgm:cxn modelId="{3CA8CA74-709A-1E40-AD47-02DBF8B6FA74}" type="presParOf" srcId="{412052A8-F302-48B7-B744-A6EEB6CECB37}" destId="{983B5AD6-42DA-462B-BF53-A1B78C3380CA}" srcOrd="0" destOrd="0" presId="urn:microsoft.com/office/officeart/2018/2/layout/IconVerticalSolidList"/>
    <dgm:cxn modelId="{ECCDF888-EF44-A240-9E40-62E38E2C7CC9}" type="presParOf" srcId="{412052A8-F302-48B7-B744-A6EEB6CECB37}" destId="{4E804D97-3897-442F-B08D-2E0AAF8BD92F}" srcOrd="1" destOrd="0" presId="urn:microsoft.com/office/officeart/2018/2/layout/IconVerticalSolidList"/>
    <dgm:cxn modelId="{44EADCD7-28D4-9A43-9AB1-EC47F7C76D8A}" type="presParOf" srcId="{412052A8-F302-48B7-B744-A6EEB6CECB37}" destId="{A5E22CDA-594D-4D39-8964-9AE0585CEADF}" srcOrd="2" destOrd="0" presId="urn:microsoft.com/office/officeart/2018/2/layout/IconVerticalSolidList"/>
    <dgm:cxn modelId="{A7ED926E-284A-694F-AAE0-6535E730FA24}" type="presParOf" srcId="{412052A8-F302-48B7-B744-A6EEB6CECB37}" destId="{0EF99744-4E3A-4598-8D22-412086EADB06}" srcOrd="3" destOrd="0" presId="urn:microsoft.com/office/officeart/2018/2/layout/IconVerticalSolidList"/>
    <dgm:cxn modelId="{DFF2A3CF-BD04-3746-B3AB-52F669A82C65}" type="presParOf" srcId="{A5BD0C84-0551-4632-9F97-F4E822180972}" destId="{D2F3BD43-9741-4C62-88AB-8EF09DC79313}" srcOrd="5" destOrd="0" presId="urn:microsoft.com/office/officeart/2018/2/layout/IconVerticalSolidList"/>
    <dgm:cxn modelId="{BDE95A40-B0B2-A944-94BD-16B2C2C4F89B}" type="presParOf" srcId="{A5BD0C84-0551-4632-9F97-F4E822180972}" destId="{54E2390D-9A6F-4B8F-A51A-2266B64287EA}" srcOrd="6" destOrd="0" presId="urn:microsoft.com/office/officeart/2018/2/layout/IconVerticalSolidList"/>
    <dgm:cxn modelId="{73CBAB77-74B5-294C-9249-A9E0DE1F5193}" type="presParOf" srcId="{54E2390D-9A6F-4B8F-A51A-2266B64287EA}" destId="{BBBB211B-3102-46E7-B76E-343693622E5D}" srcOrd="0" destOrd="0" presId="urn:microsoft.com/office/officeart/2018/2/layout/IconVerticalSolidList"/>
    <dgm:cxn modelId="{9B75753B-E0C0-F24A-A967-7EEAF9D3086E}" type="presParOf" srcId="{54E2390D-9A6F-4B8F-A51A-2266B64287EA}" destId="{46807E46-D6EF-4954-A604-5E179B63FF32}" srcOrd="1" destOrd="0" presId="urn:microsoft.com/office/officeart/2018/2/layout/IconVerticalSolidList"/>
    <dgm:cxn modelId="{C7A418CF-51D3-5545-AB3E-DA549FB5FD80}" type="presParOf" srcId="{54E2390D-9A6F-4B8F-A51A-2266B64287EA}" destId="{BF8C7286-CE8C-4CDC-9B21-66A553437ACC}" srcOrd="2" destOrd="0" presId="urn:microsoft.com/office/officeart/2018/2/layout/IconVerticalSolidList"/>
    <dgm:cxn modelId="{452B36A4-063C-B949-A97C-963654EB8355}" type="presParOf" srcId="{54E2390D-9A6F-4B8F-A51A-2266B64287EA}" destId="{F91883BF-0BC3-4988-B8D1-3AD37183DB4D}" srcOrd="3" destOrd="0" presId="urn:microsoft.com/office/officeart/2018/2/layout/IconVerticalSolidList"/>
    <dgm:cxn modelId="{F921229D-0E49-EA44-925B-8D381637DC5C}" type="presParOf" srcId="{A5BD0C84-0551-4632-9F97-F4E822180972}" destId="{4DCFAFD1-1BA4-4B14-9704-D4A41931BCED}" srcOrd="7" destOrd="0" presId="urn:microsoft.com/office/officeart/2018/2/layout/IconVerticalSolidList"/>
    <dgm:cxn modelId="{DDD48AB0-462F-EA43-BF40-D8747AC7C8E1}" type="presParOf" srcId="{A5BD0C84-0551-4632-9F97-F4E822180972}" destId="{10DEB3B8-3FF8-48BA-AF58-33ECC7AED2BE}" srcOrd="8" destOrd="0" presId="urn:microsoft.com/office/officeart/2018/2/layout/IconVerticalSolidList"/>
    <dgm:cxn modelId="{F1BF1B6B-15F2-A546-9EC8-7C5C8775AE23}" type="presParOf" srcId="{10DEB3B8-3FF8-48BA-AF58-33ECC7AED2BE}" destId="{064BDFBD-5F38-4261-8176-E3C8C59F3DDC}" srcOrd="0" destOrd="0" presId="urn:microsoft.com/office/officeart/2018/2/layout/IconVerticalSolidList"/>
    <dgm:cxn modelId="{A0D7B93E-462B-D542-89BF-A86E54D4A4FE}" type="presParOf" srcId="{10DEB3B8-3FF8-48BA-AF58-33ECC7AED2BE}" destId="{2F537C4C-B195-4125-B623-FA718098704B}" srcOrd="1" destOrd="0" presId="urn:microsoft.com/office/officeart/2018/2/layout/IconVerticalSolidList"/>
    <dgm:cxn modelId="{57EA0B07-BD9E-DF44-9D95-180936C9A46F}" type="presParOf" srcId="{10DEB3B8-3FF8-48BA-AF58-33ECC7AED2BE}" destId="{D69B05DA-F67D-4203-A1A1-8E319A3603A9}" srcOrd="2" destOrd="0" presId="urn:microsoft.com/office/officeart/2018/2/layout/IconVerticalSolidList"/>
    <dgm:cxn modelId="{0D64F220-AE76-9B40-9270-8339F0C55C00}" type="presParOf" srcId="{10DEB3B8-3FF8-48BA-AF58-33ECC7AED2BE}" destId="{F7EF51F1-4368-445E-9866-4E0E80006FC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C88397-43DC-44D9-BE7E-7480FE6432B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4DD6E21-87E6-4328-BCC2-820F759E5448}">
      <dgm:prSet/>
      <dgm:spPr/>
      <dgm:t>
        <a:bodyPr/>
        <a:lstStyle/>
        <a:p>
          <a:r>
            <a:rPr lang="en-US" b="0" i="0"/>
            <a:t>Creating task schedule and completion time goals.</a:t>
          </a:r>
          <a:endParaRPr lang="en-US"/>
        </a:p>
      </dgm:t>
    </dgm:pt>
    <dgm:pt modelId="{C7CC3176-C3D1-4966-BD05-0B6CAFD8C113}" type="parTrans" cxnId="{17A58914-DB95-4306-A946-CF46677E770B}">
      <dgm:prSet/>
      <dgm:spPr/>
      <dgm:t>
        <a:bodyPr/>
        <a:lstStyle/>
        <a:p>
          <a:endParaRPr lang="en-US"/>
        </a:p>
      </dgm:t>
    </dgm:pt>
    <dgm:pt modelId="{82EA187B-7A8E-4FFE-AFBA-05205CE1D68A}" type="sibTrans" cxnId="{17A58914-DB95-4306-A946-CF46677E770B}">
      <dgm:prSet/>
      <dgm:spPr/>
      <dgm:t>
        <a:bodyPr/>
        <a:lstStyle/>
        <a:p>
          <a:endParaRPr lang="en-US"/>
        </a:p>
      </dgm:t>
    </dgm:pt>
    <dgm:pt modelId="{2D570313-4EFF-42FE-990D-15052BFB4F49}">
      <dgm:prSet/>
      <dgm:spPr/>
      <dgm:t>
        <a:bodyPr/>
        <a:lstStyle/>
        <a:p>
          <a:r>
            <a:rPr lang="en-US" b="0" i="0"/>
            <a:t>Creating priorities from greatest to least.  </a:t>
          </a:r>
          <a:endParaRPr lang="en-US"/>
        </a:p>
      </dgm:t>
    </dgm:pt>
    <dgm:pt modelId="{80A5C323-56AA-4D7A-BC74-22818A70A352}" type="parTrans" cxnId="{411379B3-81A9-4ECD-88EE-2489AA0BDFC5}">
      <dgm:prSet/>
      <dgm:spPr/>
      <dgm:t>
        <a:bodyPr/>
        <a:lstStyle/>
        <a:p>
          <a:endParaRPr lang="en-US"/>
        </a:p>
      </dgm:t>
    </dgm:pt>
    <dgm:pt modelId="{BD85D981-7142-4CE8-9FED-17ED84AAC145}" type="sibTrans" cxnId="{411379B3-81A9-4ECD-88EE-2489AA0BDFC5}">
      <dgm:prSet/>
      <dgm:spPr/>
      <dgm:t>
        <a:bodyPr/>
        <a:lstStyle/>
        <a:p>
          <a:endParaRPr lang="en-US"/>
        </a:p>
      </dgm:t>
    </dgm:pt>
    <dgm:pt modelId="{C2A98E88-1075-436D-AB30-37E886C3AF35}">
      <dgm:prSet/>
      <dgm:spPr/>
      <dgm:t>
        <a:bodyPr/>
        <a:lstStyle/>
        <a:p>
          <a:r>
            <a:rPr lang="en-US" b="0" i="0"/>
            <a:t>Establishing a risk assessment of possible issues. </a:t>
          </a:r>
          <a:endParaRPr lang="en-US"/>
        </a:p>
      </dgm:t>
    </dgm:pt>
    <dgm:pt modelId="{D56A405C-4DCD-451D-B92F-E567DE76203F}" type="parTrans" cxnId="{CCCAE815-3A0C-4AF5-9212-5D02DF9DC77C}">
      <dgm:prSet/>
      <dgm:spPr/>
      <dgm:t>
        <a:bodyPr/>
        <a:lstStyle/>
        <a:p>
          <a:endParaRPr lang="en-US"/>
        </a:p>
      </dgm:t>
    </dgm:pt>
    <dgm:pt modelId="{E603B544-96E1-436F-BD05-57CFC611EDC1}" type="sibTrans" cxnId="{CCCAE815-3A0C-4AF5-9212-5D02DF9DC77C}">
      <dgm:prSet/>
      <dgm:spPr/>
      <dgm:t>
        <a:bodyPr/>
        <a:lstStyle/>
        <a:p>
          <a:endParaRPr lang="en-US"/>
        </a:p>
      </dgm:t>
    </dgm:pt>
    <dgm:pt modelId="{BA026258-4927-41D7-A630-6394D5E0215A}">
      <dgm:prSet/>
      <dgm:spPr/>
      <dgm:t>
        <a:bodyPr/>
        <a:lstStyle/>
        <a:p>
          <a:r>
            <a:rPr lang="en-US" b="0" i="0"/>
            <a:t>Planning kick off meeting.</a:t>
          </a:r>
          <a:endParaRPr lang="en-US"/>
        </a:p>
      </dgm:t>
    </dgm:pt>
    <dgm:pt modelId="{B8EF9ACE-D6CD-44E8-AD3B-372D8927E5E5}" type="parTrans" cxnId="{C4ADA491-6AD1-46E9-A70E-EAB18D8B28AA}">
      <dgm:prSet/>
      <dgm:spPr/>
      <dgm:t>
        <a:bodyPr/>
        <a:lstStyle/>
        <a:p>
          <a:endParaRPr lang="en-US"/>
        </a:p>
      </dgm:t>
    </dgm:pt>
    <dgm:pt modelId="{4CE4A686-6C4B-47BD-8CD5-72856E9164EB}" type="sibTrans" cxnId="{C4ADA491-6AD1-46E9-A70E-EAB18D8B28AA}">
      <dgm:prSet/>
      <dgm:spPr/>
      <dgm:t>
        <a:bodyPr/>
        <a:lstStyle/>
        <a:p>
          <a:endParaRPr lang="en-US"/>
        </a:p>
      </dgm:t>
    </dgm:pt>
    <dgm:pt modelId="{61D7F9A6-8AEC-41C4-82D4-B0A84BBF3AF1}">
      <dgm:prSet/>
      <dgm:spPr/>
      <dgm:t>
        <a:bodyPr/>
        <a:lstStyle/>
        <a:p>
          <a:r>
            <a:rPr lang="en-US" b="0" i="0"/>
            <a:t>Creating meeting requirements for team and stakeholders.</a:t>
          </a:r>
          <a:endParaRPr lang="en-US"/>
        </a:p>
      </dgm:t>
    </dgm:pt>
    <dgm:pt modelId="{462425D2-EEDD-40E6-BA0B-D329A7F8BF5B}" type="parTrans" cxnId="{395C33BC-3FAA-4701-8B66-71CF99E55094}">
      <dgm:prSet/>
      <dgm:spPr/>
      <dgm:t>
        <a:bodyPr/>
        <a:lstStyle/>
        <a:p>
          <a:endParaRPr lang="en-US"/>
        </a:p>
      </dgm:t>
    </dgm:pt>
    <dgm:pt modelId="{B5E0E4C1-DE2A-47A9-926D-FF3E00EBF730}" type="sibTrans" cxnId="{395C33BC-3FAA-4701-8B66-71CF99E55094}">
      <dgm:prSet/>
      <dgm:spPr/>
      <dgm:t>
        <a:bodyPr/>
        <a:lstStyle/>
        <a:p>
          <a:endParaRPr lang="en-US"/>
        </a:p>
      </dgm:t>
    </dgm:pt>
    <dgm:pt modelId="{9F3935DA-1FD1-402A-89CA-5F3F54B7A1E6}" type="pres">
      <dgm:prSet presAssocID="{98C88397-43DC-44D9-BE7E-7480FE6432BE}" presName="root" presStyleCnt="0">
        <dgm:presLayoutVars>
          <dgm:dir/>
          <dgm:resizeHandles val="exact"/>
        </dgm:presLayoutVars>
      </dgm:prSet>
      <dgm:spPr/>
    </dgm:pt>
    <dgm:pt modelId="{09DCA5D9-5AC5-4FBB-85F1-E952E20F1CCC}" type="pres">
      <dgm:prSet presAssocID="{B4DD6E21-87E6-4328-BCC2-820F759E5448}" presName="compNode" presStyleCnt="0"/>
      <dgm:spPr/>
    </dgm:pt>
    <dgm:pt modelId="{8AABADBB-3EF1-4A15-9E76-891147483AB4}" type="pres">
      <dgm:prSet presAssocID="{B4DD6E21-87E6-4328-BCC2-820F759E5448}" presName="bgRect" presStyleLbl="bgShp" presStyleIdx="0" presStyleCnt="5"/>
      <dgm:spPr/>
    </dgm:pt>
    <dgm:pt modelId="{3676A415-5228-4495-8C3E-CA4592E6676C}" type="pres">
      <dgm:prSet presAssocID="{B4DD6E21-87E6-4328-BCC2-820F759E544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thly calendar"/>
        </a:ext>
      </dgm:extLst>
    </dgm:pt>
    <dgm:pt modelId="{6005BB2F-F2BD-4D8B-B6EB-1C5B138A162C}" type="pres">
      <dgm:prSet presAssocID="{B4DD6E21-87E6-4328-BCC2-820F759E5448}" presName="spaceRect" presStyleCnt="0"/>
      <dgm:spPr/>
    </dgm:pt>
    <dgm:pt modelId="{894AC32E-984D-47B1-8AE7-009F8CE0234D}" type="pres">
      <dgm:prSet presAssocID="{B4DD6E21-87E6-4328-BCC2-820F759E5448}" presName="parTx" presStyleLbl="revTx" presStyleIdx="0" presStyleCnt="5">
        <dgm:presLayoutVars>
          <dgm:chMax val="0"/>
          <dgm:chPref val="0"/>
        </dgm:presLayoutVars>
      </dgm:prSet>
      <dgm:spPr/>
    </dgm:pt>
    <dgm:pt modelId="{2EA320BB-F14C-4236-9D97-E626E3D6EF3D}" type="pres">
      <dgm:prSet presAssocID="{82EA187B-7A8E-4FFE-AFBA-05205CE1D68A}" presName="sibTrans" presStyleCnt="0"/>
      <dgm:spPr/>
    </dgm:pt>
    <dgm:pt modelId="{1CE8D911-6F1E-44A5-B9D9-06CEA4CC92A4}" type="pres">
      <dgm:prSet presAssocID="{2D570313-4EFF-42FE-990D-15052BFB4F49}" presName="compNode" presStyleCnt="0"/>
      <dgm:spPr/>
    </dgm:pt>
    <dgm:pt modelId="{4A212DF4-CF0E-4E02-96C4-6ED9C94F4551}" type="pres">
      <dgm:prSet presAssocID="{2D570313-4EFF-42FE-990D-15052BFB4F49}" presName="bgRect" presStyleLbl="bgShp" presStyleIdx="1" presStyleCnt="5"/>
      <dgm:spPr/>
    </dgm:pt>
    <dgm:pt modelId="{7D657160-9C28-4C89-8A51-FD8F9D28C438}" type="pres">
      <dgm:prSet presAssocID="{2D570313-4EFF-42FE-990D-15052BFB4F4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14E75C0A-8CCC-4787-831A-79CF2DDB8E2B}" type="pres">
      <dgm:prSet presAssocID="{2D570313-4EFF-42FE-990D-15052BFB4F49}" presName="spaceRect" presStyleCnt="0"/>
      <dgm:spPr/>
    </dgm:pt>
    <dgm:pt modelId="{62F8B748-916F-43CC-94A7-1D7524280F9B}" type="pres">
      <dgm:prSet presAssocID="{2D570313-4EFF-42FE-990D-15052BFB4F49}" presName="parTx" presStyleLbl="revTx" presStyleIdx="1" presStyleCnt="5">
        <dgm:presLayoutVars>
          <dgm:chMax val="0"/>
          <dgm:chPref val="0"/>
        </dgm:presLayoutVars>
      </dgm:prSet>
      <dgm:spPr/>
    </dgm:pt>
    <dgm:pt modelId="{2B98029D-5909-4E97-8871-3E2D3ADA43BC}" type="pres">
      <dgm:prSet presAssocID="{BD85D981-7142-4CE8-9FED-17ED84AAC145}" presName="sibTrans" presStyleCnt="0"/>
      <dgm:spPr/>
    </dgm:pt>
    <dgm:pt modelId="{B40680C0-7A85-4FCE-A5D8-83010756B022}" type="pres">
      <dgm:prSet presAssocID="{C2A98E88-1075-436D-AB30-37E886C3AF35}" presName="compNode" presStyleCnt="0"/>
      <dgm:spPr/>
    </dgm:pt>
    <dgm:pt modelId="{D6E1140A-FCA5-4AB9-8395-80091C980BE6}" type="pres">
      <dgm:prSet presAssocID="{C2A98E88-1075-436D-AB30-37E886C3AF35}" presName="bgRect" presStyleLbl="bgShp" presStyleIdx="2" presStyleCnt="5"/>
      <dgm:spPr/>
    </dgm:pt>
    <dgm:pt modelId="{BCBDA633-1D4A-4642-BD7B-521F40AE5111}" type="pres">
      <dgm:prSet presAssocID="{C2A98E88-1075-436D-AB30-37E886C3AF3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303DA36D-95FE-4F24-978F-52D0F194E8F6}" type="pres">
      <dgm:prSet presAssocID="{C2A98E88-1075-436D-AB30-37E886C3AF35}" presName="spaceRect" presStyleCnt="0"/>
      <dgm:spPr/>
    </dgm:pt>
    <dgm:pt modelId="{4ADED879-AE34-46BD-9C44-B010B4CCF7DB}" type="pres">
      <dgm:prSet presAssocID="{C2A98E88-1075-436D-AB30-37E886C3AF35}" presName="parTx" presStyleLbl="revTx" presStyleIdx="2" presStyleCnt="5">
        <dgm:presLayoutVars>
          <dgm:chMax val="0"/>
          <dgm:chPref val="0"/>
        </dgm:presLayoutVars>
      </dgm:prSet>
      <dgm:spPr/>
    </dgm:pt>
    <dgm:pt modelId="{50CC5C87-0DD6-4AEB-97CF-6EEED591F4AA}" type="pres">
      <dgm:prSet presAssocID="{E603B544-96E1-436F-BD05-57CFC611EDC1}" presName="sibTrans" presStyleCnt="0"/>
      <dgm:spPr/>
    </dgm:pt>
    <dgm:pt modelId="{8572E889-E546-4F5A-BC39-F4C02B3D3842}" type="pres">
      <dgm:prSet presAssocID="{BA026258-4927-41D7-A630-6394D5E0215A}" presName="compNode" presStyleCnt="0"/>
      <dgm:spPr/>
    </dgm:pt>
    <dgm:pt modelId="{ABB002D2-1185-4581-AF37-43A72D31C313}" type="pres">
      <dgm:prSet presAssocID="{BA026258-4927-41D7-A630-6394D5E0215A}" presName="bgRect" presStyleLbl="bgShp" presStyleIdx="3" presStyleCnt="5"/>
      <dgm:spPr/>
    </dgm:pt>
    <dgm:pt modelId="{D404EF18-8804-40FA-AE05-B119239D1AD2}" type="pres">
      <dgm:prSet presAssocID="{BA026258-4927-41D7-A630-6394D5E0215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eting"/>
        </a:ext>
      </dgm:extLst>
    </dgm:pt>
    <dgm:pt modelId="{4B97C6A1-AA27-477F-98D2-9BE24CFC1BF6}" type="pres">
      <dgm:prSet presAssocID="{BA026258-4927-41D7-A630-6394D5E0215A}" presName="spaceRect" presStyleCnt="0"/>
      <dgm:spPr/>
    </dgm:pt>
    <dgm:pt modelId="{4627CCD5-455C-4593-AAA5-0C7628ED35F4}" type="pres">
      <dgm:prSet presAssocID="{BA026258-4927-41D7-A630-6394D5E0215A}" presName="parTx" presStyleLbl="revTx" presStyleIdx="3" presStyleCnt="5">
        <dgm:presLayoutVars>
          <dgm:chMax val="0"/>
          <dgm:chPref val="0"/>
        </dgm:presLayoutVars>
      </dgm:prSet>
      <dgm:spPr/>
    </dgm:pt>
    <dgm:pt modelId="{F6C60FF0-F8A7-404C-B972-2A16A47574B7}" type="pres">
      <dgm:prSet presAssocID="{4CE4A686-6C4B-47BD-8CD5-72856E9164EB}" presName="sibTrans" presStyleCnt="0"/>
      <dgm:spPr/>
    </dgm:pt>
    <dgm:pt modelId="{61D5AA38-EE41-4463-9F42-FAC09EC6CE0F}" type="pres">
      <dgm:prSet presAssocID="{61D7F9A6-8AEC-41C4-82D4-B0A84BBF3AF1}" presName="compNode" presStyleCnt="0"/>
      <dgm:spPr/>
    </dgm:pt>
    <dgm:pt modelId="{CBFABCC5-19CB-4D20-AAEA-899790E668D5}" type="pres">
      <dgm:prSet presAssocID="{61D7F9A6-8AEC-41C4-82D4-B0A84BBF3AF1}" presName="bgRect" presStyleLbl="bgShp" presStyleIdx="4" presStyleCnt="5"/>
      <dgm:spPr/>
    </dgm:pt>
    <dgm:pt modelId="{E2628B02-9746-4C7E-BC2D-71B32EFA2254}" type="pres">
      <dgm:prSet presAssocID="{61D7F9A6-8AEC-41C4-82D4-B0A84BBF3AF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s"/>
        </a:ext>
      </dgm:extLst>
    </dgm:pt>
    <dgm:pt modelId="{3E2ED4F8-BEBC-43A2-A911-81F3329EA5CA}" type="pres">
      <dgm:prSet presAssocID="{61D7F9A6-8AEC-41C4-82D4-B0A84BBF3AF1}" presName="spaceRect" presStyleCnt="0"/>
      <dgm:spPr/>
    </dgm:pt>
    <dgm:pt modelId="{9E705888-9525-47EB-A7EB-1D307DED63E9}" type="pres">
      <dgm:prSet presAssocID="{61D7F9A6-8AEC-41C4-82D4-B0A84BBF3AF1}" presName="parTx" presStyleLbl="revTx" presStyleIdx="4" presStyleCnt="5">
        <dgm:presLayoutVars>
          <dgm:chMax val="0"/>
          <dgm:chPref val="0"/>
        </dgm:presLayoutVars>
      </dgm:prSet>
      <dgm:spPr/>
    </dgm:pt>
  </dgm:ptLst>
  <dgm:cxnLst>
    <dgm:cxn modelId="{E7AA8D11-658F-42CB-8BB4-C52E04304590}" type="presOf" srcId="{61D7F9A6-8AEC-41C4-82D4-B0A84BBF3AF1}" destId="{9E705888-9525-47EB-A7EB-1D307DED63E9}" srcOrd="0" destOrd="0" presId="urn:microsoft.com/office/officeart/2018/2/layout/IconVerticalSolidList"/>
    <dgm:cxn modelId="{17A58914-DB95-4306-A946-CF46677E770B}" srcId="{98C88397-43DC-44D9-BE7E-7480FE6432BE}" destId="{B4DD6E21-87E6-4328-BCC2-820F759E5448}" srcOrd="0" destOrd="0" parTransId="{C7CC3176-C3D1-4966-BD05-0B6CAFD8C113}" sibTransId="{82EA187B-7A8E-4FFE-AFBA-05205CE1D68A}"/>
    <dgm:cxn modelId="{CCCAE815-3A0C-4AF5-9212-5D02DF9DC77C}" srcId="{98C88397-43DC-44D9-BE7E-7480FE6432BE}" destId="{C2A98E88-1075-436D-AB30-37E886C3AF35}" srcOrd="2" destOrd="0" parTransId="{D56A405C-4DCD-451D-B92F-E567DE76203F}" sibTransId="{E603B544-96E1-436F-BD05-57CFC611EDC1}"/>
    <dgm:cxn modelId="{3065C523-99C7-41B0-A5EB-15824CED8110}" type="presOf" srcId="{B4DD6E21-87E6-4328-BCC2-820F759E5448}" destId="{894AC32E-984D-47B1-8AE7-009F8CE0234D}" srcOrd="0" destOrd="0" presId="urn:microsoft.com/office/officeart/2018/2/layout/IconVerticalSolidList"/>
    <dgm:cxn modelId="{110D427C-95E2-46BC-A422-67DA5C516EA5}" type="presOf" srcId="{C2A98E88-1075-436D-AB30-37E886C3AF35}" destId="{4ADED879-AE34-46BD-9C44-B010B4CCF7DB}" srcOrd="0" destOrd="0" presId="urn:microsoft.com/office/officeart/2018/2/layout/IconVerticalSolidList"/>
    <dgm:cxn modelId="{C4ADA491-6AD1-46E9-A70E-EAB18D8B28AA}" srcId="{98C88397-43DC-44D9-BE7E-7480FE6432BE}" destId="{BA026258-4927-41D7-A630-6394D5E0215A}" srcOrd="3" destOrd="0" parTransId="{B8EF9ACE-D6CD-44E8-AD3B-372D8927E5E5}" sibTransId="{4CE4A686-6C4B-47BD-8CD5-72856E9164EB}"/>
    <dgm:cxn modelId="{48F63F93-C2CE-454D-9CE9-CCE670206AB8}" type="presOf" srcId="{BA026258-4927-41D7-A630-6394D5E0215A}" destId="{4627CCD5-455C-4593-AAA5-0C7628ED35F4}" srcOrd="0" destOrd="0" presId="urn:microsoft.com/office/officeart/2018/2/layout/IconVerticalSolidList"/>
    <dgm:cxn modelId="{C1EC329B-0596-4E84-B50A-07E75B53512B}" type="presOf" srcId="{98C88397-43DC-44D9-BE7E-7480FE6432BE}" destId="{9F3935DA-1FD1-402A-89CA-5F3F54B7A1E6}" srcOrd="0" destOrd="0" presId="urn:microsoft.com/office/officeart/2018/2/layout/IconVerticalSolidList"/>
    <dgm:cxn modelId="{3B40779F-6BF5-4D38-8C49-289EEC9826CC}" type="presOf" srcId="{2D570313-4EFF-42FE-990D-15052BFB4F49}" destId="{62F8B748-916F-43CC-94A7-1D7524280F9B}" srcOrd="0" destOrd="0" presId="urn:microsoft.com/office/officeart/2018/2/layout/IconVerticalSolidList"/>
    <dgm:cxn modelId="{411379B3-81A9-4ECD-88EE-2489AA0BDFC5}" srcId="{98C88397-43DC-44D9-BE7E-7480FE6432BE}" destId="{2D570313-4EFF-42FE-990D-15052BFB4F49}" srcOrd="1" destOrd="0" parTransId="{80A5C323-56AA-4D7A-BC74-22818A70A352}" sibTransId="{BD85D981-7142-4CE8-9FED-17ED84AAC145}"/>
    <dgm:cxn modelId="{395C33BC-3FAA-4701-8B66-71CF99E55094}" srcId="{98C88397-43DC-44D9-BE7E-7480FE6432BE}" destId="{61D7F9A6-8AEC-41C4-82D4-B0A84BBF3AF1}" srcOrd="4" destOrd="0" parTransId="{462425D2-EEDD-40E6-BA0B-D329A7F8BF5B}" sibTransId="{B5E0E4C1-DE2A-47A9-926D-FF3E00EBF730}"/>
    <dgm:cxn modelId="{C50C04F2-C4FA-4BD7-A656-D0F7C4C76EA9}" type="presParOf" srcId="{9F3935DA-1FD1-402A-89CA-5F3F54B7A1E6}" destId="{09DCA5D9-5AC5-4FBB-85F1-E952E20F1CCC}" srcOrd="0" destOrd="0" presId="urn:microsoft.com/office/officeart/2018/2/layout/IconVerticalSolidList"/>
    <dgm:cxn modelId="{15A70475-A12E-45CE-A8DC-519D11BD74ED}" type="presParOf" srcId="{09DCA5D9-5AC5-4FBB-85F1-E952E20F1CCC}" destId="{8AABADBB-3EF1-4A15-9E76-891147483AB4}" srcOrd="0" destOrd="0" presId="urn:microsoft.com/office/officeart/2018/2/layout/IconVerticalSolidList"/>
    <dgm:cxn modelId="{534FF21C-B6B2-4840-90F5-888DC072AA44}" type="presParOf" srcId="{09DCA5D9-5AC5-4FBB-85F1-E952E20F1CCC}" destId="{3676A415-5228-4495-8C3E-CA4592E6676C}" srcOrd="1" destOrd="0" presId="urn:microsoft.com/office/officeart/2018/2/layout/IconVerticalSolidList"/>
    <dgm:cxn modelId="{C9DFC96D-5D33-402D-835A-9345877699BD}" type="presParOf" srcId="{09DCA5D9-5AC5-4FBB-85F1-E952E20F1CCC}" destId="{6005BB2F-F2BD-4D8B-B6EB-1C5B138A162C}" srcOrd="2" destOrd="0" presId="urn:microsoft.com/office/officeart/2018/2/layout/IconVerticalSolidList"/>
    <dgm:cxn modelId="{1378FE36-B453-4B26-A86A-1288C4DF4A61}" type="presParOf" srcId="{09DCA5D9-5AC5-4FBB-85F1-E952E20F1CCC}" destId="{894AC32E-984D-47B1-8AE7-009F8CE0234D}" srcOrd="3" destOrd="0" presId="urn:microsoft.com/office/officeart/2018/2/layout/IconVerticalSolidList"/>
    <dgm:cxn modelId="{AD70026A-7852-4FD9-8C48-65F8F633490C}" type="presParOf" srcId="{9F3935DA-1FD1-402A-89CA-5F3F54B7A1E6}" destId="{2EA320BB-F14C-4236-9D97-E626E3D6EF3D}" srcOrd="1" destOrd="0" presId="urn:microsoft.com/office/officeart/2018/2/layout/IconVerticalSolidList"/>
    <dgm:cxn modelId="{32CA098A-6620-46F7-8A49-1682D4FD8EA8}" type="presParOf" srcId="{9F3935DA-1FD1-402A-89CA-5F3F54B7A1E6}" destId="{1CE8D911-6F1E-44A5-B9D9-06CEA4CC92A4}" srcOrd="2" destOrd="0" presId="urn:microsoft.com/office/officeart/2018/2/layout/IconVerticalSolidList"/>
    <dgm:cxn modelId="{E1C876AC-28AE-4C9F-890D-639A74D23F88}" type="presParOf" srcId="{1CE8D911-6F1E-44A5-B9D9-06CEA4CC92A4}" destId="{4A212DF4-CF0E-4E02-96C4-6ED9C94F4551}" srcOrd="0" destOrd="0" presId="urn:microsoft.com/office/officeart/2018/2/layout/IconVerticalSolidList"/>
    <dgm:cxn modelId="{CFAB1951-502D-4856-BB77-33D014948249}" type="presParOf" srcId="{1CE8D911-6F1E-44A5-B9D9-06CEA4CC92A4}" destId="{7D657160-9C28-4C89-8A51-FD8F9D28C438}" srcOrd="1" destOrd="0" presId="urn:microsoft.com/office/officeart/2018/2/layout/IconVerticalSolidList"/>
    <dgm:cxn modelId="{E4088E93-79D6-4CA7-85B8-B084EE87EE11}" type="presParOf" srcId="{1CE8D911-6F1E-44A5-B9D9-06CEA4CC92A4}" destId="{14E75C0A-8CCC-4787-831A-79CF2DDB8E2B}" srcOrd="2" destOrd="0" presId="urn:microsoft.com/office/officeart/2018/2/layout/IconVerticalSolidList"/>
    <dgm:cxn modelId="{6EC4462D-A42D-4356-836D-C0D65E9639BB}" type="presParOf" srcId="{1CE8D911-6F1E-44A5-B9D9-06CEA4CC92A4}" destId="{62F8B748-916F-43CC-94A7-1D7524280F9B}" srcOrd="3" destOrd="0" presId="urn:microsoft.com/office/officeart/2018/2/layout/IconVerticalSolidList"/>
    <dgm:cxn modelId="{9599130A-708A-4C23-9F9C-9546F74F6899}" type="presParOf" srcId="{9F3935DA-1FD1-402A-89CA-5F3F54B7A1E6}" destId="{2B98029D-5909-4E97-8871-3E2D3ADA43BC}" srcOrd="3" destOrd="0" presId="urn:microsoft.com/office/officeart/2018/2/layout/IconVerticalSolidList"/>
    <dgm:cxn modelId="{AE4E1162-D0C4-4E64-97C2-49DA2A154BA0}" type="presParOf" srcId="{9F3935DA-1FD1-402A-89CA-5F3F54B7A1E6}" destId="{B40680C0-7A85-4FCE-A5D8-83010756B022}" srcOrd="4" destOrd="0" presId="urn:microsoft.com/office/officeart/2018/2/layout/IconVerticalSolidList"/>
    <dgm:cxn modelId="{CB3E6697-401B-4444-8287-DBC832A1CE71}" type="presParOf" srcId="{B40680C0-7A85-4FCE-A5D8-83010756B022}" destId="{D6E1140A-FCA5-4AB9-8395-80091C980BE6}" srcOrd="0" destOrd="0" presId="urn:microsoft.com/office/officeart/2018/2/layout/IconVerticalSolidList"/>
    <dgm:cxn modelId="{BE0F34F7-29CB-430B-82D6-415F21ACD0F8}" type="presParOf" srcId="{B40680C0-7A85-4FCE-A5D8-83010756B022}" destId="{BCBDA633-1D4A-4642-BD7B-521F40AE5111}" srcOrd="1" destOrd="0" presId="urn:microsoft.com/office/officeart/2018/2/layout/IconVerticalSolidList"/>
    <dgm:cxn modelId="{735300AA-29FC-4C67-BD3B-AD1D79D755AF}" type="presParOf" srcId="{B40680C0-7A85-4FCE-A5D8-83010756B022}" destId="{303DA36D-95FE-4F24-978F-52D0F194E8F6}" srcOrd="2" destOrd="0" presId="urn:microsoft.com/office/officeart/2018/2/layout/IconVerticalSolidList"/>
    <dgm:cxn modelId="{C9DB767D-8ACA-46B3-A94F-8DD56A257512}" type="presParOf" srcId="{B40680C0-7A85-4FCE-A5D8-83010756B022}" destId="{4ADED879-AE34-46BD-9C44-B010B4CCF7DB}" srcOrd="3" destOrd="0" presId="urn:microsoft.com/office/officeart/2018/2/layout/IconVerticalSolidList"/>
    <dgm:cxn modelId="{CDC008C4-40A5-499F-B27C-03ABB7076920}" type="presParOf" srcId="{9F3935DA-1FD1-402A-89CA-5F3F54B7A1E6}" destId="{50CC5C87-0DD6-4AEB-97CF-6EEED591F4AA}" srcOrd="5" destOrd="0" presId="urn:microsoft.com/office/officeart/2018/2/layout/IconVerticalSolidList"/>
    <dgm:cxn modelId="{93037258-C474-44C6-83BC-160229D3D619}" type="presParOf" srcId="{9F3935DA-1FD1-402A-89CA-5F3F54B7A1E6}" destId="{8572E889-E546-4F5A-BC39-F4C02B3D3842}" srcOrd="6" destOrd="0" presId="urn:microsoft.com/office/officeart/2018/2/layout/IconVerticalSolidList"/>
    <dgm:cxn modelId="{E60DB623-4FE5-4606-9D6B-EEBE5301F7F4}" type="presParOf" srcId="{8572E889-E546-4F5A-BC39-F4C02B3D3842}" destId="{ABB002D2-1185-4581-AF37-43A72D31C313}" srcOrd="0" destOrd="0" presId="urn:microsoft.com/office/officeart/2018/2/layout/IconVerticalSolidList"/>
    <dgm:cxn modelId="{379B10F5-48B0-4E7D-878E-5BA71F78A541}" type="presParOf" srcId="{8572E889-E546-4F5A-BC39-F4C02B3D3842}" destId="{D404EF18-8804-40FA-AE05-B119239D1AD2}" srcOrd="1" destOrd="0" presId="urn:microsoft.com/office/officeart/2018/2/layout/IconVerticalSolidList"/>
    <dgm:cxn modelId="{F3D33D0C-F810-42CE-9BB0-0E12FC68FA1B}" type="presParOf" srcId="{8572E889-E546-4F5A-BC39-F4C02B3D3842}" destId="{4B97C6A1-AA27-477F-98D2-9BE24CFC1BF6}" srcOrd="2" destOrd="0" presId="urn:microsoft.com/office/officeart/2018/2/layout/IconVerticalSolidList"/>
    <dgm:cxn modelId="{CFBE2E17-8949-4148-9055-4DB07F9FFEDB}" type="presParOf" srcId="{8572E889-E546-4F5A-BC39-F4C02B3D3842}" destId="{4627CCD5-455C-4593-AAA5-0C7628ED35F4}" srcOrd="3" destOrd="0" presId="urn:microsoft.com/office/officeart/2018/2/layout/IconVerticalSolidList"/>
    <dgm:cxn modelId="{DC275F19-FF6D-41FD-91A7-0BD307C73711}" type="presParOf" srcId="{9F3935DA-1FD1-402A-89CA-5F3F54B7A1E6}" destId="{F6C60FF0-F8A7-404C-B972-2A16A47574B7}" srcOrd="7" destOrd="0" presId="urn:microsoft.com/office/officeart/2018/2/layout/IconVerticalSolidList"/>
    <dgm:cxn modelId="{BDDD9D18-B913-427A-BE55-4A4449D28397}" type="presParOf" srcId="{9F3935DA-1FD1-402A-89CA-5F3F54B7A1E6}" destId="{61D5AA38-EE41-4463-9F42-FAC09EC6CE0F}" srcOrd="8" destOrd="0" presId="urn:microsoft.com/office/officeart/2018/2/layout/IconVerticalSolidList"/>
    <dgm:cxn modelId="{4117AD31-B0B2-4DA1-80BD-3D1D9FF929E9}" type="presParOf" srcId="{61D5AA38-EE41-4463-9F42-FAC09EC6CE0F}" destId="{CBFABCC5-19CB-4D20-AAEA-899790E668D5}" srcOrd="0" destOrd="0" presId="urn:microsoft.com/office/officeart/2018/2/layout/IconVerticalSolidList"/>
    <dgm:cxn modelId="{A295FDAD-1F22-4838-AAAF-82F00CAF1031}" type="presParOf" srcId="{61D5AA38-EE41-4463-9F42-FAC09EC6CE0F}" destId="{E2628B02-9746-4C7E-BC2D-71B32EFA2254}" srcOrd="1" destOrd="0" presId="urn:microsoft.com/office/officeart/2018/2/layout/IconVerticalSolidList"/>
    <dgm:cxn modelId="{473BAD39-5B18-45A8-81D8-72186A6B598D}" type="presParOf" srcId="{61D5AA38-EE41-4463-9F42-FAC09EC6CE0F}" destId="{3E2ED4F8-BEBC-43A2-A911-81F3329EA5CA}" srcOrd="2" destOrd="0" presId="urn:microsoft.com/office/officeart/2018/2/layout/IconVerticalSolidList"/>
    <dgm:cxn modelId="{88AFBB5F-7509-4AD7-BAD2-21C7FE810DED}" type="presParOf" srcId="{61D5AA38-EE41-4463-9F42-FAC09EC6CE0F}" destId="{9E705888-9525-47EB-A7EB-1D307DED63E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D45C7C-5E25-4A99-AA83-23E01BCF5BF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D739CE5-0C3D-48B7-8B46-A98FEEB807AC}">
      <dgm:prSet/>
      <dgm:spPr/>
      <dgm:t>
        <a:bodyPr/>
        <a:lstStyle/>
        <a:p>
          <a:r>
            <a:rPr lang="en-US"/>
            <a:t>Use of agile management tools such as Azure. </a:t>
          </a:r>
        </a:p>
      </dgm:t>
    </dgm:pt>
    <dgm:pt modelId="{E75D4968-3192-4DCE-8F1D-EDF100F5D9E5}" type="parTrans" cxnId="{ABB6D5CF-60AE-4BA6-A4FD-69B55B19F95E}">
      <dgm:prSet/>
      <dgm:spPr/>
      <dgm:t>
        <a:bodyPr/>
        <a:lstStyle/>
        <a:p>
          <a:endParaRPr lang="en-US"/>
        </a:p>
      </dgm:t>
    </dgm:pt>
    <dgm:pt modelId="{10D2FA4B-ADB6-4458-8629-D8C4034D3367}" type="sibTrans" cxnId="{ABB6D5CF-60AE-4BA6-A4FD-69B55B19F95E}">
      <dgm:prSet/>
      <dgm:spPr/>
      <dgm:t>
        <a:bodyPr/>
        <a:lstStyle/>
        <a:p>
          <a:endParaRPr lang="en-US"/>
        </a:p>
      </dgm:t>
    </dgm:pt>
    <dgm:pt modelId="{1793C7C5-052F-4BF4-A945-700E87A3EA5D}">
      <dgm:prSet/>
      <dgm:spPr/>
      <dgm:t>
        <a:bodyPr/>
        <a:lstStyle/>
        <a:p>
          <a:r>
            <a:rPr lang="en-US"/>
            <a:t>Accomplishing changes, the stakeholders may request. </a:t>
          </a:r>
        </a:p>
      </dgm:t>
    </dgm:pt>
    <dgm:pt modelId="{F46D24B3-29E0-4333-9B1C-8DA4B2C163F8}" type="parTrans" cxnId="{180CAEF9-E9A4-4E51-AA39-C1E1426DBBBF}">
      <dgm:prSet/>
      <dgm:spPr/>
      <dgm:t>
        <a:bodyPr/>
        <a:lstStyle/>
        <a:p>
          <a:endParaRPr lang="en-US"/>
        </a:p>
      </dgm:t>
    </dgm:pt>
    <dgm:pt modelId="{50443BCE-0B32-4F26-B4FA-6FBB056CBA09}" type="sibTrans" cxnId="{180CAEF9-E9A4-4E51-AA39-C1E1426DBBBF}">
      <dgm:prSet/>
      <dgm:spPr/>
      <dgm:t>
        <a:bodyPr/>
        <a:lstStyle/>
        <a:p>
          <a:endParaRPr lang="en-US"/>
        </a:p>
      </dgm:t>
    </dgm:pt>
    <dgm:pt modelId="{64A467C1-ECAA-40C5-981B-B8D99D60DBDE}">
      <dgm:prSet/>
      <dgm:spPr/>
      <dgm:t>
        <a:bodyPr/>
        <a:lstStyle/>
        <a:p>
          <a:r>
            <a:rPr lang="en-US"/>
            <a:t>Keeping stakeholders informed of progress. </a:t>
          </a:r>
        </a:p>
      </dgm:t>
    </dgm:pt>
    <dgm:pt modelId="{B0ABEDCB-BEDD-4055-9D33-3A1D593C08FE}" type="parTrans" cxnId="{150125F2-CF71-459E-8D0D-3DF97E88CBB0}">
      <dgm:prSet/>
      <dgm:spPr/>
      <dgm:t>
        <a:bodyPr/>
        <a:lstStyle/>
        <a:p>
          <a:endParaRPr lang="en-US"/>
        </a:p>
      </dgm:t>
    </dgm:pt>
    <dgm:pt modelId="{B6531290-846E-4A49-848E-4C6FA6F6EFFB}" type="sibTrans" cxnId="{150125F2-CF71-459E-8D0D-3DF97E88CBB0}">
      <dgm:prSet/>
      <dgm:spPr/>
      <dgm:t>
        <a:bodyPr/>
        <a:lstStyle/>
        <a:p>
          <a:endParaRPr lang="en-US"/>
        </a:p>
      </dgm:t>
    </dgm:pt>
    <dgm:pt modelId="{B95117F4-5FBA-49CD-9478-652366D30029}">
      <dgm:prSet/>
      <dgm:spPr/>
      <dgm:t>
        <a:bodyPr/>
        <a:lstStyle/>
        <a:p>
          <a:r>
            <a:rPr lang="en-US"/>
            <a:t>Managing cost related to project.</a:t>
          </a:r>
        </a:p>
      </dgm:t>
    </dgm:pt>
    <dgm:pt modelId="{D740F316-5A02-4288-B7B8-481C97AB4750}" type="parTrans" cxnId="{F1237901-645D-42AD-8427-51D06B211DA0}">
      <dgm:prSet/>
      <dgm:spPr/>
      <dgm:t>
        <a:bodyPr/>
        <a:lstStyle/>
        <a:p>
          <a:endParaRPr lang="en-US"/>
        </a:p>
      </dgm:t>
    </dgm:pt>
    <dgm:pt modelId="{6BEFFF4D-1F59-4746-8F61-BB6F52E2F762}" type="sibTrans" cxnId="{F1237901-645D-42AD-8427-51D06B211DA0}">
      <dgm:prSet/>
      <dgm:spPr/>
      <dgm:t>
        <a:bodyPr/>
        <a:lstStyle/>
        <a:p>
          <a:endParaRPr lang="en-US"/>
        </a:p>
      </dgm:t>
    </dgm:pt>
    <dgm:pt modelId="{7A188565-C09A-49DA-8371-A359C169EE25}">
      <dgm:prSet/>
      <dgm:spPr/>
      <dgm:t>
        <a:bodyPr/>
        <a:lstStyle/>
        <a:p>
          <a:r>
            <a:rPr lang="en-US"/>
            <a:t>Keeping the development team motivated and on track.</a:t>
          </a:r>
        </a:p>
      </dgm:t>
    </dgm:pt>
    <dgm:pt modelId="{5189A65C-EDBF-4D3B-B07D-E79365DC98DF}" type="parTrans" cxnId="{E6CE17BE-D85D-4612-B713-01D8A9D25836}">
      <dgm:prSet/>
      <dgm:spPr/>
      <dgm:t>
        <a:bodyPr/>
        <a:lstStyle/>
        <a:p>
          <a:endParaRPr lang="en-US"/>
        </a:p>
      </dgm:t>
    </dgm:pt>
    <dgm:pt modelId="{07A0E18D-A096-40FB-9858-B1BF185A4BEC}" type="sibTrans" cxnId="{E6CE17BE-D85D-4612-B713-01D8A9D25836}">
      <dgm:prSet/>
      <dgm:spPr/>
      <dgm:t>
        <a:bodyPr/>
        <a:lstStyle/>
        <a:p>
          <a:endParaRPr lang="en-US"/>
        </a:p>
      </dgm:t>
    </dgm:pt>
    <dgm:pt modelId="{8C907ADB-532F-4DA8-9920-F36DDA29001D}">
      <dgm:prSet/>
      <dgm:spPr/>
      <dgm:t>
        <a:bodyPr/>
        <a:lstStyle/>
        <a:p>
          <a:r>
            <a:rPr lang="en-US"/>
            <a:t>Concurring issues quickly that may approach. </a:t>
          </a:r>
        </a:p>
      </dgm:t>
    </dgm:pt>
    <dgm:pt modelId="{B2FDD961-244B-4FA0-959D-BD41A5B0F9DF}" type="parTrans" cxnId="{3107078A-6203-47A0-BB52-D801A8659ECE}">
      <dgm:prSet/>
      <dgm:spPr/>
      <dgm:t>
        <a:bodyPr/>
        <a:lstStyle/>
        <a:p>
          <a:endParaRPr lang="en-US"/>
        </a:p>
      </dgm:t>
    </dgm:pt>
    <dgm:pt modelId="{990C79D6-9D30-4A73-A206-BCFD5A64376E}" type="sibTrans" cxnId="{3107078A-6203-47A0-BB52-D801A8659ECE}">
      <dgm:prSet/>
      <dgm:spPr/>
      <dgm:t>
        <a:bodyPr/>
        <a:lstStyle/>
        <a:p>
          <a:endParaRPr lang="en-US"/>
        </a:p>
      </dgm:t>
    </dgm:pt>
    <dgm:pt modelId="{65E1106A-106A-0E4C-B3E7-AA30104DEE7F}" type="pres">
      <dgm:prSet presAssocID="{CBD45C7C-5E25-4A99-AA83-23E01BCF5BF9}" presName="linear" presStyleCnt="0">
        <dgm:presLayoutVars>
          <dgm:animLvl val="lvl"/>
          <dgm:resizeHandles val="exact"/>
        </dgm:presLayoutVars>
      </dgm:prSet>
      <dgm:spPr/>
    </dgm:pt>
    <dgm:pt modelId="{77769638-3209-9D4B-AB1A-CB4782D192F8}" type="pres">
      <dgm:prSet presAssocID="{2D739CE5-0C3D-48B7-8B46-A98FEEB807AC}" presName="parentText" presStyleLbl="node1" presStyleIdx="0" presStyleCnt="6">
        <dgm:presLayoutVars>
          <dgm:chMax val="0"/>
          <dgm:bulletEnabled val="1"/>
        </dgm:presLayoutVars>
      </dgm:prSet>
      <dgm:spPr/>
    </dgm:pt>
    <dgm:pt modelId="{ED2C53E9-6297-3645-9AD3-CF6800510941}" type="pres">
      <dgm:prSet presAssocID="{10D2FA4B-ADB6-4458-8629-D8C4034D3367}" presName="spacer" presStyleCnt="0"/>
      <dgm:spPr/>
    </dgm:pt>
    <dgm:pt modelId="{310E3C43-53C5-4247-84FD-36307DE76B42}" type="pres">
      <dgm:prSet presAssocID="{1793C7C5-052F-4BF4-A945-700E87A3EA5D}" presName="parentText" presStyleLbl="node1" presStyleIdx="1" presStyleCnt="6">
        <dgm:presLayoutVars>
          <dgm:chMax val="0"/>
          <dgm:bulletEnabled val="1"/>
        </dgm:presLayoutVars>
      </dgm:prSet>
      <dgm:spPr/>
    </dgm:pt>
    <dgm:pt modelId="{F4114C54-4819-5C48-9365-DAF486FC6ACB}" type="pres">
      <dgm:prSet presAssocID="{50443BCE-0B32-4F26-B4FA-6FBB056CBA09}" presName="spacer" presStyleCnt="0"/>
      <dgm:spPr/>
    </dgm:pt>
    <dgm:pt modelId="{ECB7B111-EA9C-EB42-8267-8AF25CC7088C}" type="pres">
      <dgm:prSet presAssocID="{64A467C1-ECAA-40C5-981B-B8D99D60DBDE}" presName="parentText" presStyleLbl="node1" presStyleIdx="2" presStyleCnt="6">
        <dgm:presLayoutVars>
          <dgm:chMax val="0"/>
          <dgm:bulletEnabled val="1"/>
        </dgm:presLayoutVars>
      </dgm:prSet>
      <dgm:spPr/>
    </dgm:pt>
    <dgm:pt modelId="{259B7638-FDC4-D349-88E0-09CAF731CE72}" type="pres">
      <dgm:prSet presAssocID="{B6531290-846E-4A49-848E-4C6FA6F6EFFB}" presName="spacer" presStyleCnt="0"/>
      <dgm:spPr/>
    </dgm:pt>
    <dgm:pt modelId="{ABA35670-980B-9C40-9387-6703C3AA602B}" type="pres">
      <dgm:prSet presAssocID="{B95117F4-5FBA-49CD-9478-652366D30029}" presName="parentText" presStyleLbl="node1" presStyleIdx="3" presStyleCnt="6">
        <dgm:presLayoutVars>
          <dgm:chMax val="0"/>
          <dgm:bulletEnabled val="1"/>
        </dgm:presLayoutVars>
      </dgm:prSet>
      <dgm:spPr/>
    </dgm:pt>
    <dgm:pt modelId="{F1986519-A6CF-924E-A5E1-D3C8ADF6DF81}" type="pres">
      <dgm:prSet presAssocID="{6BEFFF4D-1F59-4746-8F61-BB6F52E2F762}" presName="spacer" presStyleCnt="0"/>
      <dgm:spPr/>
    </dgm:pt>
    <dgm:pt modelId="{25CE3D90-B181-FE4C-8A50-F103BE455A4D}" type="pres">
      <dgm:prSet presAssocID="{7A188565-C09A-49DA-8371-A359C169EE25}" presName="parentText" presStyleLbl="node1" presStyleIdx="4" presStyleCnt="6">
        <dgm:presLayoutVars>
          <dgm:chMax val="0"/>
          <dgm:bulletEnabled val="1"/>
        </dgm:presLayoutVars>
      </dgm:prSet>
      <dgm:spPr/>
    </dgm:pt>
    <dgm:pt modelId="{B9F9F984-180C-5240-86BD-B4F3FAB56E60}" type="pres">
      <dgm:prSet presAssocID="{07A0E18D-A096-40FB-9858-B1BF185A4BEC}" presName="spacer" presStyleCnt="0"/>
      <dgm:spPr/>
    </dgm:pt>
    <dgm:pt modelId="{0DA239F5-F387-F842-84B0-E18243F82370}" type="pres">
      <dgm:prSet presAssocID="{8C907ADB-532F-4DA8-9920-F36DDA29001D}" presName="parentText" presStyleLbl="node1" presStyleIdx="5" presStyleCnt="6">
        <dgm:presLayoutVars>
          <dgm:chMax val="0"/>
          <dgm:bulletEnabled val="1"/>
        </dgm:presLayoutVars>
      </dgm:prSet>
      <dgm:spPr/>
    </dgm:pt>
  </dgm:ptLst>
  <dgm:cxnLst>
    <dgm:cxn modelId="{F1237901-645D-42AD-8427-51D06B211DA0}" srcId="{CBD45C7C-5E25-4A99-AA83-23E01BCF5BF9}" destId="{B95117F4-5FBA-49CD-9478-652366D30029}" srcOrd="3" destOrd="0" parTransId="{D740F316-5A02-4288-B7B8-481C97AB4750}" sibTransId="{6BEFFF4D-1F59-4746-8F61-BB6F52E2F762}"/>
    <dgm:cxn modelId="{0C903C10-92A1-6546-9D56-BA8A0709322C}" type="presOf" srcId="{7A188565-C09A-49DA-8371-A359C169EE25}" destId="{25CE3D90-B181-FE4C-8A50-F103BE455A4D}" srcOrd="0" destOrd="0" presId="urn:microsoft.com/office/officeart/2005/8/layout/vList2"/>
    <dgm:cxn modelId="{45BB9B4A-E08C-CA4D-B306-01F82663511A}" type="presOf" srcId="{B95117F4-5FBA-49CD-9478-652366D30029}" destId="{ABA35670-980B-9C40-9387-6703C3AA602B}" srcOrd="0" destOrd="0" presId="urn:microsoft.com/office/officeart/2005/8/layout/vList2"/>
    <dgm:cxn modelId="{9681E74B-3D48-3643-9B72-409DDA9235E9}" type="presOf" srcId="{8C907ADB-532F-4DA8-9920-F36DDA29001D}" destId="{0DA239F5-F387-F842-84B0-E18243F82370}" srcOrd="0" destOrd="0" presId="urn:microsoft.com/office/officeart/2005/8/layout/vList2"/>
    <dgm:cxn modelId="{43306476-CE81-CE43-A520-80AE8818DEBB}" type="presOf" srcId="{1793C7C5-052F-4BF4-A945-700E87A3EA5D}" destId="{310E3C43-53C5-4247-84FD-36307DE76B42}" srcOrd="0" destOrd="0" presId="urn:microsoft.com/office/officeart/2005/8/layout/vList2"/>
    <dgm:cxn modelId="{3107078A-6203-47A0-BB52-D801A8659ECE}" srcId="{CBD45C7C-5E25-4A99-AA83-23E01BCF5BF9}" destId="{8C907ADB-532F-4DA8-9920-F36DDA29001D}" srcOrd="5" destOrd="0" parTransId="{B2FDD961-244B-4FA0-959D-BD41A5B0F9DF}" sibTransId="{990C79D6-9D30-4A73-A206-BCFD5A64376E}"/>
    <dgm:cxn modelId="{3C39B396-12BE-D84D-977B-8205821AC75D}" type="presOf" srcId="{CBD45C7C-5E25-4A99-AA83-23E01BCF5BF9}" destId="{65E1106A-106A-0E4C-B3E7-AA30104DEE7F}" srcOrd="0" destOrd="0" presId="urn:microsoft.com/office/officeart/2005/8/layout/vList2"/>
    <dgm:cxn modelId="{3DC71BB8-98F3-A845-B341-26BBF39A62C7}" type="presOf" srcId="{64A467C1-ECAA-40C5-981B-B8D99D60DBDE}" destId="{ECB7B111-EA9C-EB42-8267-8AF25CC7088C}" srcOrd="0" destOrd="0" presId="urn:microsoft.com/office/officeart/2005/8/layout/vList2"/>
    <dgm:cxn modelId="{E6CE17BE-D85D-4612-B713-01D8A9D25836}" srcId="{CBD45C7C-5E25-4A99-AA83-23E01BCF5BF9}" destId="{7A188565-C09A-49DA-8371-A359C169EE25}" srcOrd="4" destOrd="0" parTransId="{5189A65C-EDBF-4D3B-B07D-E79365DC98DF}" sibTransId="{07A0E18D-A096-40FB-9858-B1BF185A4BEC}"/>
    <dgm:cxn modelId="{ABB6D5CF-60AE-4BA6-A4FD-69B55B19F95E}" srcId="{CBD45C7C-5E25-4A99-AA83-23E01BCF5BF9}" destId="{2D739CE5-0C3D-48B7-8B46-A98FEEB807AC}" srcOrd="0" destOrd="0" parTransId="{E75D4968-3192-4DCE-8F1D-EDF100F5D9E5}" sibTransId="{10D2FA4B-ADB6-4458-8629-D8C4034D3367}"/>
    <dgm:cxn modelId="{4CA0EADA-3F4D-4045-811B-96DE1FB0C6C2}" type="presOf" srcId="{2D739CE5-0C3D-48B7-8B46-A98FEEB807AC}" destId="{77769638-3209-9D4B-AB1A-CB4782D192F8}" srcOrd="0" destOrd="0" presId="urn:microsoft.com/office/officeart/2005/8/layout/vList2"/>
    <dgm:cxn modelId="{150125F2-CF71-459E-8D0D-3DF97E88CBB0}" srcId="{CBD45C7C-5E25-4A99-AA83-23E01BCF5BF9}" destId="{64A467C1-ECAA-40C5-981B-B8D99D60DBDE}" srcOrd="2" destOrd="0" parTransId="{B0ABEDCB-BEDD-4055-9D33-3A1D593C08FE}" sibTransId="{B6531290-846E-4A49-848E-4C6FA6F6EFFB}"/>
    <dgm:cxn modelId="{180CAEF9-E9A4-4E51-AA39-C1E1426DBBBF}" srcId="{CBD45C7C-5E25-4A99-AA83-23E01BCF5BF9}" destId="{1793C7C5-052F-4BF4-A945-700E87A3EA5D}" srcOrd="1" destOrd="0" parTransId="{F46D24B3-29E0-4333-9B1C-8DA4B2C163F8}" sibTransId="{50443BCE-0B32-4F26-B4FA-6FBB056CBA09}"/>
    <dgm:cxn modelId="{5E404395-57C1-BE43-A961-008CA7DF5EBB}" type="presParOf" srcId="{65E1106A-106A-0E4C-B3E7-AA30104DEE7F}" destId="{77769638-3209-9D4B-AB1A-CB4782D192F8}" srcOrd="0" destOrd="0" presId="urn:microsoft.com/office/officeart/2005/8/layout/vList2"/>
    <dgm:cxn modelId="{9D1EE4E3-4FFB-5946-A032-D29398AAC8DA}" type="presParOf" srcId="{65E1106A-106A-0E4C-B3E7-AA30104DEE7F}" destId="{ED2C53E9-6297-3645-9AD3-CF6800510941}" srcOrd="1" destOrd="0" presId="urn:microsoft.com/office/officeart/2005/8/layout/vList2"/>
    <dgm:cxn modelId="{81E8856C-E880-EB41-909A-A11AC4EB204C}" type="presParOf" srcId="{65E1106A-106A-0E4C-B3E7-AA30104DEE7F}" destId="{310E3C43-53C5-4247-84FD-36307DE76B42}" srcOrd="2" destOrd="0" presId="urn:microsoft.com/office/officeart/2005/8/layout/vList2"/>
    <dgm:cxn modelId="{7C1B8D1A-F4C4-CD48-AFBF-C7DABDA9615A}" type="presParOf" srcId="{65E1106A-106A-0E4C-B3E7-AA30104DEE7F}" destId="{F4114C54-4819-5C48-9365-DAF486FC6ACB}" srcOrd="3" destOrd="0" presId="urn:microsoft.com/office/officeart/2005/8/layout/vList2"/>
    <dgm:cxn modelId="{F1E7595C-C876-304E-B310-586C41E12A82}" type="presParOf" srcId="{65E1106A-106A-0E4C-B3E7-AA30104DEE7F}" destId="{ECB7B111-EA9C-EB42-8267-8AF25CC7088C}" srcOrd="4" destOrd="0" presId="urn:microsoft.com/office/officeart/2005/8/layout/vList2"/>
    <dgm:cxn modelId="{9A509C23-4B06-E048-9F7F-EE903420A0A4}" type="presParOf" srcId="{65E1106A-106A-0E4C-B3E7-AA30104DEE7F}" destId="{259B7638-FDC4-D349-88E0-09CAF731CE72}" srcOrd="5" destOrd="0" presId="urn:microsoft.com/office/officeart/2005/8/layout/vList2"/>
    <dgm:cxn modelId="{DFD1C3CD-1A0A-B94B-A62D-D3AB87DD7200}" type="presParOf" srcId="{65E1106A-106A-0E4C-B3E7-AA30104DEE7F}" destId="{ABA35670-980B-9C40-9387-6703C3AA602B}" srcOrd="6" destOrd="0" presId="urn:microsoft.com/office/officeart/2005/8/layout/vList2"/>
    <dgm:cxn modelId="{C9C9F8A3-2B47-3341-95E6-097A7DDE7B99}" type="presParOf" srcId="{65E1106A-106A-0E4C-B3E7-AA30104DEE7F}" destId="{F1986519-A6CF-924E-A5E1-D3C8ADF6DF81}" srcOrd="7" destOrd="0" presId="urn:microsoft.com/office/officeart/2005/8/layout/vList2"/>
    <dgm:cxn modelId="{207D82F6-922A-914D-A128-6EA70E82D0DC}" type="presParOf" srcId="{65E1106A-106A-0E4C-B3E7-AA30104DEE7F}" destId="{25CE3D90-B181-FE4C-8A50-F103BE455A4D}" srcOrd="8" destOrd="0" presId="urn:microsoft.com/office/officeart/2005/8/layout/vList2"/>
    <dgm:cxn modelId="{B04E6741-724B-794B-B606-C9FF7C2E4CF7}" type="presParOf" srcId="{65E1106A-106A-0E4C-B3E7-AA30104DEE7F}" destId="{B9F9F984-180C-5240-86BD-B4F3FAB56E60}" srcOrd="9" destOrd="0" presId="urn:microsoft.com/office/officeart/2005/8/layout/vList2"/>
    <dgm:cxn modelId="{16C19BCD-0377-3441-968F-D1E53D9FE70F}" type="presParOf" srcId="{65E1106A-106A-0E4C-B3E7-AA30104DEE7F}" destId="{0DA239F5-F387-F842-84B0-E18243F8237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FAA343-F681-4333-A731-670512FC903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5E1F9D0-0745-4D31-82BA-C6432B49AEB8}">
      <dgm:prSet/>
      <dgm:spPr/>
      <dgm:t>
        <a:bodyPr/>
        <a:lstStyle/>
        <a:p>
          <a:r>
            <a:rPr lang="en-US" b="0" i="0"/>
            <a:t>Create Completion report.</a:t>
          </a:r>
          <a:endParaRPr lang="en-US"/>
        </a:p>
      </dgm:t>
    </dgm:pt>
    <dgm:pt modelId="{72AD8EF7-E13A-4A80-AC49-EE97FA0DE407}" type="parTrans" cxnId="{A14FF2DF-0FCA-45F1-AA10-328897CD9539}">
      <dgm:prSet/>
      <dgm:spPr/>
      <dgm:t>
        <a:bodyPr/>
        <a:lstStyle/>
        <a:p>
          <a:endParaRPr lang="en-US"/>
        </a:p>
      </dgm:t>
    </dgm:pt>
    <dgm:pt modelId="{E0D48E18-2700-4E45-A8D4-ADFE5AAF1BDE}" type="sibTrans" cxnId="{A14FF2DF-0FCA-45F1-AA10-328897CD9539}">
      <dgm:prSet/>
      <dgm:spPr/>
      <dgm:t>
        <a:bodyPr/>
        <a:lstStyle/>
        <a:p>
          <a:endParaRPr lang="en-US"/>
        </a:p>
      </dgm:t>
    </dgm:pt>
    <dgm:pt modelId="{01CA3C49-34DA-4D6E-B19B-78D0EFE3FC81}">
      <dgm:prSet/>
      <dgm:spPr/>
      <dgm:t>
        <a:bodyPr/>
        <a:lstStyle/>
        <a:p>
          <a:r>
            <a:rPr lang="en-US" b="0" i="0"/>
            <a:t>Meeting with stakeholders to discuss results.</a:t>
          </a:r>
          <a:endParaRPr lang="en-US"/>
        </a:p>
      </dgm:t>
    </dgm:pt>
    <dgm:pt modelId="{07B08953-BEBC-46E1-8FCB-5C7F9EA831C5}" type="parTrans" cxnId="{093D5E9B-A0AF-4FA8-98D5-13224C86E097}">
      <dgm:prSet/>
      <dgm:spPr/>
      <dgm:t>
        <a:bodyPr/>
        <a:lstStyle/>
        <a:p>
          <a:endParaRPr lang="en-US"/>
        </a:p>
      </dgm:t>
    </dgm:pt>
    <dgm:pt modelId="{CD2944A5-03B7-49AD-9FA7-548634D29E9B}" type="sibTrans" cxnId="{093D5E9B-A0AF-4FA8-98D5-13224C86E097}">
      <dgm:prSet/>
      <dgm:spPr/>
      <dgm:t>
        <a:bodyPr/>
        <a:lstStyle/>
        <a:p>
          <a:endParaRPr lang="en-US"/>
        </a:p>
      </dgm:t>
    </dgm:pt>
    <dgm:pt modelId="{A19610AA-99B5-4E53-89BE-11735630848B}">
      <dgm:prSet/>
      <dgm:spPr/>
      <dgm:t>
        <a:bodyPr/>
        <a:lstStyle/>
        <a:p>
          <a:r>
            <a:rPr lang="en-US" b="0" i="0"/>
            <a:t>Implement a future updates document with potential changes for future expansion of the application. </a:t>
          </a:r>
          <a:endParaRPr lang="en-US"/>
        </a:p>
      </dgm:t>
    </dgm:pt>
    <dgm:pt modelId="{4C1016CA-7F93-4679-939E-C03B34F1079A}" type="parTrans" cxnId="{B5428061-E00E-4794-91BB-2743F47DAAE1}">
      <dgm:prSet/>
      <dgm:spPr/>
      <dgm:t>
        <a:bodyPr/>
        <a:lstStyle/>
        <a:p>
          <a:endParaRPr lang="en-US"/>
        </a:p>
      </dgm:t>
    </dgm:pt>
    <dgm:pt modelId="{6F50AC09-0288-4AED-87E7-B1D3470457B6}" type="sibTrans" cxnId="{B5428061-E00E-4794-91BB-2743F47DAAE1}">
      <dgm:prSet/>
      <dgm:spPr/>
      <dgm:t>
        <a:bodyPr/>
        <a:lstStyle/>
        <a:p>
          <a:endParaRPr lang="en-US"/>
        </a:p>
      </dgm:t>
    </dgm:pt>
    <dgm:pt modelId="{0F804449-1E17-4E10-9431-3D311E32C7C4}">
      <dgm:prSet/>
      <dgm:spPr/>
      <dgm:t>
        <a:bodyPr/>
        <a:lstStyle/>
        <a:p>
          <a:r>
            <a:rPr lang="en-US" b="0" i="0"/>
            <a:t>Create an impact report</a:t>
          </a:r>
          <a:endParaRPr lang="en-US"/>
        </a:p>
      </dgm:t>
    </dgm:pt>
    <dgm:pt modelId="{2E04F6AD-5731-4F20-87FB-E7F94ADDF3B0}" type="parTrans" cxnId="{071B0490-8052-447B-803E-CDDEE6E9FDAA}">
      <dgm:prSet/>
      <dgm:spPr/>
      <dgm:t>
        <a:bodyPr/>
        <a:lstStyle/>
        <a:p>
          <a:endParaRPr lang="en-US"/>
        </a:p>
      </dgm:t>
    </dgm:pt>
    <dgm:pt modelId="{A018C32F-F445-475A-95FB-173A0E926A50}" type="sibTrans" cxnId="{071B0490-8052-447B-803E-CDDEE6E9FDAA}">
      <dgm:prSet/>
      <dgm:spPr/>
      <dgm:t>
        <a:bodyPr/>
        <a:lstStyle/>
        <a:p>
          <a:endParaRPr lang="en-US"/>
        </a:p>
      </dgm:t>
    </dgm:pt>
    <dgm:pt modelId="{729DCA17-7AE7-4AE3-AF19-AB9B18FA75F9}">
      <dgm:prSet/>
      <dgm:spPr/>
      <dgm:t>
        <a:bodyPr/>
        <a:lstStyle/>
        <a:p>
          <a:r>
            <a:rPr lang="en-US" b="0" i="0"/>
            <a:t>Celebrate with the team to ensure moral and team relations continue to stay strong. </a:t>
          </a:r>
          <a:endParaRPr lang="en-US"/>
        </a:p>
      </dgm:t>
    </dgm:pt>
    <dgm:pt modelId="{6A5BAC4E-F74F-4388-B282-D8B83DC5A55A}" type="parTrans" cxnId="{356606EB-A201-4890-95C5-5CC4A67955E0}">
      <dgm:prSet/>
      <dgm:spPr/>
      <dgm:t>
        <a:bodyPr/>
        <a:lstStyle/>
        <a:p>
          <a:endParaRPr lang="en-US"/>
        </a:p>
      </dgm:t>
    </dgm:pt>
    <dgm:pt modelId="{BDAE72F5-F699-4067-BD69-C0EBE36BF679}" type="sibTrans" cxnId="{356606EB-A201-4890-95C5-5CC4A67955E0}">
      <dgm:prSet/>
      <dgm:spPr/>
      <dgm:t>
        <a:bodyPr/>
        <a:lstStyle/>
        <a:p>
          <a:endParaRPr lang="en-US"/>
        </a:p>
      </dgm:t>
    </dgm:pt>
    <dgm:pt modelId="{1E87B55A-05EC-45F3-93B4-C94AB933CFA4}" type="pres">
      <dgm:prSet presAssocID="{13FAA343-F681-4333-A731-670512FC9035}" presName="root" presStyleCnt="0">
        <dgm:presLayoutVars>
          <dgm:dir/>
          <dgm:resizeHandles val="exact"/>
        </dgm:presLayoutVars>
      </dgm:prSet>
      <dgm:spPr/>
    </dgm:pt>
    <dgm:pt modelId="{73E388C8-8FA8-4E6B-B69F-2A173E251008}" type="pres">
      <dgm:prSet presAssocID="{E5E1F9D0-0745-4D31-82BA-C6432B49AEB8}" presName="compNode" presStyleCnt="0"/>
      <dgm:spPr/>
    </dgm:pt>
    <dgm:pt modelId="{A3814015-1697-4BBE-91C4-7F4F57442068}" type="pres">
      <dgm:prSet presAssocID="{E5E1F9D0-0745-4D31-82BA-C6432B49AEB8}" presName="bgRect" presStyleLbl="bgShp" presStyleIdx="0" presStyleCnt="5"/>
      <dgm:spPr/>
    </dgm:pt>
    <dgm:pt modelId="{F2A3B98D-B6F9-4F2B-A23F-028196620CBA}" type="pres">
      <dgm:prSet presAssocID="{E5E1F9D0-0745-4D31-82BA-C6432B49AEB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8187FEC4-74DC-4104-8F34-032331490A4F}" type="pres">
      <dgm:prSet presAssocID="{E5E1F9D0-0745-4D31-82BA-C6432B49AEB8}" presName="spaceRect" presStyleCnt="0"/>
      <dgm:spPr/>
    </dgm:pt>
    <dgm:pt modelId="{EBCB813A-9C52-485F-BE74-394F0DAB3646}" type="pres">
      <dgm:prSet presAssocID="{E5E1F9D0-0745-4D31-82BA-C6432B49AEB8}" presName="parTx" presStyleLbl="revTx" presStyleIdx="0" presStyleCnt="5">
        <dgm:presLayoutVars>
          <dgm:chMax val="0"/>
          <dgm:chPref val="0"/>
        </dgm:presLayoutVars>
      </dgm:prSet>
      <dgm:spPr/>
    </dgm:pt>
    <dgm:pt modelId="{BB0AE748-9A38-4D70-8B9F-0E19513A5392}" type="pres">
      <dgm:prSet presAssocID="{E0D48E18-2700-4E45-A8D4-ADFE5AAF1BDE}" presName="sibTrans" presStyleCnt="0"/>
      <dgm:spPr/>
    </dgm:pt>
    <dgm:pt modelId="{D1ACEB6C-B38A-4B7C-B7EC-370C8E33DB0B}" type="pres">
      <dgm:prSet presAssocID="{01CA3C49-34DA-4D6E-B19B-78D0EFE3FC81}" presName="compNode" presStyleCnt="0"/>
      <dgm:spPr/>
    </dgm:pt>
    <dgm:pt modelId="{D949514D-64F7-49E5-BE85-66D34F164DE5}" type="pres">
      <dgm:prSet presAssocID="{01CA3C49-34DA-4D6E-B19B-78D0EFE3FC81}" presName="bgRect" presStyleLbl="bgShp" presStyleIdx="1" presStyleCnt="5"/>
      <dgm:spPr/>
    </dgm:pt>
    <dgm:pt modelId="{CD981158-B541-4C76-8D23-6364DBA8582D}" type="pres">
      <dgm:prSet presAssocID="{01CA3C49-34DA-4D6E-B19B-78D0EFE3FC8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eting"/>
        </a:ext>
      </dgm:extLst>
    </dgm:pt>
    <dgm:pt modelId="{5C5F499F-31D2-4DB5-8F27-327C96FE857A}" type="pres">
      <dgm:prSet presAssocID="{01CA3C49-34DA-4D6E-B19B-78D0EFE3FC81}" presName="spaceRect" presStyleCnt="0"/>
      <dgm:spPr/>
    </dgm:pt>
    <dgm:pt modelId="{459C182A-3B5E-449C-9689-FF52CB6BE07B}" type="pres">
      <dgm:prSet presAssocID="{01CA3C49-34DA-4D6E-B19B-78D0EFE3FC81}" presName="parTx" presStyleLbl="revTx" presStyleIdx="1" presStyleCnt="5">
        <dgm:presLayoutVars>
          <dgm:chMax val="0"/>
          <dgm:chPref val="0"/>
        </dgm:presLayoutVars>
      </dgm:prSet>
      <dgm:spPr/>
    </dgm:pt>
    <dgm:pt modelId="{FA14B195-2E37-4D33-8ECF-048E40B0C144}" type="pres">
      <dgm:prSet presAssocID="{CD2944A5-03B7-49AD-9FA7-548634D29E9B}" presName="sibTrans" presStyleCnt="0"/>
      <dgm:spPr/>
    </dgm:pt>
    <dgm:pt modelId="{D49D3907-D6D8-483B-B85F-88E9ADEED141}" type="pres">
      <dgm:prSet presAssocID="{A19610AA-99B5-4E53-89BE-11735630848B}" presName="compNode" presStyleCnt="0"/>
      <dgm:spPr/>
    </dgm:pt>
    <dgm:pt modelId="{027492C0-8566-4B14-9544-BDB9DD5305F6}" type="pres">
      <dgm:prSet presAssocID="{A19610AA-99B5-4E53-89BE-11735630848B}" presName="bgRect" presStyleLbl="bgShp" presStyleIdx="2" presStyleCnt="5"/>
      <dgm:spPr/>
    </dgm:pt>
    <dgm:pt modelId="{27161F68-61AA-4020-BC82-945FAC7647CF}" type="pres">
      <dgm:prSet presAssocID="{A19610AA-99B5-4E53-89BE-11735630848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D44695F9-1D5A-4192-8566-A43FA762C175}" type="pres">
      <dgm:prSet presAssocID="{A19610AA-99B5-4E53-89BE-11735630848B}" presName="spaceRect" presStyleCnt="0"/>
      <dgm:spPr/>
    </dgm:pt>
    <dgm:pt modelId="{94ADE7BE-C099-47B5-99EF-F341FA33E27B}" type="pres">
      <dgm:prSet presAssocID="{A19610AA-99B5-4E53-89BE-11735630848B}" presName="parTx" presStyleLbl="revTx" presStyleIdx="2" presStyleCnt="5">
        <dgm:presLayoutVars>
          <dgm:chMax val="0"/>
          <dgm:chPref val="0"/>
        </dgm:presLayoutVars>
      </dgm:prSet>
      <dgm:spPr/>
    </dgm:pt>
    <dgm:pt modelId="{AA1C6CE2-1CF4-4385-B826-846F968A0F5A}" type="pres">
      <dgm:prSet presAssocID="{6F50AC09-0288-4AED-87E7-B1D3470457B6}" presName="sibTrans" presStyleCnt="0"/>
      <dgm:spPr/>
    </dgm:pt>
    <dgm:pt modelId="{36D2145A-289D-4250-B697-DF57A2A918C8}" type="pres">
      <dgm:prSet presAssocID="{0F804449-1E17-4E10-9431-3D311E32C7C4}" presName="compNode" presStyleCnt="0"/>
      <dgm:spPr/>
    </dgm:pt>
    <dgm:pt modelId="{B17E2082-38A3-4321-AB8D-C8611B094FA2}" type="pres">
      <dgm:prSet presAssocID="{0F804449-1E17-4E10-9431-3D311E32C7C4}" presName="bgRect" presStyleLbl="bgShp" presStyleIdx="3" presStyleCnt="5"/>
      <dgm:spPr/>
    </dgm:pt>
    <dgm:pt modelId="{4EA78C66-7982-41AC-A605-DD166495DEED}" type="pres">
      <dgm:prSet presAssocID="{0F804449-1E17-4E10-9431-3D311E32C7C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E552ABC2-1098-47FD-8A7F-79F6970A4461}" type="pres">
      <dgm:prSet presAssocID="{0F804449-1E17-4E10-9431-3D311E32C7C4}" presName="spaceRect" presStyleCnt="0"/>
      <dgm:spPr/>
    </dgm:pt>
    <dgm:pt modelId="{C706AD0F-472C-4454-B30A-5FFCA9374E49}" type="pres">
      <dgm:prSet presAssocID="{0F804449-1E17-4E10-9431-3D311E32C7C4}" presName="parTx" presStyleLbl="revTx" presStyleIdx="3" presStyleCnt="5">
        <dgm:presLayoutVars>
          <dgm:chMax val="0"/>
          <dgm:chPref val="0"/>
        </dgm:presLayoutVars>
      </dgm:prSet>
      <dgm:spPr/>
    </dgm:pt>
    <dgm:pt modelId="{EB42F289-9512-4047-8111-23F1768534BE}" type="pres">
      <dgm:prSet presAssocID="{A018C32F-F445-475A-95FB-173A0E926A50}" presName="sibTrans" presStyleCnt="0"/>
      <dgm:spPr/>
    </dgm:pt>
    <dgm:pt modelId="{839D06D2-0DDB-420E-9DFD-D207FF5E1327}" type="pres">
      <dgm:prSet presAssocID="{729DCA17-7AE7-4AE3-AF19-AB9B18FA75F9}" presName="compNode" presStyleCnt="0"/>
      <dgm:spPr/>
    </dgm:pt>
    <dgm:pt modelId="{F65BFFEC-DE73-40C1-8C25-12D9956BB7F9}" type="pres">
      <dgm:prSet presAssocID="{729DCA17-7AE7-4AE3-AF19-AB9B18FA75F9}" presName="bgRect" presStyleLbl="bgShp" presStyleIdx="4" presStyleCnt="5"/>
      <dgm:spPr/>
    </dgm:pt>
    <dgm:pt modelId="{F5CCB36E-33A2-4E23-961A-075B68587026}" type="pres">
      <dgm:prSet presAssocID="{729DCA17-7AE7-4AE3-AF19-AB9B18FA75F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roup Success"/>
        </a:ext>
      </dgm:extLst>
    </dgm:pt>
    <dgm:pt modelId="{A79208F1-4758-46D8-88EF-6A555ED1632B}" type="pres">
      <dgm:prSet presAssocID="{729DCA17-7AE7-4AE3-AF19-AB9B18FA75F9}" presName="spaceRect" presStyleCnt="0"/>
      <dgm:spPr/>
    </dgm:pt>
    <dgm:pt modelId="{3C05E052-F620-410E-8FD5-0709D255CCE8}" type="pres">
      <dgm:prSet presAssocID="{729DCA17-7AE7-4AE3-AF19-AB9B18FA75F9}" presName="parTx" presStyleLbl="revTx" presStyleIdx="4" presStyleCnt="5">
        <dgm:presLayoutVars>
          <dgm:chMax val="0"/>
          <dgm:chPref val="0"/>
        </dgm:presLayoutVars>
      </dgm:prSet>
      <dgm:spPr/>
    </dgm:pt>
  </dgm:ptLst>
  <dgm:cxnLst>
    <dgm:cxn modelId="{F259175F-9CF8-47EF-97D3-B49E937BE2B4}" type="presOf" srcId="{01CA3C49-34DA-4D6E-B19B-78D0EFE3FC81}" destId="{459C182A-3B5E-449C-9689-FF52CB6BE07B}" srcOrd="0" destOrd="0" presId="urn:microsoft.com/office/officeart/2018/2/layout/IconVerticalSolidList"/>
    <dgm:cxn modelId="{B5428061-E00E-4794-91BB-2743F47DAAE1}" srcId="{13FAA343-F681-4333-A731-670512FC9035}" destId="{A19610AA-99B5-4E53-89BE-11735630848B}" srcOrd="2" destOrd="0" parTransId="{4C1016CA-7F93-4679-939E-C03B34F1079A}" sibTransId="{6F50AC09-0288-4AED-87E7-B1D3470457B6}"/>
    <dgm:cxn modelId="{771BC863-7EA1-467F-BF5E-6900368B314F}" type="presOf" srcId="{E5E1F9D0-0745-4D31-82BA-C6432B49AEB8}" destId="{EBCB813A-9C52-485F-BE74-394F0DAB3646}" srcOrd="0" destOrd="0" presId="urn:microsoft.com/office/officeart/2018/2/layout/IconVerticalSolidList"/>
    <dgm:cxn modelId="{22271D66-80A9-4479-B55E-5627F27AD646}" type="presOf" srcId="{729DCA17-7AE7-4AE3-AF19-AB9B18FA75F9}" destId="{3C05E052-F620-410E-8FD5-0709D255CCE8}" srcOrd="0" destOrd="0" presId="urn:microsoft.com/office/officeart/2018/2/layout/IconVerticalSolidList"/>
    <dgm:cxn modelId="{0BB03A6A-4CA8-4E32-B166-FD0F274F7738}" type="presOf" srcId="{A19610AA-99B5-4E53-89BE-11735630848B}" destId="{94ADE7BE-C099-47B5-99EF-F341FA33E27B}" srcOrd="0" destOrd="0" presId="urn:microsoft.com/office/officeart/2018/2/layout/IconVerticalSolidList"/>
    <dgm:cxn modelId="{071B0490-8052-447B-803E-CDDEE6E9FDAA}" srcId="{13FAA343-F681-4333-A731-670512FC9035}" destId="{0F804449-1E17-4E10-9431-3D311E32C7C4}" srcOrd="3" destOrd="0" parTransId="{2E04F6AD-5731-4F20-87FB-E7F94ADDF3B0}" sibTransId="{A018C32F-F445-475A-95FB-173A0E926A50}"/>
    <dgm:cxn modelId="{093D5E9B-A0AF-4FA8-98D5-13224C86E097}" srcId="{13FAA343-F681-4333-A731-670512FC9035}" destId="{01CA3C49-34DA-4D6E-B19B-78D0EFE3FC81}" srcOrd="1" destOrd="0" parTransId="{07B08953-BEBC-46E1-8FCB-5C7F9EA831C5}" sibTransId="{CD2944A5-03B7-49AD-9FA7-548634D29E9B}"/>
    <dgm:cxn modelId="{8B8822B2-3425-4A5A-9324-B60BD0BC8E05}" type="presOf" srcId="{0F804449-1E17-4E10-9431-3D311E32C7C4}" destId="{C706AD0F-472C-4454-B30A-5FFCA9374E49}" srcOrd="0" destOrd="0" presId="urn:microsoft.com/office/officeart/2018/2/layout/IconVerticalSolidList"/>
    <dgm:cxn modelId="{3C37D3BB-7064-4978-9695-1B9231ACE7B9}" type="presOf" srcId="{13FAA343-F681-4333-A731-670512FC9035}" destId="{1E87B55A-05EC-45F3-93B4-C94AB933CFA4}" srcOrd="0" destOrd="0" presId="urn:microsoft.com/office/officeart/2018/2/layout/IconVerticalSolidList"/>
    <dgm:cxn modelId="{A14FF2DF-0FCA-45F1-AA10-328897CD9539}" srcId="{13FAA343-F681-4333-A731-670512FC9035}" destId="{E5E1F9D0-0745-4D31-82BA-C6432B49AEB8}" srcOrd="0" destOrd="0" parTransId="{72AD8EF7-E13A-4A80-AC49-EE97FA0DE407}" sibTransId="{E0D48E18-2700-4E45-A8D4-ADFE5AAF1BDE}"/>
    <dgm:cxn modelId="{356606EB-A201-4890-95C5-5CC4A67955E0}" srcId="{13FAA343-F681-4333-A731-670512FC9035}" destId="{729DCA17-7AE7-4AE3-AF19-AB9B18FA75F9}" srcOrd="4" destOrd="0" parTransId="{6A5BAC4E-F74F-4388-B282-D8B83DC5A55A}" sibTransId="{BDAE72F5-F699-4067-BD69-C0EBE36BF679}"/>
    <dgm:cxn modelId="{E64A20AF-06B1-464F-84E8-0F1E967C026C}" type="presParOf" srcId="{1E87B55A-05EC-45F3-93B4-C94AB933CFA4}" destId="{73E388C8-8FA8-4E6B-B69F-2A173E251008}" srcOrd="0" destOrd="0" presId="urn:microsoft.com/office/officeart/2018/2/layout/IconVerticalSolidList"/>
    <dgm:cxn modelId="{03443AB8-44FF-4EBF-B4EF-233A34DFBEDC}" type="presParOf" srcId="{73E388C8-8FA8-4E6B-B69F-2A173E251008}" destId="{A3814015-1697-4BBE-91C4-7F4F57442068}" srcOrd="0" destOrd="0" presId="urn:microsoft.com/office/officeart/2018/2/layout/IconVerticalSolidList"/>
    <dgm:cxn modelId="{0D8A942B-66EE-479D-8C70-740479E5C491}" type="presParOf" srcId="{73E388C8-8FA8-4E6B-B69F-2A173E251008}" destId="{F2A3B98D-B6F9-4F2B-A23F-028196620CBA}" srcOrd="1" destOrd="0" presId="urn:microsoft.com/office/officeart/2018/2/layout/IconVerticalSolidList"/>
    <dgm:cxn modelId="{5AB207B2-2975-494B-A9C9-BAA2812BB5A5}" type="presParOf" srcId="{73E388C8-8FA8-4E6B-B69F-2A173E251008}" destId="{8187FEC4-74DC-4104-8F34-032331490A4F}" srcOrd="2" destOrd="0" presId="urn:microsoft.com/office/officeart/2018/2/layout/IconVerticalSolidList"/>
    <dgm:cxn modelId="{68720F19-BD75-4067-9F0E-B1D403695442}" type="presParOf" srcId="{73E388C8-8FA8-4E6B-B69F-2A173E251008}" destId="{EBCB813A-9C52-485F-BE74-394F0DAB3646}" srcOrd="3" destOrd="0" presId="urn:microsoft.com/office/officeart/2018/2/layout/IconVerticalSolidList"/>
    <dgm:cxn modelId="{8DA5BF81-7CA8-4C10-AACD-BFB048A32EA3}" type="presParOf" srcId="{1E87B55A-05EC-45F3-93B4-C94AB933CFA4}" destId="{BB0AE748-9A38-4D70-8B9F-0E19513A5392}" srcOrd="1" destOrd="0" presId="urn:microsoft.com/office/officeart/2018/2/layout/IconVerticalSolidList"/>
    <dgm:cxn modelId="{D010FAA6-55D5-4F5E-899C-B319B074886B}" type="presParOf" srcId="{1E87B55A-05EC-45F3-93B4-C94AB933CFA4}" destId="{D1ACEB6C-B38A-4B7C-B7EC-370C8E33DB0B}" srcOrd="2" destOrd="0" presId="urn:microsoft.com/office/officeart/2018/2/layout/IconVerticalSolidList"/>
    <dgm:cxn modelId="{6893B36E-E1DB-43B7-BB5A-3A77AAD7A895}" type="presParOf" srcId="{D1ACEB6C-B38A-4B7C-B7EC-370C8E33DB0B}" destId="{D949514D-64F7-49E5-BE85-66D34F164DE5}" srcOrd="0" destOrd="0" presId="urn:microsoft.com/office/officeart/2018/2/layout/IconVerticalSolidList"/>
    <dgm:cxn modelId="{A88924B5-FC54-481A-9BE2-8D6D6EBF342C}" type="presParOf" srcId="{D1ACEB6C-B38A-4B7C-B7EC-370C8E33DB0B}" destId="{CD981158-B541-4C76-8D23-6364DBA8582D}" srcOrd="1" destOrd="0" presId="urn:microsoft.com/office/officeart/2018/2/layout/IconVerticalSolidList"/>
    <dgm:cxn modelId="{323F70C6-2DF6-478A-8E31-4ABBBF5F8E08}" type="presParOf" srcId="{D1ACEB6C-B38A-4B7C-B7EC-370C8E33DB0B}" destId="{5C5F499F-31D2-4DB5-8F27-327C96FE857A}" srcOrd="2" destOrd="0" presId="urn:microsoft.com/office/officeart/2018/2/layout/IconVerticalSolidList"/>
    <dgm:cxn modelId="{C389DA42-2183-418B-A0E1-F31DCF0DDF34}" type="presParOf" srcId="{D1ACEB6C-B38A-4B7C-B7EC-370C8E33DB0B}" destId="{459C182A-3B5E-449C-9689-FF52CB6BE07B}" srcOrd="3" destOrd="0" presId="urn:microsoft.com/office/officeart/2018/2/layout/IconVerticalSolidList"/>
    <dgm:cxn modelId="{95B8258E-4FC3-4E89-942C-1973C6EF8888}" type="presParOf" srcId="{1E87B55A-05EC-45F3-93B4-C94AB933CFA4}" destId="{FA14B195-2E37-4D33-8ECF-048E40B0C144}" srcOrd="3" destOrd="0" presId="urn:microsoft.com/office/officeart/2018/2/layout/IconVerticalSolidList"/>
    <dgm:cxn modelId="{4F7C5C4D-B4D4-4CD3-A423-456FFF9B57FF}" type="presParOf" srcId="{1E87B55A-05EC-45F3-93B4-C94AB933CFA4}" destId="{D49D3907-D6D8-483B-B85F-88E9ADEED141}" srcOrd="4" destOrd="0" presId="urn:microsoft.com/office/officeart/2018/2/layout/IconVerticalSolidList"/>
    <dgm:cxn modelId="{447383D4-AED8-48B7-B206-4A3EDE5022B7}" type="presParOf" srcId="{D49D3907-D6D8-483B-B85F-88E9ADEED141}" destId="{027492C0-8566-4B14-9544-BDB9DD5305F6}" srcOrd="0" destOrd="0" presId="urn:microsoft.com/office/officeart/2018/2/layout/IconVerticalSolidList"/>
    <dgm:cxn modelId="{C587BF30-F04C-4993-B734-BA4F9AF92A12}" type="presParOf" srcId="{D49D3907-D6D8-483B-B85F-88E9ADEED141}" destId="{27161F68-61AA-4020-BC82-945FAC7647CF}" srcOrd="1" destOrd="0" presId="urn:microsoft.com/office/officeart/2018/2/layout/IconVerticalSolidList"/>
    <dgm:cxn modelId="{6EFD1BBD-DFD9-47AB-AEE3-CC32937A91ED}" type="presParOf" srcId="{D49D3907-D6D8-483B-B85F-88E9ADEED141}" destId="{D44695F9-1D5A-4192-8566-A43FA762C175}" srcOrd="2" destOrd="0" presId="urn:microsoft.com/office/officeart/2018/2/layout/IconVerticalSolidList"/>
    <dgm:cxn modelId="{555A293F-5797-4BAF-9011-C4704B6690C6}" type="presParOf" srcId="{D49D3907-D6D8-483B-B85F-88E9ADEED141}" destId="{94ADE7BE-C099-47B5-99EF-F341FA33E27B}" srcOrd="3" destOrd="0" presId="urn:microsoft.com/office/officeart/2018/2/layout/IconVerticalSolidList"/>
    <dgm:cxn modelId="{84484067-F537-476F-8A5D-CD7C86500B2D}" type="presParOf" srcId="{1E87B55A-05EC-45F3-93B4-C94AB933CFA4}" destId="{AA1C6CE2-1CF4-4385-B826-846F968A0F5A}" srcOrd="5" destOrd="0" presId="urn:microsoft.com/office/officeart/2018/2/layout/IconVerticalSolidList"/>
    <dgm:cxn modelId="{9AB6F880-7BDB-42FC-939B-D84F172B9BEC}" type="presParOf" srcId="{1E87B55A-05EC-45F3-93B4-C94AB933CFA4}" destId="{36D2145A-289D-4250-B697-DF57A2A918C8}" srcOrd="6" destOrd="0" presId="urn:microsoft.com/office/officeart/2018/2/layout/IconVerticalSolidList"/>
    <dgm:cxn modelId="{F32F0E4F-A7AC-48FF-A431-1F060915001A}" type="presParOf" srcId="{36D2145A-289D-4250-B697-DF57A2A918C8}" destId="{B17E2082-38A3-4321-AB8D-C8611B094FA2}" srcOrd="0" destOrd="0" presId="urn:microsoft.com/office/officeart/2018/2/layout/IconVerticalSolidList"/>
    <dgm:cxn modelId="{BD90359A-6344-4889-8F27-B377396E3F06}" type="presParOf" srcId="{36D2145A-289D-4250-B697-DF57A2A918C8}" destId="{4EA78C66-7982-41AC-A605-DD166495DEED}" srcOrd="1" destOrd="0" presId="urn:microsoft.com/office/officeart/2018/2/layout/IconVerticalSolidList"/>
    <dgm:cxn modelId="{EB374360-C9D9-4B4C-A986-E55228703388}" type="presParOf" srcId="{36D2145A-289D-4250-B697-DF57A2A918C8}" destId="{E552ABC2-1098-47FD-8A7F-79F6970A4461}" srcOrd="2" destOrd="0" presId="urn:microsoft.com/office/officeart/2018/2/layout/IconVerticalSolidList"/>
    <dgm:cxn modelId="{DEC96533-14D5-4970-9FE0-BDAE8166DDED}" type="presParOf" srcId="{36D2145A-289D-4250-B697-DF57A2A918C8}" destId="{C706AD0F-472C-4454-B30A-5FFCA9374E49}" srcOrd="3" destOrd="0" presId="urn:microsoft.com/office/officeart/2018/2/layout/IconVerticalSolidList"/>
    <dgm:cxn modelId="{249F8DA2-4B16-4F7C-8AF6-66B069157F07}" type="presParOf" srcId="{1E87B55A-05EC-45F3-93B4-C94AB933CFA4}" destId="{EB42F289-9512-4047-8111-23F1768534BE}" srcOrd="7" destOrd="0" presId="urn:microsoft.com/office/officeart/2018/2/layout/IconVerticalSolidList"/>
    <dgm:cxn modelId="{23B8E595-215F-409E-8E7B-69566E048432}" type="presParOf" srcId="{1E87B55A-05EC-45F3-93B4-C94AB933CFA4}" destId="{839D06D2-0DDB-420E-9DFD-D207FF5E1327}" srcOrd="8" destOrd="0" presId="urn:microsoft.com/office/officeart/2018/2/layout/IconVerticalSolidList"/>
    <dgm:cxn modelId="{FD24E725-9025-414D-9CCD-13A14640619B}" type="presParOf" srcId="{839D06D2-0DDB-420E-9DFD-D207FF5E1327}" destId="{F65BFFEC-DE73-40C1-8C25-12D9956BB7F9}" srcOrd="0" destOrd="0" presId="urn:microsoft.com/office/officeart/2018/2/layout/IconVerticalSolidList"/>
    <dgm:cxn modelId="{563D9B2B-7DAD-431C-95A9-9D8C0895678B}" type="presParOf" srcId="{839D06D2-0DDB-420E-9DFD-D207FF5E1327}" destId="{F5CCB36E-33A2-4E23-961A-075B68587026}" srcOrd="1" destOrd="0" presId="urn:microsoft.com/office/officeart/2018/2/layout/IconVerticalSolidList"/>
    <dgm:cxn modelId="{D6513EB1-8DD9-4D6B-9EC5-596E4D478911}" type="presParOf" srcId="{839D06D2-0DDB-420E-9DFD-D207FF5E1327}" destId="{A79208F1-4758-46D8-88EF-6A555ED1632B}" srcOrd="2" destOrd="0" presId="urn:microsoft.com/office/officeart/2018/2/layout/IconVerticalSolidList"/>
    <dgm:cxn modelId="{4CC3B8C1-BFAB-4F3E-B35E-ABAE82A350FC}" type="presParOf" srcId="{839D06D2-0DDB-420E-9DFD-D207FF5E1327}" destId="{3C05E052-F620-410E-8FD5-0709D255CCE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C97ACF-D51A-43C6-B926-E21D53EF7B0C}">
      <dsp:nvSpPr>
        <dsp:cNvPr id="0" name=""/>
        <dsp:cNvSpPr/>
      </dsp:nvSpPr>
      <dsp:spPr>
        <a:xfrm>
          <a:off x="0" y="2177"/>
          <a:ext cx="6391275" cy="1103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CF5092-3A48-49BF-B5CA-26C9AB98BA10}">
      <dsp:nvSpPr>
        <dsp:cNvPr id="0" name=""/>
        <dsp:cNvSpPr/>
      </dsp:nvSpPr>
      <dsp:spPr>
        <a:xfrm>
          <a:off x="333853" y="250498"/>
          <a:ext cx="607006" cy="6070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5CB52FA-C186-4C80-802A-FE66E9A98ED4}">
      <dsp:nvSpPr>
        <dsp:cNvPr id="0" name=""/>
        <dsp:cNvSpPr/>
      </dsp:nvSpPr>
      <dsp:spPr>
        <a:xfrm>
          <a:off x="1274714" y="2177"/>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755650">
            <a:lnSpc>
              <a:spcPct val="90000"/>
            </a:lnSpc>
            <a:spcBef>
              <a:spcPct val="0"/>
            </a:spcBef>
            <a:spcAft>
              <a:spcPct val="35000"/>
            </a:spcAft>
            <a:buNone/>
          </a:pPr>
          <a:r>
            <a:rPr lang="en-US" sz="1700" kern="1200"/>
            <a:t>Scrum Master – Facilitates daily scrum meetings and oversee sprint planning.</a:t>
          </a:r>
        </a:p>
      </dsp:txBody>
      <dsp:txXfrm>
        <a:off x="1274714" y="2177"/>
        <a:ext cx="5116560" cy="1103648"/>
      </dsp:txXfrm>
    </dsp:sp>
    <dsp:sp modelId="{B90DB4D9-85CF-45B1-8645-97756E60860A}">
      <dsp:nvSpPr>
        <dsp:cNvPr id="0" name=""/>
        <dsp:cNvSpPr/>
      </dsp:nvSpPr>
      <dsp:spPr>
        <a:xfrm>
          <a:off x="0" y="1381738"/>
          <a:ext cx="6391275" cy="1103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812CE0-69DA-49D4-806A-C5F782E276C2}">
      <dsp:nvSpPr>
        <dsp:cNvPr id="0" name=""/>
        <dsp:cNvSpPr/>
      </dsp:nvSpPr>
      <dsp:spPr>
        <a:xfrm>
          <a:off x="333853" y="1630059"/>
          <a:ext cx="607006" cy="607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1DB5C1-8B6B-43B1-98D9-13F45A6B0D84}">
      <dsp:nvSpPr>
        <dsp:cNvPr id="0" name=""/>
        <dsp:cNvSpPr/>
      </dsp:nvSpPr>
      <dsp:spPr>
        <a:xfrm>
          <a:off x="1274714" y="1381738"/>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755650">
            <a:lnSpc>
              <a:spcPct val="90000"/>
            </a:lnSpc>
            <a:spcBef>
              <a:spcPct val="0"/>
            </a:spcBef>
            <a:spcAft>
              <a:spcPct val="35000"/>
            </a:spcAft>
            <a:buNone/>
          </a:pPr>
          <a:r>
            <a:rPr lang="en-US" sz="1700" kern="1200"/>
            <a:t>Product Owner – prioritize backlogs, relay information to and from stakeholders.</a:t>
          </a:r>
        </a:p>
      </dsp:txBody>
      <dsp:txXfrm>
        <a:off x="1274714" y="1381738"/>
        <a:ext cx="5116560" cy="1103648"/>
      </dsp:txXfrm>
    </dsp:sp>
    <dsp:sp modelId="{03D1EE58-BFFA-4DF3-9175-7F0B133BB76A}">
      <dsp:nvSpPr>
        <dsp:cNvPr id="0" name=""/>
        <dsp:cNvSpPr/>
      </dsp:nvSpPr>
      <dsp:spPr>
        <a:xfrm>
          <a:off x="0" y="2761299"/>
          <a:ext cx="6391275" cy="11036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8F3891-01AE-48F0-9EC3-C6F2088788B4}">
      <dsp:nvSpPr>
        <dsp:cNvPr id="0" name=""/>
        <dsp:cNvSpPr/>
      </dsp:nvSpPr>
      <dsp:spPr>
        <a:xfrm>
          <a:off x="333853" y="3009620"/>
          <a:ext cx="607006" cy="6070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D295A7-3B48-49DE-85D9-1A859D4080FF}">
      <dsp:nvSpPr>
        <dsp:cNvPr id="0" name=""/>
        <dsp:cNvSpPr/>
      </dsp:nvSpPr>
      <dsp:spPr>
        <a:xfrm>
          <a:off x="1274714" y="2761299"/>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755650">
            <a:lnSpc>
              <a:spcPct val="90000"/>
            </a:lnSpc>
            <a:spcBef>
              <a:spcPct val="0"/>
            </a:spcBef>
            <a:spcAft>
              <a:spcPct val="35000"/>
            </a:spcAft>
            <a:buNone/>
          </a:pPr>
          <a:r>
            <a:rPr lang="en-US" sz="1700" kern="1200"/>
            <a:t>Tester – Works closely with product owner to create pass / fail criteria and ensure working features prior to public release. </a:t>
          </a:r>
        </a:p>
      </dsp:txBody>
      <dsp:txXfrm>
        <a:off x="1274714" y="2761299"/>
        <a:ext cx="5116560" cy="1103648"/>
      </dsp:txXfrm>
    </dsp:sp>
    <dsp:sp modelId="{CB8C5F62-F8EE-45B6-846A-ACB5BC04E88D}">
      <dsp:nvSpPr>
        <dsp:cNvPr id="0" name=""/>
        <dsp:cNvSpPr/>
      </dsp:nvSpPr>
      <dsp:spPr>
        <a:xfrm>
          <a:off x="0" y="4140860"/>
          <a:ext cx="6391275" cy="11036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C77C9A-9EB4-42C6-9F17-3DB35DE8C4ED}">
      <dsp:nvSpPr>
        <dsp:cNvPr id="0" name=""/>
        <dsp:cNvSpPr/>
      </dsp:nvSpPr>
      <dsp:spPr>
        <a:xfrm>
          <a:off x="333853" y="4389181"/>
          <a:ext cx="607006" cy="6070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E445E18-E5A1-47FB-BD30-57B1D510033A}">
      <dsp:nvSpPr>
        <dsp:cNvPr id="0" name=""/>
        <dsp:cNvSpPr/>
      </dsp:nvSpPr>
      <dsp:spPr>
        <a:xfrm>
          <a:off x="1274714" y="4140860"/>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755650">
            <a:lnSpc>
              <a:spcPct val="90000"/>
            </a:lnSpc>
            <a:spcBef>
              <a:spcPct val="0"/>
            </a:spcBef>
            <a:spcAft>
              <a:spcPct val="35000"/>
            </a:spcAft>
            <a:buNone/>
          </a:pPr>
          <a:r>
            <a:rPr lang="en-US" sz="1700" kern="1200"/>
            <a:t>Developer – Works on prioritized work given from the product owner and ensure the most efficient and functioning code is produced. </a:t>
          </a:r>
        </a:p>
      </dsp:txBody>
      <dsp:txXfrm>
        <a:off x="1274714" y="4140860"/>
        <a:ext cx="5116560" cy="1103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58982-D0AA-4807-808A-49C842AD8E58}">
      <dsp:nvSpPr>
        <dsp:cNvPr id="0" name=""/>
        <dsp:cNvSpPr/>
      </dsp:nvSpPr>
      <dsp:spPr>
        <a:xfrm>
          <a:off x="0" y="4098"/>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07F520-D72C-4FD8-8747-3EC800C95A5E}">
      <dsp:nvSpPr>
        <dsp:cNvPr id="0" name=""/>
        <dsp:cNvSpPr/>
      </dsp:nvSpPr>
      <dsp:spPr>
        <a:xfrm>
          <a:off x="264107" y="200542"/>
          <a:ext cx="480194" cy="4801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D82162-C7B5-4638-A938-1E447B0C49EC}">
      <dsp:nvSpPr>
        <dsp:cNvPr id="0" name=""/>
        <dsp:cNvSpPr/>
      </dsp:nvSpPr>
      <dsp:spPr>
        <a:xfrm>
          <a:off x="1008409" y="4098"/>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755650">
            <a:lnSpc>
              <a:spcPct val="100000"/>
            </a:lnSpc>
            <a:spcBef>
              <a:spcPct val="0"/>
            </a:spcBef>
            <a:spcAft>
              <a:spcPct val="35000"/>
            </a:spcAft>
            <a:buNone/>
          </a:pPr>
          <a:r>
            <a:rPr lang="en-US" sz="1700" b="0" i="0" kern="1200"/>
            <a:t>Communicating with stakeholders to determine goals and changes of application desired.</a:t>
          </a:r>
          <a:endParaRPr lang="en-US" sz="1700" kern="1200"/>
        </a:p>
      </dsp:txBody>
      <dsp:txXfrm>
        <a:off x="1008409" y="4098"/>
        <a:ext cx="5382865" cy="873081"/>
      </dsp:txXfrm>
    </dsp:sp>
    <dsp:sp modelId="{BCA5C733-E120-4996-8374-D6C654A5B5F7}">
      <dsp:nvSpPr>
        <dsp:cNvPr id="0" name=""/>
        <dsp:cNvSpPr/>
      </dsp:nvSpPr>
      <dsp:spPr>
        <a:xfrm>
          <a:off x="0" y="1095450"/>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ED4C22-1EDE-4E90-A048-F5200667C62D}">
      <dsp:nvSpPr>
        <dsp:cNvPr id="0" name=""/>
        <dsp:cNvSpPr/>
      </dsp:nvSpPr>
      <dsp:spPr>
        <a:xfrm>
          <a:off x="264107" y="1291894"/>
          <a:ext cx="480194" cy="4801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2612D4-4495-48B4-953B-1F608AF91572}">
      <dsp:nvSpPr>
        <dsp:cNvPr id="0" name=""/>
        <dsp:cNvSpPr/>
      </dsp:nvSpPr>
      <dsp:spPr>
        <a:xfrm>
          <a:off x="1008409" y="1095450"/>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755650">
            <a:lnSpc>
              <a:spcPct val="100000"/>
            </a:lnSpc>
            <a:spcBef>
              <a:spcPct val="0"/>
            </a:spcBef>
            <a:spcAft>
              <a:spcPct val="35000"/>
            </a:spcAft>
            <a:buNone/>
          </a:pPr>
          <a:r>
            <a:rPr lang="en-US" sz="1700" b="0" i="0" kern="1200"/>
            <a:t>Clarifying budget and deadlines. </a:t>
          </a:r>
          <a:endParaRPr lang="en-US" sz="1700" kern="1200"/>
        </a:p>
      </dsp:txBody>
      <dsp:txXfrm>
        <a:off x="1008409" y="1095450"/>
        <a:ext cx="5382865" cy="873081"/>
      </dsp:txXfrm>
    </dsp:sp>
    <dsp:sp modelId="{983B5AD6-42DA-462B-BF53-A1B78C3380CA}">
      <dsp:nvSpPr>
        <dsp:cNvPr id="0" name=""/>
        <dsp:cNvSpPr/>
      </dsp:nvSpPr>
      <dsp:spPr>
        <a:xfrm>
          <a:off x="0" y="2186802"/>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804D97-3897-442F-B08D-2E0AAF8BD92F}">
      <dsp:nvSpPr>
        <dsp:cNvPr id="0" name=""/>
        <dsp:cNvSpPr/>
      </dsp:nvSpPr>
      <dsp:spPr>
        <a:xfrm>
          <a:off x="264107" y="2383246"/>
          <a:ext cx="480194" cy="4801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EF99744-4E3A-4598-8D22-412086EADB06}">
      <dsp:nvSpPr>
        <dsp:cNvPr id="0" name=""/>
        <dsp:cNvSpPr/>
      </dsp:nvSpPr>
      <dsp:spPr>
        <a:xfrm>
          <a:off x="1008409" y="2186802"/>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755650">
            <a:lnSpc>
              <a:spcPct val="100000"/>
            </a:lnSpc>
            <a:spcBef>
              <a:spcPct val="0"/>
            </a:spcBef>
            <a:spcAft>
              <a:spcPct val="35000"/>
            </a:spcAft>
            <a:buNone/>
          </a:pPr>
          <a:r>
            <a:rPr lang="en-US" sz="1700" b="0" i="0" kern="1200"/>
            <a:t>Defining project scope.</a:t>
          </a:r>
          <a:endParaRPr lang="en-US" sz="1700" kern="1200"/>
        </a:p>
      </dsp:txBody>
      <dsp:txXfrm>
        <a:off x="1008409" y="2186802"/>
        <a:ext cx="5382865" cy="873081"/>
      </dsp:txXfrm>
    </dsp:sp>
    <dsp:sp modelId="{BBBB211B-3102-46E7-B76E-343693622E5D}">
      <dsp:nvSpPr>
        <dsp:cNvPr id="0" name=""/>
        <dsp:cNvSpPr/>
      </dsp:nvSpPr>
      <dsp:spPr>
        <a:xfrm>
          <a:off x="0" y="3278154"/>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807E46-D6EF-4954-A604-5E179B63FF32}">
      <dsp:nvSpPr>
        <dsp:cNvPr id="0" name=""/>
        <dsp:cNvSpPr/>
      </dsp:nvSpPr>
      <dsp:spPr>
        <a:xfrm>
          <a:off x="264107" y="3474597"/>
          <a:ext cx="480194" cy="4801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91883BF-0BC3-4988-B8D1-3AD37183DB4D}">
      <dsp:nvSpPr>
        <dsp:cNvPr id="0" name=""/>
        <dsp:cNvSpPr/>
      </dsp:nvSpPr>
      <dsp:spPr>
        <a:xfrm>
          <a:off x="1008409" y="3278154"/>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755650">
            <a:lnSpc>
              <a:spcPct val="100000"/>
            </a:lnSpc>
            <a:spcBef>
              <a:spcPct val="0"/>
            </a:spcBef>
            <a:spcAft>
              <a:spcPct val="35000"/>
            </a:spcAft>
            <a:buNone/>
          </a:pPr>
          <a:r>
            <a:rPr lang="en-US" sz="1700" b="0" i="0" kern="1200"/>
            <a:t>Creating team size and required roles.</a:t>
          </a:r>
          <a:endParaRPr lang="en-US" sz="1700" kern="1200"/>
        </a:p>
      </dsp:txBody>
      <dsp:txXfrm>
        <a:off x="1008409" y="3278154"/>
        <a:ext cx="5382865" cy="873081"/>
      </dsp:txXfrm>
    </dsp:sp>
    <dsp:sp modelId="{064BDFBD-5F38-4261-8176-E3C8C59F3DDC}">
      <dsp:nvSpPr>
        <dsp:cNvPr id="0" name=""/>
        <dsp:cNvSpPr/>
      </dsp:nvSpPr>
      <dsp:spPr>
        <a:xfrm>
          <a:off x="0" y="4369506"/>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537C4C-B195-4125-B623-FA718098704B}">
      <dsp:nvSpPr>
        <dsp:cNvPr id="0" name=""/>
        <dsp:cNvSpPr/>
      </dsp:nvSpPr>
      <dsp:spPr>
        <a:xfrm>
          <a:off x="264107" y="4565949"/>
          <a:ext cx="480194" cy="4801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EF51F1-4368-445E-9866-4E0E80006FC1}">
      <dsp:nvSpPr>
        <dsp:cNvPr id="0" name=""/>
        <dsp:cNvSpPr/>
      </dsp:nvSpPr>
      <dsp:spPr>
        <a:xfrm>
          <a:off x="1008409" y="4369506"/>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755650">
            <a:lnSpc>
              <a:spcPct val="100000"/>
            </a:lnSpc>
            <a:spcBef>
              <a:spcPct val="0"/>
            </a:spcBef>
            <a:spcAft>
              <a:spcPct val="35000"/>
            </a:spcAft>
            <a:buNone/>
          </a:pPr>
          <a:r>
            <a:rPr lang="en-US" sz="1700" b="0" i="0" kern="1200"/>
            <a:t>Creating a proposal and charter. </a:t>
          </a:r>
          <a:endParaRPr lang="en-US" sz="1700" kern="1200"/>
        </a:p>
      </dsp:txBody>
      <dsp:txXfrm>
        <a:off x="1008409" y="4369506"/>
        <a:ext cx="5382865" cy="8730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ABADBB-3EF1-4A15-9E76-891147483AB4}">
      <dsp:nvSpPr>
        <dsp:cNvPr id="0" name=""/>
        <dsp:cNvSpPr/>
      </dsp:nvSpPr>
      <dsp:spPr>
        <a:xfrm>
          <a:off x="0" y="4098"/>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76A415-5228-4495-8C3E-CA4592E6676C}">
      <dsp:nvSpPr>
        <dsp:cNvPr id="0" name=""/>
        <dsp:cNvSpPr/>
      </dsp:nvSpPr>
      <dsp:spPr>
        <a:xfrm>
          <a:off x="264107" y="200542"/>
          <a:ext cx="480194" cy="4801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94AC32E-984D-47B1-8AE7-009F8CE0234D}">
      <dsp:nvSpPr>
        <dsp:cNvPr id="0" name=""/>
        <dsp:cNvSpPr/>
      </dsp:nvSpPr>
      <dsp:spPr>
        <a:xfrm>
          <a:off x="1008409" y="4098"/>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844550">
            <a:lnSpc>
              <a:spcPct val="90000"/>
            </a:lnSpc>
            <a:spcBef>
              <a:spcPct val="0"/>
            </a:spcBef>
            <a:spcAft>
              <a:spcPct val="35000"/>
            </a:spcAft>
            <a:buNone/>
          </a:pPr>
          <a:r>
            <a:rPr lang="en-US" sz="1900" b="0" i="0" kern="1200"/>
            <a:t>Creating task schedule and completion time goals.</a:t>
          </a:r>
          <a:endParaRPr lang="en-US" sz="1900" kern="1200"/>
        </a:p>
      </dsp:txBody>
      <dsp:txXfrm>
        <a:off x="1008409" y="4098"/>
        <a:ext cx="5382865" cy="873081"/>
      </dsp:txXfrm>
    </dsp:sp>
    <dsp:sp modelId="{4A212DF4-CF0E-4E02-96C4-6ED9C94F4551}">
      <dsp:nvSpPr>
        <dsp:cNvPr id="0" name=""/>
        <dsp:cNvSpPr/>
      </dsp:nvSpPr>
      <dsp:spPr>
        <a:xfrm>
          <a:off x="0" y="1095450"/>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657160-9C28-4C89-8A51-FD8F9D28C438}">
      <dsp:nvSpPr>
        <dsp:cNvPr id="0" name=""/>
        <dsp:cNvSpPr/>
      </dsp:nvSpPr>
      <dsp:spPr>
        <a:xfrm>
          <a:off x="264107" y="1291894"/>
          <a:ext cx="480194" cy="4801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2F8B748-916F-43CC-94A7-1D7524280F9B}">
      <dsp:nvSpPr>
        <dsp:cNvPr id="0" name=""/>
        <dsp:cNvSpPr/>
      </dsp:nvSpPr>
      <dsp:spPr>
        <a:xfrm>
          <a:off x="1008409" y="1095450"/>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844550">
            <a:lnSpc>
              <a:spcPct val="90000"/>
            </a:lnSpc>
            <a:spcBef>
              <a:spcPct val="0"/>
            </a:spcBef>
            <a:spcAft>
              <a:spcPct val="35000"/>
            </a:spcAft>
            <a:buNone/>
          </a:pPr>
          <a:r>
            <a:rPr lang="en-US" sz="1900" b="0" i="0" kern="1200"/>
            <a:t>Creating priorities from greatest to least.  </a:t>
          </a:r>
          <a:endParaRPr lang="en-US" sz="1900" kern="1200"/>
        </a:p>
      </dsp:txBody>
      <dsp:txXfrm>
        <a:off x="1008409" y="1095450"/>
        <a:ext cx="5382865" cy="873081"/>
      </dsp:txXfrm>
    </dsp:sp>
    <dsp:sp modelId="{D6E1140A-FCA5-4AB9-8395-80091C980BE6}">
      <dsp:nvSpPr>
        <dsp:cNvPr id="0" name=""/>
        <dsp:cNvSpPr/>
      </dsp:nvSpPr>
      <dsp:spPr>
        <a:xfrm>
          <a:off x="0" y="2186802"/>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BDA633-1D4A-4642-BD7B-521F40AE5111}">
      <dsp:nvSpPr>
        <dsp:cNvPr id="0" name=""/>
        <dsp:cNvSpPr/>
      </dsp:nvSpPr>
      <dsp:spPr>
        <a:xfrm>
          <a:off x="264107" y="2383246"/>
          <a:ext cx="480194" cy="4801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ADED879-AE34-46BD-9C44-B010B4CCF7DB}">
      <dsp:nvSpPr>
        <dsp:cNvPr id="0" name=""/>
        <dsp:cNvSpPr/>
      </dsp:nvSpPr>
      <dsp:spPr>
        <a:xfrm>
          <a:off x="1008409" y="2186802"/>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844550">
            <a:lnSpc>
              <a:spcPct val="90000"/>
            </a:lnSpc>
            <a:spcBef>
              <a:spcPct val="0"/>
            </a:spcBef>
            <a:spcAft>
              <a:spcPct val="35000"/>
            </a:spcAft>
            <a:buNone/>
          </a:pPr>
          <a:r>
            <a:rPr lang="en-US" sz="1900" b="0" i="0" kern="1200"/>
            <a:t>Establishing a risk assessment of possible issues. </a:t>
          </a:r>
          <a:endParaRPr lang="en-US" sz="1900" kern="1200"/>
        </a:p>
      </dsp:txBody>
      <dsp:txXfrm>
        <a:off x="1008409" y="2186802"/>
        <a:ext cx="5382865" cy="873081"/>
      </dsp:txXfrm>
    </dsp:sp>
    <dsp:sp modelId="{ABB002D2-1185-4581-AF37-43A72D31C313}">
      <dsp:nvSpPr>
        <dsp:cNvPr id="0" name=""/>
        <dsp:cNvSpPr/>
      </dsp:nvSpPr>
      <dsp:spPr>
        <a:xfrm>
          <a:off x="0" y="3278154"/>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04EF18-8804-40FA-AE05-B119239D1AD2}">
      <dsp:nvSpPr>
        <dsp:cNvPr id="0" name=""/>
        <dsp:cNvSpPr/>
      </dsp:nvSpPr>
      <dsp:spPr>
        <a:xfrm>
          <a:off x="264107" y="3474597"/>
          <a:ext cx="480194" cy="4801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27CCD5-455C-4593-AAA5-0C7628ED35F4}">
      <dsp:nvSpPr>
        <dsp:cNvPr id="0" name=""/>
        <dsp:cNvSpPr/>
      </dsp:nvSpPr>
      <dsp:spPr>
        <a:xfrm>
          <a:off x="1008409" y="3278154"/>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844550">
            <a:lnSpc>
              <a:spcPct val="90000"/>
            </a:lnSpc>
            <a:spcBef>
              <a:spcPct val="0"/>
            </a:spcBef>
            <a:spcAft>
              <a:spcPct val="35000"/>
            </a:spcAft>
            <a:buNone/>
          </a:pPr>
          <a:r>
            <a:rPr lang="en-US" sz="1900" b="0" i="0" kern="1200"/>
            <a:t>Planning kick off meeting.</a:t>
          </a:r>
          <a:endParaRPr lang="en-US" sz="1900" kern="1200"/>
        </a:p>
      </dsp:txBody>
      <dsp:txXfrm>
        <a:off x="1008409" y="3278154"/>
        <a:ext cx="5382865" cy="873081"/>
      </dsp:txXfrm>
    </dsp:sp>
    <dsp:sp modelId="{CBFABCC5-19CB-4D20-AAEA-899790E668D5}">
      <dsp:nvSpPr>
        <dsp:cNvPr id="0" name=""/>
        <dsp:cNvSpPr/>
      </dsp:nvSpPr>
      <dsp:spPr>
        <a:xfrm>
          <a:off x="0" y="4369506"/>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628B02-9746-4C7E-BC2D-71B32EFA2254}">
      <dsp:nvSpPr>
        <dsp:cNvPr id="0" name=""/>
        <dsp:cNvSpPr/>
      </dsp:nvSpPr>
      <dsp:spPr>
        <a:xfrm>
          <a:off x="264107" y="4565949"/>
          <a:ext cx="480194" cy="4801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705888-9525-47EB-A7EB-1D307DED63E9}">
      <dsp:nvSpPr>
        <dsp:cNvPr id="0" name=""/>
        <dsp:cNvSpPr/>
      </dsp:nvSpPr>
      <dsp:spPr>
        <a:xfrm>
          <a:off x="1008409" y="4369506"/>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844550">
            <a:lnSpc>
              <a:spcPct val="90000"/>
            </a:lnSpc>
            <a:spcBef>
              <a:spcPct val="0"/>
            </a:spcBef>
            <a:spcAft>
              <a:spcPct val="35000"/>
            </a:spcAft>
            <a:buNone/>
          </a:pPr>
          <a:r>
            <a:rPr lang="en-US" sz="1900" b="0" i="0" kern="1200"/>
            <a:t>Creating meeting requirements for team and stakeholders.</a:t>
          </a:r>
          <a:endParaRPr lang="en-US" sz="1900" kern="1200"/>
        </a:p>
      </dsp:txBody>
      <dsp:txXfrm>
        <a:off x="1008409" y="4369506"/>
        <a:ext cx="5382865" cy="8730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769638-3209-9D4B-AB1A-CB4782D192F8}">
      <dsp:nvSpPr>
        <dsp:cNvPr id="0" name=""/>
        <dsp:cNvSpPr/>
      </dsp:nvSpPr>
      <dsp:spPr>
        <a:xfrm>
          <a:off x="0" y="95834"/>
          <a:ext cx="6391275" cy="794503"/>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Use of agile management tools such as Azure. </a:t>
          </a:r>
        </a:p>
      </dsp:txBody>
      <dsp:txXfrm>
        <a:off x="38784" y="134618"/>
        <a:ext cx="6313707" cy="716935"/>
      </dsp:txXfrm>
    </dsp:sp>
    <dsp:sp modelId="{310E3C43-53C5-4247-84FD-36307DE76B42}">
      <dsp:nvSpPr>
        <dsp:cNvPr id="0" name=""/>
        <dsp:cNvSpPr/>
      </dsp:nvSpPr>
      <dsp:spPr>
        <a:xfrm>
          <a:off x="0" y="947937"/>
          <a:ext cx="6391275" cy="794503"/>
        </a:xfrm>
        <a:prstGeom prst="roundRect">
          <a:avLst/>
        </a:prstGeom>
        <a:solidFill>
          <a:schemeClr val="accent2">
            <a:hueOff val="-3953144"/>
            <a:satOff val="18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Accomplishing changes, the stakeholders may request. </a:t>
          </a:r>
        </a:p>
      </dsp:txBody>
      <dsp:txXfrm>
        <a:off x="38784" y="986721"/>
        <a:ext cx="6313707" cy="716935"/>
      </dsp:txXfrm>
    </dsp:sp>
    <dsp:sp modelId="{ECB7B111-EA9C-EB42-8267-8AF25CC7088C}">
      <dsp:nvSpPr>
        <dsp:cNvPr id="0" name=""/>
        <dsp:cNvSpPr/>
      </dsp:nvSpPr>
      <dsp:spPr>
        <a:xfrm>
          <a:off x="0" y="1800040"/>
          <a:ext cx="6391275" cy="794503"/>
        </a:xfrm>
        <a:prstGeom prst="roundRect">
          <a:avLst/>
        </a:prstGeom>
        <a:solidFill>
          <a:schemeClr val="accent2">
            <a:hueOff val="-7906288"/>
            <a:satOff val="36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Keeping stakeholders informed of progress. </a:t>
          </a:r>
        </a:p>
      </dsp:txBody>
      <dsp:txXfrm>
        <a:off x="38784" y="1838824"/>
        <a:ext cx="6313707" cy="716935"/>
      </dsp:txXfrm>
    </dsp:sp>
    <dsp:sp modelId="{ABA35670-980B-9C40-9387-6703C3AA602B}">
      <dsp:nvSpPr>
        <dsp:cNvPr id="0" name=""/>
        <dsp:cNvSpPr/>
      </dsp:nvSpPr>
      <dsp:spPr>
        <a:xfrm>
          <a:off x="0" y="2652143"/>
          <a:ext cx="6391275" cy="794503"/>
        </a:xfrm>
        <a:prstGeom prst="roundRect">
          <a:avLst/>
        </a:prstGeom>
        <a:solidFill>
          <a:schemeClr val="accent2">
            <a:hueOff val="-11859433"/>
            <a:satOff val="54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Managing cost related to project.</a:t>
          </a:r>
        </a:p>
      </dsp:txBody>
      <dsp:txXfrm>
        <a:off x="38784" y="2690927"/>
        <a:ext cx="6313707" cy="716935"/>
      </dsp:txXfrm>
    </dsp:sp>
    <dsp:sp modelId="{25CE3D90-B181-FE4C-8A50-F103BE455A4D}">
      <dsp:nvSpPr>
        <dsp:cNvPr id="0" name=""/>
        <dsp:cNvSpPr/>
      </dsp:nvSpPr>
      <dsp:spPr>
        <a:xfrm>
          <a:off x="0" y="3504246"/>
          <a:ext cx="6391275" cy="794503"/>
        </a:xfrm>
        <a:prstGeom prst="roundRect">
          <a:avLst/>
        </a:prstGeom>
        <a:solidFill>
          <a:schemeClr val="accent2">
            <a:hueOff val="-15812576"/>
            <a:satOff val="72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Keeping the development team motivated and on track.</a:t>
          </a:r>
        </a:p>
      </dsp:txBody>
      <dsp:txXfrm>
        <a:off x="38784" y="3543030"/>
        <a:ext cx="6313707" cy="716935"/>
      </dsp:txXfrm>
    </dsp:sp>
    <dsp:sp modelId="{0DA239F5-F387-F842-84B0-E18243F82370}">
      <dsp:nvSpPr>
        <dsp:cNvPr id="0" name=""/>
        <dsp:cNvSpPr/>
      </dsp:nvSpPr>
      <dsp:spPr>
        <a:xfrm>
          <a:off x="0" y="4356349"/>
          <a:ext cx="6391275" cy="794503"/>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Concurring issues quickly that may approach. </a:t>
          </a:r>
        </a:p>
      </dsp:txBody>
      <dsp:txXfrm>
        <a:off x="38784" y="4395133"/>
        <a:ext cx="6313707" cy="716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14015-1697-4BBE-91C4-7F4F57442068}">
      <dsp:nvSpPr>
        <dsp:cNvPr id="0" name=""/>
        <dsp:cNvSpPr/>
      </dsp:nvSpPr>
      <dsp:spPr>
        <a:xfrm>
          <a:off x="0" y="4098"/>
          <a:ext cx="6391275" cy="87308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3B98D-B6F9-4F2B-A23F-028196620CBA}">
      <dsp:nvSpPr>
        <dsp:cNvPr id="0" name=""/>
        <dsp:cNvSpPr/>
      </dsp:nvSpPr>
      <dsp:spPr>
        <a:xfrm>
          <a:off x="264107" y="200542"/>
          <a:ext cx="480194" cy="4801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BCB813A-9C52-485F-BE74-394F0DAB3646}">
      <dsp:nvSpPr>
        <dsp:cNvPr id="0" name=""/>
        <dsp:cNvSpPr/>
      </dsp:nvSpPr>
      <dsp:spPr>
        <a:xfrm>
          <a:off x="1008409" y="4098"/>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711200">
            <a:lnSpc>
              <a:spcPct val="90000"/>
            </a:lnSpc>
            <a:spcBef>
              <a:spcPct val="0"/>
            </a:spcBef>
            <a:spcAft>
              <a:spcPct val="35000"/>
            </a:spcAft>
            <a:buNone/>
          </a:pPr>
          <a:r>
            <a:rPr lang="en-US" sz="1600" b="0" i="0" kern="1200"/>
            <a:t>Create Completion report.</a:t>
          </a:r>
          <a:endParaRPr lang="en-US" sz="1600" kern="1200"/>
        </a:p>
      </dsp:txBody>
      <dsp:txXfrm>
        <a:off x="1008409" y="4098"/>
        <a:ext cx="5382865" cy="873081"/>
      </dsp:txXfrm>
    </dsp:sp>
    <dsp:sp modelId="{D949514D-64F7-49E5-BE85-66D34F164DE5}">
      <dsp:nvSpPr>
        <dsp:cNvPr id="0" name=""/>
        <dsp:cNvSpPr/>
      </dsp:nvSpPr>
      <dsp:spPr>
        <a:xfrm>
          <a:off x="0" y="1095450"/>
          <a:ext cx="6391275" cy="87308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981158-B541-4C76-8D23-6364DBA8582D}">
      <dsp:nvSpPr>
        <dsp:cNvPr id="0" name=""/>
        <dsp:cNvSpPr/>
      </dsp:nvSpPr>
      <dsp:spPr>
        <a:xfrm>
          <a:off x="264107" y="1291894"/>
          <a:ext cx="480194" cy="4801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9C182A-3B5E-449C-9689-FF52CB6BE07B}">
      <dsp:nvSpPr>
        <dsp:cNvPr id="0" name=""/>
        <dsp:cNvSpPr/>
      </dsp:nvSpPr>
      <dsp:spPr>
        <a:xfrm>
          <a:off x="1008409" y="1095450"/>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711200">
            <a:lnSpc>
              <a:spcPct val="90000"/>
            </a:lnSpc>
            <a:spcBef>
              <a:spcPct val="0"/>
            </a:spcBef>
            <a:spcAft>
              <a:spcPct val="35000"/>
            </a:spcAft>
            <a:buNone/>
          </a:pPr>
          <a:r>
            <a:rPr lang="en-US" sz="1600" b="0" i="0" kern="1200"/>
            <a:t>Meeting with stakeholders to discuss results.</a:t>
          </a:r>
          <a:endParaRPr lang="en-US" sz="1600" kern="1200"/>
        </a:p>
      </dsp:txBody>
      <dsp:txXfrm>
        <a:off x="1008409" y="1095450"/>
        <a:ext cx="5382865" cy="873081"/>
      </dsp:txXfrm>
    </dsp:sp>
    <dsp:sp modelId="{027492C0-8566-4B14-9544-BDB9DD5305F6}">
      <dsp:nvSpPr>
        <dsp:cNvPr id="0" name=""/>
        <dsp:cNvSpPr/>
      </dsp:nvSpPr>
      <dsp:spPr>
        <a:xfrm>
          <a:off x="0" y="2186802"/>
          <a:ext cx="6391275" cy="87308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161F68-61AA-4020-BC82-945FAC7647CF}">
      <dsp:nvSpPr>
        <dsp:cNvPr id="0" name=""/>
        <dsp:cNvSpPr/>
      </dsp:nvSpPr>
      <dsp:spPr>
        <a:xfrm>
          <a:off x="264107" y="2383246"/>
          <a:ext cx="480194" cy="4801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ADE7BE-C099-47B5-99EF-F341FA33E27B}">
      <dsp:nvSpPr>
        <dsp:cNvPr id="0" name=""/>
        <dsp:cNvSpPr/>
      </dsp:nvSpPr>
      <dsp:spPr>
        <a:xfrm>
          <a:off x="1008409" y="2186802"/>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711200">
            <a:lnSpc>
              <a:spcPct val="90000"/>
            </a:lnSpc>
            <a:spcBef>
              <a:spcPct val="0"/>
            </a:spcBef>
            <a:spcAft>
              <a:spcPct val="35000"/>
            </a:spcAft>
            <a:buNone/>
          </a:pPr>
          <a:r>
            <a:rPr lang="en-US" sz="1600" b="0" i="0" kern="1200"/>
            <a:t>Implement a future updates document with potential changes for future expansion of the application. </a:t>
          </a:r>
          <a:endParaRPr lang="en-US" sz="1600" kern="1200"/>
        </a:p>
      </dsp:txBody>
      <dsp:txXfrm>
        <a:off x="1008409" y="2186802"/>
        <a:ext cx="5382865" cy="873081"/>
      </dsp:txXfrm>
    </dsp:sp>
    <dsp:sp modelId="{B17E2082-38A3-4321-AB8D-C8611B094FA2}">
      <dsp:nvSpPr>
        <dsp:cNvPr id="0" name=""/>
        <dsp:cNvSpPr/>
      </dsp:nvSpPr>
      <dsp:spPr>
        <a:xfrm>
          <a:off x="0" y="3278154"/>
          <a:ext cx="6391275" cy="87308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A78C66-7982-41AC-A605-DD166495DEED}">
      <dsp:nvSpPr>
        <dsp:cNvPr id="0" name=""/>
        <dsp:cNvSpPr/>
      </dsp:nvSpPr>
      <dsp:spPr>
        <a:xfrm>
          <a:off x="264107" y="3474597"/>
          <a:ext cx="480194" cy="4801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06AD0F-472C-4454-B30A-5FFCA9374E49}">
      <dsp:nvSpPr>
        <dsp:cNvPr id="0" name=""/>
        <dsp:cNvSpPr/>
      </dsp:nvSpPr>
      <dsp:spPr>
        <a:xfrm>
          <a:off x="1008409" y="3278154"/>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711200">
            <a:lnSpc>
              <a:spcPct val="90000"/>
            </a:lnSpc>
            <a:spcBef>
              <a:spcPct val="0"/>
            </a:spcBef>
            <a:spcAft>
              <a:spcPct val="35000"/>
            </a:spcAft>
            <a:buNone/>
          </a:pPr>
          <a:r>
            <a:rPr lang="en-US" sz="1600" b="0" i="0" kern="1200"/>
            <a:t>Create an impact report</a:t>
          </a:r>
          <a:endParaRPr lang="en-US" sz="1600" kern="1200"/>
        </a:p>
      </dsp:txBody>
      <dsp:txXfrm>
        <a:off x="1008409" y="3278154"/>
        <a:ext cx="5382865" cy="873081"/>
      </dsp:txXfrm>
    </dsp:sp>
    <dsp:sp modelId="{F65BFFEC-DE73-40C1-8C25-12D9956BB7F9}">
      <dsp:nvSpPr>
        <dsp:cNvPr id="0" name=""/>
        <dsp:cNvSpPr/>
      </dsp:nvSpPr>
      <dsp:spPr>
        <a:xfrm>
          <a:off x="0" y="4369506"/>
          <a:ext cx="6391275" cy="87308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CCB36E-33A2-4E23-961A-075B68587026}">
      <dsp:nvSpPr>
        <dsp:cNvPr id="0" name=""/>
        <dsp:cNvSpPr/>
      </dsp:nvSpPr>
      <dsp:spPr>
        <a:xfrm>
          <a:off x="264107" y="4565949"/>
          <a:ext cx="480194" cy="4801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05E052-F620-410E-8FD5-0709D255CCE8}">
      <dsp:nvSpPr>
        <dsp:cNvPr id="0" name=""/>
        <dsp:cNvSpPr/>
      </dsp:nvSpPr>
      <dsp:spPr>
        <a:xfrm>
          <a:off x="1008409" y="4369506"/>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711200">
            <a:lnSpc>
              <a:spcPct val="90000"/>
            </a:lnSpc>
            <a:spcBef>
              <a:spcPct val="0"/>
            </a:spcBef>
            <a:spcAft>
              <a:spcPct val="35000"/>
            </a:spcAft>
            <a:buNone/>
          </a:pPr>
          <a:r>
            <a:rPr lang="en-US" sz="1600" b="0" i="0" kern="1200"/>
            <a:t>Celebrate with the team to ensure moral and team relations continue to stay strong. </a:t>
          </a:r>
          <a:endParaRPr lang="en-US" sz="1600" kern="1200"/>
        </a:p>
      </dsp:txBody>
      <dsp:txXfrm>
        <a:off x="1008409" y="4369506"/>
        <a:ext cx="5382865" cy="87308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7736193-EDE3-4BB5-AE5F-E6E5472AB8BE}" type="datetimeFigureOut">
              <a:rPr lang="en-US" smtClean="0"/>
              <a:t>6/17/23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593375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6/17/23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92554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6/17/23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779948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6/17/23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697132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6/17/23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807586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7736193-EDE3-4BB5-AE5F-E6E5472AB8BE}" type="datetimeFigureOut">
              <a:rPr lang="en-US" smtClean="0"/>
              <a:t>6/17/23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932024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7736193-EDE3-4BB5-AE5F-E6E5472AB8BE}" type="datetimeFigureOut">
              <a:rPr lang="en-US" smtClean="0"/>
              <a:t>6/17/23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928565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7736193-EDE3-4BB5-AE5F-E6E5472AB8BE}" type="datetimeFigureOut">
              <a:rPr lang="en-US" smtClean="0"/>
              <a:t>6/17/23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800414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7736193-EDE3-4BB5-AE5F-E6E5472AB8BE}" type="datetimeFigureOut">
              <a:rPr lang="en-US" smtClean="0"/>
              <a:t>6/17/23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899651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6/17/23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857806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6/17/23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60487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736193-EDE3-4BB5-AE5F-E6E5472AB8BE}" type="datetimeFigureOut">
              <a:rPr lang="en-US" smtClean="0"/>
              <a:t>6/17/23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302176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736193-EDE3-4BB5-AE5F-E6E5472AB8BE}" type="datetimeFigureOut">
              <a:rPr lang="en-US" smtClean="0"/>
              <a:t>6/17/23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67191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736193-EDE3-4BB5-AE5F-E6E5472AB8BE}" type="datetimeFigureOut">
              <a:rPr lang="en-US" smtClean="0"/>
              <a:t>6/17/23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327417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736193-EDE3-4BB5-AE5F-E6E5472AB8BE}" type="datetimeFigureOut">
              <a:rPr lang="en-US" smtClean="0"/>
              <a:t>6/17/23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767077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6/17/23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65600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6/17/23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274752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7736193-EDE3-4BB5-AE5F-E6E5472AB8BE}" type="datetimeFigureOut">
              <a:rPr lang="en-US" smtClean="0"/>
              <a:t>6/17/23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CC2C9B9-B4B7-45CC-A7EB-16F8BADE9045}" type="slidenum">
              <a:rPr lang="en-US" smtClean="0"/>
              <a:t>‹#›</a:t>
            </a:fld>
            <a:endParaRPr lang="en-US"/>
          </a:p>
        </p:txBody>
      </p:sp>
    </p:spTree>
    <p:extLst>
      <p:ext uri="{BB962C8B-B14F-4D97-AF65-F5344CB8AC3E}">
        <p14:creationId xmlns:p14="http://schemas.microsoft.com/office/powerpoint/2010/main" val="120767403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eamhood.com/agile-resources/agile-team-roles/"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web-p-ebscohost-com.ezproxy.snhu.edu/ehost/detail/detail?vid=0&amp;sid=09fb0ea2-ded4-4d9b-812c-0a0961aedd98%40redis&amp;bdata=JnNpdGU9ZWhvc3QtbGl2ZQ%3d%3d#AN=937009&amp;db=nlebk" TargetMode="External"/><Relationship Id="rId4" Type="http://schemas.openxmlformats.org/officeDocument/2006/relationships/hyperlink" Target="https://www.forbes.com/advisor/business/agile-vs-waterfall-methodolog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5C00EF-AD4D-60DC-4B8D-07EDD3B4094C}"/>
              </a:ext>
            </a:extLst>
          </p:cNvPr>
          <p:cNvPicPr>
            <a:picLocks noChangeAspect="1"/>
          </p:cNvPicPr>
          <p:nvPr/>
        </p:nvPicPr>
        <p:blipFill rotWithShape="1">
          <a:blip r:embed="rId2"/>
          <a:srcRect t="5231" b="13542"/>
          <a:stretch/>
        </p:blipFill>
        <p:spPr>
          <a:xfrm>
            <a:off x="0" y="0"/>
            <a:ext cx="12191980" cy="6858000"/>
          </a:xfrm>
          <a:prstGeom prst="rect">
            <a:avLst/>
          </a:prstGeom>
          <a:noFill/>
        </p:spPr>
      </p:pic>
      <p:sp>
        <p:nvSpPr>
          <p:cNvPr id="2" name="Title 1">
            <a:extLst>
              <a:ext uri="{FF2B5EF4-FFF2-40B4-BE49-F238E27FC236}">
                <a16:creationId xmlns:a16="http://schemas.microsoft.com/office/drawing/2014/main" id="{275C51AC-6FDA-103F-A089-4E20A2D4F2C2}"/>
              </a:ext>
            </a:extLst>
          </p:cNvPr>
          <p:cNvSpPr>
            <a:spLocks noGrp="1"/>
          </p:cNvSpPr>
          <p:nvPr>
            <p:ph type="ctrTitle"/>
          </p:nvPr>
        </p:nvSpPr>
        <p:spPr>
          <a:xfrm>
            <a:off x="895481" y="2919772"/>
            <a:ext cx="6772868" cy="2150420"/>
          </a:xfrm>
        </p:spPr>
        <p:txBody>
          <a:bodyPr>
            <a:normAutofit/>
          </a:bodyPr>
          <a:lstStyle/>
          <a:p>
            <a:r>
              <a:rPr lang="en-US">
                <a:solidFill>
                  <a:srgbClr val="FFFFFF"/>
                </a:solidFill>
              </a:rPr>
              <a:t>Agile Presentation</a:t>
            </a:r>
          </a:p>
        </p:txBody>
      </p:sp>
      <p:sp>
        <p:nvSpPr>
          <p:cNvPr id="3" name="Subtitle 2">
            <a:extLst>
              <a:ext uri="{FF2B5EF4-FFF2-40B4-BE49-F238E27FC236}">
                <a16:creationId xmlns:a16="http://schemas.microsoft.com/office/drawing/2014/main" id="{A6EEE63B-E6D0-80A6-1E68-526091404BC9}"/>
              </a:ext>
            </a:extLst>
          </p:cNvPr>
          <p:cNvSpPr>
            <a:spLocks noGrp="1"/>
          </p:cNvSpPr>
          <p:nvPr>
            <p:ph type="subTitle" idx="1"/>
          </p:nvPr>
        </p:nvSpPr>
        <p:spPr>
          <a:xfrm>
            <a:off x="895480" y="5076496"/>
            <a:ext cx="6772868" cy="826113"/>
          </a:xfrm>
        </p:spPr>
        <p:txBody>
          <a:bodyPr>
            <a:normAutofit/>
          </a:bodyPr>
          <a:lstStyle/>
          <a:p>
            <a:pPr>
              <a:lnSpc>
                <a:spcPct val="110000"/>
              </a:lnSpc>
            </a:pPr>
            <a:r>
              <a:rPr lang="en-US">
                <a:solidFill>
                  <a:srgbClr val="FFFFFF"/>
                </a:solidFill>
              </a:rPr>
              <a:t>CS-250</a:t>
            </a:r>
          </a:p>
          <a:p>
            <a:pPr>
              <a:lnSpc>
                <a:spcPct val="110000"/>
              </a:lnSpc>
            </a:pPr>
            <a:r>
              <a:rPr lang="en-US">
                <a:solidFill>
                  <a:srgbClr val="FFFFFF"/>
                </a:solidFill>
              </a:rPr>
              <a:t>Justin Swinney</a:t>
            </a:r>
          </a:p>
        </p:txBody>
      </p:sp>
      <p:sp>
        <p:nvSpPr>
          <p:cNvPr id="22" name="Slide Number Placeholder 4">
            <a:extLst>
              <a:ext uri="{FF2B5EF4-FFF2-40B4-BE49-F238E27FC236}">
                <a16:creationId xmlns:a16="http://schemas.microsoft.com/office/drawing/2014/main" id="{E89E93CB-CB2E-155E-912C-AD438FB56417}"/>
              </a:ext>
            </a:extLst>
          </p:cNvPr>
          <p:cNvSpPr>
            <a:spLocks noGrp="1"/>
          </p:cNvSpPr>
          <p:nvPr>
            <p:ph type="sldNum" sz="quarter" idx="12"/>
          </p:nvPr>
        </p:nvSpPr>
        <p:spPr/>
        <p:txBody>
          <a:bodyPr/>
          <a:lstStyle/>
          <a:p>
            <a:pPr>
              <a:spcAft>
                <a:spcPts val="600"/>
              </a:spcAft>
            </a:pPr>
            <a:fld id="{9DFF7F0B-831F-46BB-8F4F-ABBF3D4914C2}" type="slidenum">
              <a:rPr lang="en-US" smtClean="0">
                <a:solidFill>
                  <a:srgbClr val="FFFFFF"/>
                </a:solidFill>
                <a:effectLst>
                  <a:outerShdw blurRad="38100" dist="38100" dir="2700000" algn="tl">
                    <a:srgbClr val="000000">
                      <a:alpha val="43137"/>
                    </a:srgbClr>
                  </a:outerShdw>
                </a:effectLst>
              </a:rPr>
              <a:pPr>
                <a:spcAft>
                  <a:spcPts val="600"/>
                </a:spcAft>
              </a:pPr>
              <a:t>1</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11846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DCFAD-40A0-5E1D-0D61-93573F9AE684}"/>
              </a:ext>
            </a:extLst>
          </p:cNvPr>
          <p:cNvSpPr>
            <a:spLocks noGrp="1"/>
          </p:cNvSpPr>
          <p:nvPr>
            <p:ph type="title"/>
          </p:nvPr>
        </p:nvSpPr>
        <p:spPr>
          <a:xfrm>
            <a:off x="1154955" y="973667"/>
            <a:ext cx="2942210" cy="4833745"/>
          </a:xfrm>
        </p:spPr>
        <p:txBody>
          <a:bodyPr>
            <a:normAutofit/>
          </a:bodyPr>
          <a:lstStyle/>
          <a:p>
            <a:r>
              <a:rPr lang="en-US" dirty="0">
                <a:solidFill>
                  <a:schemeClr val="tx1"/>
                </a:solidFill>
              </a:rPr>
              <a:t>Scrum-Agile Team Roles</a:t>
            </a:r>
            <a:br>
              <a:rPr lang="en-US" dirty="0">
                <a:solidFill>
                  <a:schemeClr val="tx1"/>
                </a:solidFill>
              </a:rPr>
            </a:br>
            <a:r>
              <a:rPr lang="en-US" dirty="0">
                <a:solidFill>
                  <a:schemeClr val="tx1"/>
                </a:solidFill>
              </a:rPr>
              <a:t>(SNHU TRAVEL)</a:t>
            </a:r>
          </a:p>
        </p:txBody>
      </p:sp>
      <p:graphicFrame>
        <p:nvGraphicFramePr>
          <p:cNvPr id="5" name="Content Placeholder 2">
            <a:extLst>
              <a:ext uri="{FF2B5EF4-FFF2-40B4-BE49-F238E27FC236}">
                <a16:creationId xmlns:a16="http://schemas.microsoft.com/office/drawing/2014/main" id="{4977998A-E418-58B3-4380-CF6B9E6F6DAE}"/>
              </a:ext>
            </a:extLst>
          </p:cNvPr>
          <p:cNvGraphicFramePr>
            <a:graphicFrameLocks noGrp="1"/>
          </p:cNvGraphicFramePr>
          <p:nvPr>
            <p:ph idx="1"/>
            <p:extLst>
              <p:ext uri="{D42A27DB-BD31-4B8C-83A1-F6EECF244321}">
                <p14:modId xmlns:p14="http://schemas.microsoft.com/office/powerpoint/2010/main" val="681303717"/>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4633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E7AB-26CC-2146-F1C8-57A072765659}"/>
              </a:ext>
            </a:extLst>
          </p:cNvPr>
          <p:cNvSpPr>
            <a:spLocks noGrp="1"/>
          </p:cNvSpPr>
          <p:nvPr>
            <p:ph type="title"/>
          </p:nvPr>
        </p:nvSpPr>
        <p:spPr>
          <a:xfrm>
            <a:off x="1154955" y="973667"/>
            <a:ext cx="2942210" cy="4833745"/>
          </a:xfrm>
        </p:spPr>
        <p:txBody>
          <a:bodyPr>
            <a:normAutofit/>
          </a:bodyPr>
          <a:lstStyle/>
          <a:p>
            <a:r>
              <a:rPr lang="en-US" sz="3100" dirty="0">
                <a:solidFill>
                  <a:schemeClr val="tx1"/>
                </a:solidFill>
              </a:rPr>
              <a:t>Phases of Software Development Life Cycle: INITIATING </a:t>
            </a:r>
          </a:p>
        </p:txBody>
      </p:sp>
      <p:graphicFrame>
        <p:nvGraphicFramePr>
          <p:cNvPr id="5" name="Content Placeholder 2">
            <a:extLst>
              <a:ext uri="{FF2B5EF4-FFF2-40B4-BE49-F238E27FC236}">
                <a16:creationId xmlns:a16="http://schemas.microsoft.com/office/drawing/2014/main" id="{C7C39EFD-BB70-CF62-898C-20DB4F59AFCA}"/>
              </a:ext>
            </a:extLst>
          </p:cNvPr>
          <p:cNvGraphicFramePr>
            <a:graphicFrameLocks noGrp="1"/>
          </p:cNvGraphicFramePr>
          <p:nvPr>
            <p:ph idx="1"/>
            <p:extLst>
              <p:ext uri="{D42A27DB-BD31-4B8C-83A1-F6EECF244321}">
                <p14:modId xmlns:p14="http://schemas.microsoft.com/office/powerpoint/2010/main" val="2101241156"/>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7032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9E8CC-C14C-B013-7D44-DE804498F136}"/>
              </a:ext>
            </a:extLst>
          </p:cNvPr>
          <p:cNvSpPr>
            <a:spLocks noGrp="1"/>
          </p:cNvSpPr>
          <p:nvPr>
            <p:ph type="title"/>
          </p:nvPr>
        </p:nvSpPr>
        <p:spPr>
          <a:xfrm>
            <a:off x="1154955" y="973667"/>
            <a:ext cx="2942210" cy="4833745"/>
          </a:xfrm>
        </p:spPr>
        <p:txBody>
          <a:bodyPr>
            <a:normAutofit/>
          </a:bodyPr>
          <a:lstStyle/>
          <a:p>
            <a:r>
              <a:rPr lang="en-US" sz="3100" dirty="0">
                <a:solidFill>
                  <a:schemeClr val="tx1"/>
                </a:solidFill>
              </a:rPr>
              <a:t>Phases of Software Development Life Cycle: PLANNING </a:t>
            </a:r>
          </a:p>
        </p:txBody>
      </p:sp>
      <p:graphicFrame>
        <p:nvGraphicFramePr>
          <p:cNvPr id="5" name="Content Placeholder 2">
            <a:extLst>
              <a:ext uri="{FF2B5EF4-FFF2-40B4-BE49-F238E27FC236}">
                <a16:creationId xmlns:a16="http://schemas.microsoft.com/office/drawing/2014/main" id="{DA87A8AD-1643-7E9F-417D-16EC97283429}"/>
              </a:ext>
            </a:extLst>
          </p:cNvPr>
          <p:cNvGraphicFramePr>
            <a:graphicFrameLocks noGrp="1"/>
          </p:cNvGraphicFramePr>
          <p:nvPr>
            <p:ph idx="1"/>
            <p:extLst>
              <p:ext uri="{D42A27DB-BD31-4B8C-83A1-F6EECF244321}">
                <p14:modId xmlns:p14="http://schemas.microsoft.com/office/powerpoint/2010/main" val="3510216493"/>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3373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A1C3-B183-42E0-3EB1-A3AEDE2F169A}"/>
              </a:ext>
            </a:extLst>
          </p:cNvPr>
          <p:cNvSpPr>
            <a:spLocks noGrp="1"/>
          </p:cNvSpPr>
          <p:nvPr>
            <p:ph type="title"/>
          </p:nvPr>
        </p:nvSpPr>
        <p:spPr>
          <a:xfrm>
            <a:off x="1154955" y="973667"/>
            <a:ext cx="2942210" cy="4833745"/>
          </a:xfrm>
        </p:spPr>
        <p:txBody>
          <a:bodyPr>
            <a:normAutofit/>
          </a:bodyPr>
          <a:lstStyle/>
          <a:p>
            <a:r>
              <a:rPr lang="en-US" sz="3100" dirty="0">
                <a:solidFill>
                  <a:schemeClr val="tx1"/>
                </a:solidFill>
              </a:rPr>
              <a:t>Phases of Software Development Life Cycle: EXECUTE </a:t>
            </a:r>
          </a:p>
        </p:txBody>
      </p:sp>
      <p:graphicFrame>
        <p:nvGraphicFramePr>
          <p:cNvPr id="5" name="Content Placeholder 2">
            <a:extLst>
              <a:ext uri="{FF2B5EF4-FFF2-40B4-BE49-F238E27FC236}">
                <a16:creationId xmlns:a16="http://schemas.microsoft.com/office/drawing/2014/main" id="{D414C18E-899C-EAB7-5C65-101FD2712677}"/>
              </a:ext>
            </a:extLst>
          </p:cNvPr>
          <p:cNvGraphicFramePr>
            <a:graphicFrameLocks noGrp="1"/>
          </p:cNvGraphicFramePr>
          <p:nvPr>
            <p:ph idx="1"/>
            <p:extLst>
              <p:ext uri="{D42A27DB-BD31-4B8C-83A1-F6EECF244321}">
                <p14:modId xmlns:p14="http://schemas.microsoft.com/office/powerpoint/2010/main" val="867420478"/>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9735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3EDB-7F1E-5B3B-66E7-A7718B589093}"/>
              </a:ext>
            </a:extLst>
          </p:cNvPr>
          <p:cNvSpPr>
            <a:spLocks noGrp="1"/>
          </p:cNvSpPr>
          <p:nvPr>
            <p:ph type="title"/>
          </p:nvPr>
        </p:nvSpPr>
        <p:spPr>
          <a:xfrm>
            <a:off x="1154955" y="973667"/>
            <a:ext cx="2942210" cy="4833745"/>
          </a:xfrm>
        </p:spPr>
        <p:txBody>
          <a:bodyPr>
            <a:normAutofit/>
          </a:bodyPr>
          <a:lstStyle/>
          <a:p>
            <a:r>
              <a:rPr lang="en-US" sz="3100" dirty="0">
                <a:solidFill>
                  <a:schemeClr val="tx1"/>
                </a:solidFill>
              </a:rPr>
              <a:t>Phases of Software Development Life Cycle: CLOSING </a:t>
            </a:r>
          </a:p>
        </p:txBody>
      </p:sp>
      <p:graphicFrame>
        <p:nvGraphicFramePr>
          <p:cNvPr id="5" name="Content Placeholder 2">
            <a:extLst>
              <a:ext uri="{FF2B5EF4-FFF2-40B4-BE49-F238E27FC236}">
                <a16:creationId xmlns:a16="http://schemas.microsoft.com/office/drawing/2014/main" id="{CA51CF3B-574E-C83C-3842-0E6C6761EEF9}"/>
              </a:ext>
            </a:extLst>
          </p:cNvPr>
          <p:cNvGraphicFramePr>
            <a:graphicFrameLocks noGrp="1"/>
          </p:cNvGraphicFramePr>
          <p:nvPr>
            <p:ph idx="1"/>
            <p:extLst>
              <p:ext uri="{D42A27DB-BD31-4B8C-83A1-F6EECF244321}">
                <p14:modId xmlns:p14="http://schemas.microsoft.com/office/powerpoint/2010/main" val="4236869783"/>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6323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81358A68-3B96-0D3B-AE1F-ADD546E8FD52}"/>
              </a:ext>
            </a:extLst>
          </p:cNvPr>
          <p:cNvSpPr>
            <a:spLocks noGrp="1"/>
          </p:cNvSpPr>
          <p:nvPr>
            <p:ph type="title"/>
          </p:nvPr>
        </p:nvSpPr>
        <p:spPr>
          <a:xfrm>
            <a:off x="836247" y="1085549"/>
            <a:ext cx="3430947" cy="4686903"/>
          </a:xfrm>
        </p:spPr>
        <p:txBody>
          <a:bodyPr anchor="ctr">
            <a:normAutofit/>
          </a:bodyPr>
          <a:lstStyle/>
          <a:p>
            <a:pPr algn="r"/>
            <a:r>
              <a:rPr lang="en-US">
                <a:solidFill>
                  <a:schemeClr val="tx1"/>
                </a:solidFill>
              </a:rPr>
              <a:t>Why Not Waterfall?</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5F0CD0-326F-E650-B616-995010EA202B}"/>
              </a:ext>
            </a:extLst>
          </p:cNvPr>
          <p:cNvSpPr>
            <a:spLocks noGrp="1"/>
          </p:cNvSpPr>
          <p:nvPr>
            <p:ph idx="1"/>
          </p:nvPr>
        </p:nvSpPr>
        <p:spPr>
          <a:xfrm>
            <a:off x="5041399" y="1085549"/>
            <a:ext cx="5579707" cy="4686903"/>
          </a:xfrm>
        </p:spPr>
        <p:txBody>
          <a:bodyPr anchor="ctr">
            <a:normAutofit/>
          </a:bodyPr>
          <a:lstStyle/>
          <a:p>
            <a:r>
              <a:rPr lang="en-US">
                <a:solidFill>
                  <a:schemeClr val="tx1"/>
                </a:solidFill>
              </a:rPr>
              <a:t>Flexibility is limited as the waterfall method requires one step to be completed before the other begins meaning client-based request would not occur especially seeing a fixed price is agreed on prior to </a:t>
            </a:r>
          </a:p>
          <a:p>
            <a:r>
              <a:rPr lang="en-US">
                <a:solidFill>
                  <a:schemeClr val="tx1"/>
                </a:solidFill>
              </a:rPr>
              <a:t>Client involvement is limited after the application development begins therefor the results may not be to their standards and leave an unsatisfied customer.  For example, the interfaces changes made during the development of SNHU travel would not have been possible.</a:t>
            </a:r>
          </a:p>
          <a:p>
            <a:endParaRPr lang="en-US">
              <a:solidFill>
                <a:schemeClr val="tx1"/>
              </a:solidFill>
            </a:endParaRPr>
          </a:p>
        </p:txBody>
      </p:sp>
    </p:spTree>
    <p:extLst>
      <p:ext uri="{BB962C8B-B14F-4D97-AF65-F5344CB8AC3E}">
        <p14:creationId xmlns:p14="http://schemas.microsoft.com/office/powerpoint/2010/main" val="152623196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D980A711-4AB1-824C-E709-71E66465E436}"/>
              </a:ext>
            </a:extLst>
          </p:cNvPr>
          <p:cNvSpPr>
            <a:spLocks noGrp="1"/>
          </p:cNvSpPr>
          <p:nvPr>
            <p:ph type="title"/>
          </p:nvPr>
        </p:nvSpPr>
        <p:spPr>
          <a:xfrm>
            <a:off x="836247" y="1085549"/>
            <a:ext cx="3430947" cy="4686903"/>
          </a:xfrm>
        </p:spPr>
        <p:txBody>
          <a:bodyPr anchor="ctr">
            <a:normAutofit/>
          </a:bodyPr>
          <a:lstStyle/>
          <a:p>
            <a:pPr algn="r"/>
            <a:r>
              <a:rPr lang="en-US">
                <a:solidFill>
                  <a:schemeClr val="tx1"/>
                </a:solidFill>
              </a:rPr>
              <a:t>Waterfall or Agile?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5BFFF0-EC27-3B69-00A5-E3F91B5F3BAA}"/>
              </a:ext>
            </a:extLst>
          </p:cNvPr>
          <p:cNvSpPr>
            <a:spLocks noGrp="1"/>
          </p:cNvSpPr>
          <p:nvPr>
            <p:ph idx="1"/>
          </p:nvPr>
        </p:nvSpPr>
        <p:spPr>
          <a:xfrm>
            <a:off x="5041399" y="1085549"/>
            <a:ext cx="5579707" cy="4686903"/>
          </a:xfrm>
        </p:spPr>
        <p:txBody>
          <a:bodyPr anchor="ctr">
            <a:normAutofit/>
          </a:bodyPr>
          <a:lstStyle/>
          <a:p>
            <a:r>
              <a:rPr lang="en-US" dirty="0">
                <a:solidFill>
                  <a:schemeClr val="tx1"/>
                </a:solidFill>
              </a:rPr>
              <a:t>Does the client have set goals with no chance of changes – Waterfall</a:t>
            </a:r>
          </a:p>
          <a:p>
            <a:r>
              <a:rPr lang="en-US" dirty="0">
                <a:solidFill>
                  <a:schemeClr val="tx1"/>
                </a:solidFill>
              </a:rPr>
              <a:t>Does the client want a lot of involvement in the lifecycle process – Agile</a:t>
            </a:r>
          </a:p>
          <a:p>
            <a:r>
              <a:rPr lang="en-US" dirty="0">
                <a:solidFill>
                  <a:schemeClr val="tx1"/>
                </a:solidFill>
              </a:rPr>
              <a:t> Does the client want flexibility in their application development process – Agile</a:t>
            </a:r>
          </a:p>
          <a:p>
            <a:r>
              <a:rPr lang="en-US" dirty="0">
                <a:solidFill>
                  <a:schemeClr val="tx1"/>
                </a:solidFill>
              </a:rPr>
              <a:t>Is the client's timeline strict? – Waterfall </a:t>
            </a:r>
          </a:p>
          <a:p>
            <a:r>
              <a:rPr lang="en-US" dirty="0">
                <a:solidFill>
                  <a:schemeClr val="tx1"/>
                </a:solidFill>
              </a:rPr>
              <a:t>Is the client required to follow a strict budget - Waterfall</a:t>
            </a:r>
          </a:p>
        </p:txBody>
      </p:sp>
    </p:spTree>
    <p:extLst>
      <p:ext uri="{BB962C8B-B14F-4D97-AF65-F5344CB8AC3E}">
        <p14:creationId xmlns:p14="http://schemas.microsoft.com/office/powerpoint/2010/main" val="266067752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5614B22-7128-B9A7-4703-81A7EC823ADE}"/>
              </a:ext>
            </a:extLst>
          </p:cNvPr>
          <p:cNvSpPr>
            <a:spLocks noGrp="1"/>
          </p:cNvSpPr>
          <p:nvPr>
            <p:ph type="title"/>
          </p:nvPr>
        </p:nvSpPr>
        <p:spPr>
          <a:xfrm>
            <a:off x="836247" y="1085549"/>
            <a:ext cx="3430947" cy="4686903"/>
          </a:xfrm>
        </p:spPr>
        <p:txBody>
          <a:bodyPr anchor="ctr">
            <a:normAutofit/>
          </a:bodyPr>
          <a:lstStyle/>
          <a:p>
            <a:pPr algn="r"/>
            <a:r>
              <a:rPr lang="en-US">
                <a:solidFill>
                  <a:schemeClr val="tx1"/>
                </a:solidFill>
              </a:rPr>
              <a:t>REFERENCES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472E2E-DD3B-26A6-F9EC-318BF9817522}"/>
              </a:ext>
            </a:extLst>
          </p:cNvPr>
          <p:cNvSpPr>
            <a:spLocks noGrp="1"/>
          </p:cNvSpPr>
          <p:nvPr>
            <p:ph idx="1"/>
          </p:nvPr>
        </p:nvSpPr>
        <p:spPr>
          <a:xfrm>
            <a:off x="5041399" y="1085549"/>
            <a:ext cx="5579707" cy="4686903"/>
          </a:xfrm>
        </p:spPr>
        <p:txBody>
          <a:bodyPr anchor="ctr">
            <a:normAutofit/>
          </a:bodyPr>
          <a:lstStyle/>
          <a:p>
            <a:r>
              <a:rPr lang="en-US">
                <a:solidFill>
                  <a:schemeClr val="tx1"/>
                </a:solidFill>
                <a:hlinkClick r:id="rId3"/>
              </a:rPr>
              <a:t>https://teamhood.com/agile-resources/agile-team-roles/</a:t>
            </a:r>
            <a:endParaRPr lang="en-US">
              <a:solidFill>
                <a:schemeClr val="tx1"/>
              </a:solidFill>
            </a:endParaRPr>
          </a:p>
          <a:p>
            <a:r>
              <a:rPr lang="en-US">
                <a:solidFill>
                  <a:schemeClr val="tx1"/>
                </a:solidFill>
                <a:hlinkClick r:id="rId4"/>
              </a:rPr>
              <a:t>https://www.forbes.com/advisor/business/agile-vs-waterfall-methodology/</a:t>
            </a:r>
            <a:endParaRPr lang="en-US">
              <a:solidFill>
                <a:schemeClr val="tx1"/>
              </a:solidFill>
            </a:endParaRPr>
          </a:p>
          <a:p>
            <a:r>
              <a:rPr lang="en-US">
                <a:solidFill>
                  <a:schemeClr val="tx1"/>
                </a:solidFill>
                <a:hlinkClick r:id="rId5"/>
              </a:rPr>
              <a:t>https://web-p-ebscohost-com.ezproxy.snhu.edu/ehost/detail/detail?vid=0&amp;sid=09fb0ea2-ded4-4d9b-812c-0a0961aedd98%40redis&amp;bdata=JnNpdGU9ZWhvc3QtbGl2ZQ%3d%3d#AN=937009&amp;db=nlebk</a:t>
            </a:r>
            <a:endParaRPr lang="en-US">
              <a:solidFill>
                <a:schemeClr val="tx1"/>
              </a:solidFill>
            </a:endParaRPr>
          </a:p>
          <a:p>
            <a:endParaRPr lang="en-US">
              <a:solidFill>
                <a:schemeClr val="tx1"/>
              </a:solidFill>
            </a:endParaRPr>
          </a:p>
          <a:p>
            <a:endParaRPr lang="en-US">
              <a:solidFill>
                <a:schemeClr val="tx1"/>
              </a:solidFill>
            </a:endParaRPr>
          </a:p>
        </p:txBody>
      </p:sp>
    </p:spTree>
    <p:extLst>
      <p:ext uri="{BB962C8B-B14F-4D97-AF65-F5344CB8AC3E}">
        <p14:creationId xmlns:p14="http://schemas.microsoft.com/office/powerpoint/2010/main" val="1640693004"/>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60</TotalTime>
  <Words>482</Words>
  <Application>Microsoft Macintosh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Agile Presentation</vt:lpstr>
      <vt:lpstr>Scrum-Agile Team Roles (SNHU TRAVEL)</vt:lpstr>
      <vt:lpstr>Phases of Software Development Life Cycle: INITIATING </vt:lpstr>
      <vt:lpstr>Phases of Software Development Life Cycle: PLANNING </vt:lpstr>
      <vt:lpstr>Phases of Software Development Life Cycle: EXECUTE </vt:lpstr>
      <vt:lpstr>Phases of Software Development Life Cycle: CLOSING </vt:lpstr>
      <vt:lpstr>Why Not Waterfall?</vt:lpstr>
      <vt:lpstr>Waterfall or Agile?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Swinney, Justin</dc:creator>
  <cp:lastModifiedBy>Swinney, Justin</cp:lastModifiedBy>
  <cp:revision>2</cp:revision>
  <dcterms:created xsi:type="dcterms:W3CDTF">2023-06-17T20:03:18Z</dcterms:created>
  <dcterms:modified xsi:type="dcterms:W3CDTF">2023-06-17T21:03:57Z</dcterms:modified>
</cp:coreProperties>
</file>