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9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07D6F-0857-4128-960D-7B5CA20C8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EB712D-379F-495E-B2F1-BAFDFB92F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A8418-14A7-4A98-93CB-E7FD51A0D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C319-238B-44EF-BA23-CBA21E6C8C90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A5C2C-25B0-486F-B936-2BC9D53D9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08CDF-0653-4938-A4D9-629944AD6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7964-91D6-4E62-9E1D-ABDB056EA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00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D4322-6D2B-4F5A-B657-40A54B5B8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45B6B9-7D0C-4BE4-A2C0-CBA36A432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408D3-96F2-48C4-9592-13B785627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C319-238B-44EF-BA23-CBA21E6C8C90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A8A72-46A0-45FE-9D2C-D90A8D267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ECC6B-D858-4F1D-BDC8-7D9A1CA74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7964-91D6-4E62-9E1D-ABDB056EA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55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1927C8-9918-4CF0-96A2-9CA702D1FB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74F1B-DF80-4137-A570-B79DC150E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C58F2-F2C9-46DB-847F-B7DE2F21D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C319-238B-44EF-BA23-CBA21E6C8C90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59C41-BB85-41C4-BFA7-FA1B3DA24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8C2F5-0FAD-416A-8B87-D1F7C40C6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7964-91D6-4E62-9E1D-ABDB056EA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5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5B25D-5C4B-4C35-9293-496CD1DCD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EA078-786F-414E-A9B2-A6A673CBB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B3639-F0A0-4059-8309-6B4733B5B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C319-238B-44EF-BA23-CBA21E6C8C90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353A-1138-4E20-8A06-3B6C6EAA3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C87BE-8A78-4D84-9A68-0F39715E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7964-91D6-4E62-9E1D-ABDB056EA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F179E-AB12-4487-B5E9-7FFEC9409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39D2D-913D-4D68-8FD5-6D29A7537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01BEB-28AA-4237-9350-30CB5F19D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C319-238B-44EF-BA23-CBA21E6C8C90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DAEE0-530E-403B-A1E4-6FBDA8585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E5FDD-87C3-41BB-9BC0-4658344A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7964-91D6-4E62-9E1D-ABDB056EA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1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4B637-AAD9-4BD7-99C4-F8A78C04C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170F3-E65D-47B5-983A-B8565E983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BFD022-F06C-4867-B5E2-249BC594E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907AA8-DE60-4122-970B-B4E8F6327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C319-238B-44EF-BA23-CBA21E6C8C90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E962F-17BD-457E-92F5-CA8C1D7C8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52285-CDB0-45F1-8312-1B9F8511F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7964-91D6-4E62-9E1D-ABDB056EA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04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53C58-0C64-4405-86BA-3BD73373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3F403-4184-480D-A037-6E62F6019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D09E2-4CBB-4AE7-9C9F-A73765EBC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678215-58F5-42EB-963D-D2800F8CD6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4DB815-E24B-4797-A893-26CEE658B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70CEC8-5C98-4C98-AAA4-BB64B9618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C319-238B-44EF-BA23-CBA21E6C8C90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D487E5-0DE4-4438-B602-BF7AFED8B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95B8A3-AD99-4717-A4ED-FCBF943C8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7964-91D6-4E62-9E1D-ABDB056EA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3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588D7-D545-490F-8D6B-B52B77051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EC8903-D687-426B-A099-C35B3479F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C319-238B-44EF-BA23-CBA21E6C8C90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317225-BC68-4BAA-B345-9AAAF826C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FAABFF-87DC-4793-BAED-084FD5E5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7964-91D6-4E62-9E1D-ABDB056EA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60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F945C8-2FD1-4446-860F-67BFE1D1A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C319-238B-44EF-BA23-CBA21E6C8C90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7877B5-CFE6-49BC-B34E-804DA2179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E0CFBA-514F-4799-AE97-D7918582F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7964-91D6-4E62-9E1D-ABDB056EA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60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AD922-0D51-4824-AA34-8A061B4AA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07903-A79D-4A20-B11B-11C55B8BC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C6D7E9-3AB0-44A7-A9AD-995934807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17BE5-B4B8-4913-B4C1-C654DD307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C319-238B-44EF-BA23-CBA21E6C8C90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25B5C-EAA0-4614-BAE2-93075597A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F80C2-7A32-43EC-BC45-4B40A1F8E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7964-91D6-4E62-9E1D-ABDB056EA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2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E4532-21BB-4CEC-BF94-616B667D2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BBE824-4FE1-4DA0-A2D3-9F848D6A45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641CD-AC92-4DD5-8867-4759CC0DE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0BE1E-77C5-4229-8504-41C2960A2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C319-238B-44EF-BA23-CBA21E6C8C90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8F127-3FAA-4B23-AB75-D52FA8CF5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34384-4172-4FF0-A589-31EDC197B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7964-91D6-4E62-9E1D-ABDB056EA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9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5921FB-1E61-46B5-8894-D2B495259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81A68-119F-452B-AC1D-F8A419AA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4F185-84B6-424F-8018-377C6138FF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2C319-238B-44EF-BA23-CBA21E6C8C90}" type="datetimeFigureOut">
              <a:rPr lang="en-US" smtClean="0"/>
              <a:t>23-Nov-21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D8A44-FAC5-4D59-9C71-D2C9F2594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F7757-B239-48C4-945E-0B7290F19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B7964-91D6-4E62-9E1D-ABDB056EA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66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3E0CA0-5BE6-4549-ACFC-43B2337899AC}"/>
              </a:ext>
            </a:extLst>
          </p:cNvPr>
          <p:cNvSpPr/>
          <p:nvPr/>
        </p:nvSpPr>
        <p:spPr>
          <a:xfrm>
            <a:off x="333059" y="414282"/>
            <a:ext cx="1804577" cy="278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/>
          <a:lstStyle/>
          <a:p>
            <a:r>
              <a:rPr lang="en-US" sz="1200" dirty="0" err="1">
                <a:solidFill>
                  <a:schemeClr val="tx1"/>
                </a:solidFill>
              </a:rPr>
              <a:t>Streaming_Platform_Title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F2C338-EFA8-4026-A460-B0E4ADD784DD}"/>
              </a:ext>
            </a:extLst>
          </p:cNvPr>
          <p:cNvSpPr/>
          <p:nvPr/>
        </p:nvSpPr>
        <p:spPr>
          <a:xfrm>
            <a:off x="333059" y="692577"/>
            <a:ext cx="1804578" cy="22383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t" anchorCtr="0"/>
          <a:lstStyle/>
          <a:p>
            <a:r>
              <a:rPr lang="en-US" sz="1200" u="sng" dirty="0" err="1">
                <a:solidFill>
                  <a:schemeClr val="tx1"/>
                </a:solidFill>
              </a:rPr>
              <a:t>show_id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i="1" dirty="0">
                <a:solidFill>
                  <a:schemeClr val="tx1"/>
                </a:solidFill>
              </a:rPr>
              <a:t>char(6)</a:t>
            </a:r>
          </a:p>
          <a:p>
            <a:r>
              <a:rPr lang="en-US" sz="1200" dirty="0">
                <a:solidFill>
                  <a:schemeClr val="tx1"/>
                </a:solidFill>
              </a:rPr>
              <a:t>type </a:t>
            </a:r>
            <a:r>
              <a:rPr lang="en-US" sz="1200" i="1" dirty="0">
                <a:solidFill>
                  <a:schemeClr val="tx1"/>
                </a:solidFill>
              </a:rPr>
              <a:t>(‘Movie’, ’TV Show’)</a:t>
            </a:r>
          </a:p>
          <a:p>
            <a:r>
              <a:rPr lang="en-US" sz="1200" dirty="0">
                <a:solidFill>
                  <a:schemeClr val="tx1"/>
                </a:solidFill>
              </a:rPr>
              <a:t>title </a:t>
            </a:r>
            <a:r>
              <a:rPr lang="en-US" sz="1200" i="1" dirty="0">
                <a:solidFill>
                  <a:schemeClr val="tx1"/>
                </a:solidFill>
              </a:rPr>
              <a:t>varchar</a:t>
            </a:r>
          </a:p>
          <a:p>
            <a:r>
              <a:rPr lang="en-US" sz="1200" dirty="0">
                <a:solidFill>
                  <a:schemeClr val="tx1"/>
                </a:solidFill>
              </a:rPr>
              <a:t>director </a:t>
            </a:r>
            <a:r>
              <a:rPr lang="en-US" sz="1200" i="1" dirty="0">
                <a:solidFill>
                  <a:schemeClr val="tx1"/>
                </a:solidFill>
              </a:rPr>
              <a:t>varchar</a:t>
            </a:r>
          </a:p>
          <a:p>
            <a:r>
              <a:rPr lang="en-US" sz="1200" dirty="0">
                <a:solidFill>
                  <a:schemeClr val="tx1"/>
                </a:solidFill>
              </a:rPr>
              <a:t>cast </a:t>
            </a:r>
            <a:r>
              <a:rPr lang="en-US" sz="1200" i="1" dirty="0">
                <a:solidFill>
                  <a:schemeClr val="tx1"/>
                </a:solidFill>
              </a:rPr>
              <a:t>varchar</a:t>
            </a:r>
          </a:p>
          <a:p>
            <a:r>
              <a:rPr lang="en-US" sz="1200" dirty="0">
                <a:solidFill>
                  <a:schemeClr val="tx1"/>
                </a:solidFill>
              </a:rPr>
              <a:t>country </a:t>
            </a:r>
            <a:r>
              <a:rPr lang="en-US" sz="1200" i="1" dirty="0">
                <a:solidFill>
                  <a:schemeClr val="tx1"/>
                </a:solidFill>
              </a:rPr>
              <a:t>varchar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date_added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 err="1">
                <a:solidFill>
                  <a:schemeClr val="tx1"/>
                </a:solidFill>
              </a:rPr>
              <a:t>release_year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rating</a:t>
            </a:r>
          </a:p>
          <a:p>
            <a:r>
              <a:rPr lang="en-US" sz="1200" dirty="0">
                <a:solidFill>
                  <a:schemeClr val="tx1"/>
                </a:solidFill>
              </a:rPr>
              <a:t>duration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listed_in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184612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39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Yuzhakov, Yakov</dc:creator>
  <cp:lastModifiedBy>Yuzhakov, Yakov</cp:lastModifiedBy>
  <cp:revision>2</cp:revision>
  <dcterms:created xsi:type="dcterms:W3CDTF">2021-11-24T01:47:11Z</dcterms:created>
  <dcterms:modified xsi:type="dcterms:W3CDTF">2021-11-24T01:57:10Z</dcterms:modified>
</cp:coreProperties>
</file>