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5" r:id="rId6"/>
    <p:sldId id="262" r:id="rId7"/>
    <p:sldId id="264" r:id="rId8"/>
    <p:sldId id="263" r:id="rId9"/>
    <p:sldId id="260"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3" Type="http://schemas.openxmlformats.org/officeDocument/2006/relationships/image" Target="../media/image3.svg"/><Relationship Id="rId7" Type="http://schemas.openxmlformats.org/officeDocument/2006/relationships/image" Target="../media/image7.sv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hyperlink" Target="https://github.com/Justin5197/roommate-reminders-react-native" TargetMode="Externa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hyperlink" Target="https://github.com/Justin5197/roommate-reminders-react-native" TargetMode="External"/><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C6367FA4-CD7B-485D-8292-9A6D478E530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B2BE07B-D477-4CF2-805D-8C0B87FA9A3C}">
      <dgm:prSet/>
      <dgm:spPr/>
      <dgm:t>
        <a:bodyPr/>
        <a:lstStyle/>
        <a:p>
          <a:r>
            <a:rPr lang="en-US" i="1"/>
            <a:t>React Native to implement the application because it can be used both in iOS and also android devices.</a:t>
          </a:r>
          <a:endParaRPr lang="en-US"/>
        </a:p>
      </dgm:t>
    </dgm:pt>
    <dgm:pt modelId="{17544A6D-BDDA-448C-BB43-12C5291E01C2}" type="parTrans" cxnId="{18740B16-AE04-4559-ADC3-6AF2CF1DB702}">
      <dgm:prSet/>
      <dgm:spPr/>
      <dgm:t>
        <a:bodyPr/>
        <a:lstStyle/>
        <a:p>
          <a:endParaRPr lang="en-US"/>
        </a:p>
      </dgm:t>
    </dgm:pt>
    <dgm:pt modelId="{5F61EAEE-6DB0-4459-9883-04BB92F6619E}" type="sibTrans" cxnId="{18740B16-AE04-4559-ADC3-6AF2CF1DB702}">
      <dgm:prSet/>
      <dgm:spPr/>
      <dgm:t>
        <a:bodyPr/>
        <a:lstStyle/>
        <a:p>
          <a:endParaRPr lang="en-US"/>
        </a:p>
      </dgm:t>
    </dgm:pt>
    <dgm:pt modelId="{FC96282B-1DBB-47A0-B74C-EBD26678A5F7}">
      <dgm:prSet/>
      <dgm:spPr/>
      <dgm:t>
        <a:bodyPr/>
        <a:lstStyle/>
        <a:p>
          <a:r>
            <a:rPr lang="en-US" i="1"/>
            <a:t>ATOM as our code editor.</a:t>
          </a:r>
          <a:endParaRPr lang="en-US"/>
        </a:p>
      </dgm:t>
    </dgm:pt>
    <dgm:pt modelId="{F8B104FD-AB38-4D88-8043-260F6ECBFBC3}" type="parTrans" cxnId="{CC9A44EE-2D01-4411-8BDC-5BD4AF8CF415}">
      <dgm:prSet/>
      <dgm:spPr/>
      <dgm:t>
        <a:bodyPr/>
        <a:lstStyle/>
        <a:p>
          <a:endParaRPr lang="en-US"/>
        </a:p>
      </dgm:t>
    </dgm:pt>
    <dgm:pt modelId="{397719C6-4347-41B4-A9D8-051788A64D43}" type="sibTrans" cxnId="{CC9A44EE-2D01-4411-8BDC-5BD4AF8CF415}">
      <dgm:prSet/>
      <dgm:spPr/>
      <dgm:t>
        <a:bodyPr/>
        <a:lstStyle/>
        <a:p>
          <a:endParaRPr lang="en-US"/>
        </a:p>
      </dgm:t>
    </dgm:pt>
    <dgm:pt modelId="{E5659B14-E888-48CC-9E74-AC852798B11A}">
      <dgm:prSet/>
      <dgm:spPr/>
      <dgm:t>
        <a:bodyPr/>
        <a:lstStyle/>
        <a:p>
          <a:r>
            <a:rPr lang="en-US" i="1"/>
            <a:t>Firebase as our NOSQL database &amp; user authentication.</a:t>
          </a:r>
          <a:endParaRPr lang="en-US"/>
        </a:p>
      </dgm:t>
    </dgm:pt>
    <dgm:pt modelId="{FA30BF2A-80AE-49D6-BD8C-72CBBAE3DF09}" type="parTrans" cxnId="{81E9F258-C55E-426D-84BA-CD9A246EA2C0}">
      <dgm:prSet/>
      <dgm:spPr/>
      <dgm:t>
        <a:bodyPr/>
        <a:lstStyle/>
        <a:p>
          <a:endParaRPr lang="en-US"/>
        </a:p>
      </dgm:t>
    </dgm:pt>
    <dgm:pt modelId="{4F419E43-CC65-412A-9339-3FA7A2A7BCAD}" type="sibTrans" cxnId="{81E9F258-C55E-426D-84BA-CD9A246EA2C0}">
      <dgm:prSet/>
      <dgm:spPr/>
      <dgm:t>
        <a:bodyPr/>
        <a:lstStyle/>
        <a:p>
          <a:endParaRPr lang="en-US"/>
        </a:p>
      </dgm:t>
    </dgm:pt>
    <dgm:pt modelId="{E43F191D-4441-47E4-A22B-9CE32EBA03FF}">
      <dgm:prSet/>
      <dgm:spPr/>
      <dgm:t>
        <a:bodyPr/>
        <a:lstStyle/>
        <a:p>
          <a:r>
            <a:rPr lang="en-US" i="1"/>
            <a:t>Windows users in our group tested on Android using an Android emulator and Mac users tested on iOS via X-Code iOS Simulator and Android via Android emulator.</a:t>
          </a:r>
          <a:endParaRPr lang="en-US"/>
        </a:p>
      </dgm:t>
    </dgm:pt>
    <dgm:pt modelId="{15836540-BDA0-44BF-9CDD-BEC02D54BFF5}" type="parTrans" cxnId="{51885457-0C2A-47B1-8611-7CEC8C403DA7}">
      <dgm:prSet/>
      <dgm:spPr/>
      <dgm:t>
        <a:bodyPr/>
        <a:lstStyle/>
        <a:p>
          <a:endParaRPr lang="en-US"/>
        </a:p>
      </dgm:t>
    </dgm:pt>
    <dgm:pt modelId="{35ABE7B3-A278-42E2-AFE6-EFBD4E066331}" type="sibTrans" cxnId="{51885457-0C2A-47B1-8611-7CEC8C403DA7}">
      <dgm:prSet/>
      <dgm:spPr/>
      <dgm:t>
        <a:bodyPr/>
        <a:lstStyle/>
        <a:p>
          <a:endParaRPr lang="en-US"/>
        </a:p>
      </dgm:t>
    </dgm:pt>
    <dgm:pt modelId="{A1CDC034-222F-445A-9F8B-7908139B8023}">
      <dgm:prSet/>
      <dgm:spPr/>
      <dgm:t>
        <a:bodyPr/>
        <a:lstStyle/>
        <a:p>
          <a:r>
            <a:rPr lang="en-US" i="1" dirty="0"/>
            <a:t>Used the </a:t>
          </a:r>
          <a:r>
            <a:rPr lang="en-US" i="1" dirty="0" err="1"/>
            <a:t>MobX</a:t>
          </a:r>
          <a:r>
            <a:rPr lang="en-US" i="1" dirty="0"/>
            <a:t> solution for project scalability and organization. Used the React-Navigation package to navigate between pages within the app. </a:t>
          </a:r>
          <a:endParaRPr lang="en-US" dirty="0"/>
        </a:p>
      </dgm:t>
    </dgm:pt>
    <dgm:pt modelId="{9AEFD6AB-606D-443A-8DB5-6DA574DE59CC}" type="parTrans" cxnId="{BF1A7539-193B-4FC2-819D-B463BEA81657}">
      <dgm:prSet/>
      <dgm:spPr/>
      <dgm:t>
        <a:bodyPr/>
        <a:lstStyle/>
        <a:p>
          <a:endParaRPr lang="en-US"/>
        </a:p>
      </dgm:t>
    </dgm:pt>
    <dgm:pt modelId="{C20198F5-201E-4B56-A03F-0BCEA8B2FCA5}" type="sibTrans" cxnId="{BF1A7539-193B-4FC2-819D-B463BEA81657}">
      <dgm:prSet/>
      <dgm:spPr/>
      <dgm:t>
        <a:bodyPr/>
        <a:lstStyle/>
        <a:p>
          <a:endParaRPr lang="en-US"/>
        </a:p>
      </dgm:t>
    </dgm:pt>
    <dgm:pt modelId="{29D21218-771D-493F-A5A9-382A8395FDCB}">
      <dgm:prSet/>
      <dgm:spPr/>
      <dgm:t>
        <a:bodyPr/>
        <a:lstStyle/>
        <a:p>
          <a:r>
            <a:rPr lang="en-US" i="1" dirty="0"/>
            <a:t>Link to our </a:t>
          </a:r>
          <a:r>
            <a:rPr lang="en-US" i="1" dirty="0" err="1"/>
            <a:t>github</a:t>
          </a:r>
          <a:r>
            <a:rPr lang="en-US" i="1" dirty="0"/>
            <a:t>: </a:t>
          </a:r>
          <a:r>
            <a:rPr lang="en-US" i="1" dirty="0">
              <a:hlinkClick xmlns:r="http://schemas.openxmlformats.org/officeDocument/2006/relationships" r:id="rId1"/>
            </a:rPr>
            <a:t>https://github.com/Justin5197/roommate-reminders-react-native</a:t>
          </a:r>
          <a:endParaRPr lang="en-US" dirty="0"/>
        </a:p>
      </dgm:t>
    </dgm:pt>
    <dgm:pt modelId="{C2A3F83D-512E-4F82-B2A7-1AFB980C02F1}" type="parTrans" cxnId="{9CB04647-0229-4965-AE00-9932C0683744}">
      <dgm:prSet/>
      <dgm:spPr/>
      <dgm:t>
        <a:bodyPr/>
        <a:lstStyle/>
        <a:p>
          <a:endParaRPr lang="en-US"/>
        </a:p>
      </dgm:t>
    </dgm:pt>
    <dgm:pt modelId="{665DDBF3-5A35-44DC-A33F-DA97FDF38B0E}" type="sibTrans" cxnId="{9CB04647-0229-4965-AE00-9932C0683744}">
      <dgm:prSet/>
      <dgm:spPr/>
      <dgm:t>
        <a:bodyPr/>
        <a:lstStyle/>
        <a:p>
          <a:endParaRPr lang="en-US"/>
        </a:p>
      </dgm:t>
    </dgm:pt>
    <dgm:pt modelId="{EA914DFC-A281-41CD-811B-9BECDFD19E65}" type="pres">
      <dgm:prSet presAssocID="{C6367FA4-CD7B-485D-8292-9A6D478E5307}" presName="root" presStyleCnt="0">
        <dgm:presLayoutVars>
          <dgm:dir/>
          <dgm:resizeHandles val="exact"/>
        </dgm:presLayoutVars>
      </dgm:prSet>
      <dgm:spPr/>
    </dgm:pt>
    <dgm:pt modelId="{EBF1C663-E037-4ED9-BAB4-400A424BA23A}" type="pres">
      <dgm:prSet presAssocID="{3B2BE07B-D477-4CF2-805D-8C0B87FA9A3C}" presName="compNode" presStyleCnt="0"/>
      <dgm:spPr/>
    </dgm:pt>
    <dgm:pt modelId="{D6ABA148-389D-4FCE-9C4F-46B8E0605CE2}" type="pres">
      <dgm:prSet presAssocID="{3B2BE07B-D477-4CF2-805D-8C0B87FA9A3C}" presName="bgRect" presStyleLbl="bgShp" presStyleIdx="0" presStyleCnt="6"/>
      <dgm:spPr/>
    </dgm:pt>
    <dgm:pt modelId="{A72D996E-1F15-425F-8FA5-388E32D45ABB}" type="pres">
      <dgm:prSet presAssocID="{3B2BE07B-D477-4CF2-805D-8C0B87FA9A3C}" presName="iconRect" presStyleLbl="node1" presStyleIdx="0" presStyleCnt="6"/>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Smart Phone"/>
        </a:ext>
      </dgm:extLst>
    </dgm:pt>
    <dgm:pt modelId="{78594E93-10EB-48A1-A1B0-E5DF4579B53E}" type="pres">
      <dgm:prSet presAssocID="{3B2BE07B-D477-4CF2-805D-8C0B87FA9A3C}" presName="spaceRect" presStyleCnt="0"/>
      <dgm:spPr/>
    </dgm:pt>
    <dgm:pt modelId="{098D011F-5300-49D5-BB6E-AA8D23C45C99}" type="pres">
      <dgm:prSet presAssocID="{3B2BE07B-D477-4CF2-805D-8C0B87FA9A3C}" presName="parTx" presStyleLbl="revTx" presStyleIdx="0" presStyleCnt="6">
        <dgm:presLayoutVars>
          <dgm:chMax val="0"/>
          <dgm:chPref val="0"/>
        </dgm:presLayoutVars>
      </dgm:prSet>
      <dgm:spPr/>
    </dgm:pt>
    <dgm:pt modelId="{8CC6B3C7-9047-4162-B5D8-FCEEB8A3171A}" type="pres">
      <dgm:prSet presAssocID="{5F61EAEE-6DB0-4459-9883-04BB92F6619E}" presName="sibTrans" presStyleCnt="0"/>
      <dgm:spPr/>
    </dgm:pt>
    <dgm:pt modelId="{EA68F4F8-DB90-4939-A7C7-916AE337E330}" type="pres">
      <dgm:prSet presAssocID="{FC96282B-1DBB-47A0-B74C-EBD26678A5F7}" presName="compNode" presStyleCnt="0"/>
      <dgm:spPr/>
    </dgm:pt>
    <dgm:pt modelId="{4193D90B-19AD-4533-969B-801D3BFD8F19}" type="pres">
      <dgm:prSet presAssocID="{FC96282B-1DBB-47A0-B74C-EBD26678A5F7}" presName="bgRect" presStyleLbl="bgShp" presStyleIdx="1" presStyleCnt="6"/>
      <dgm:spPr/>
    </dgm:pt>
    <dgm:pt modelId="{1B252D46-22DB-4E28-9CA9-FB2665178784}" type="pres">
      <dgm:prSet presAssocID="{FC96282B-1DBB-47A0-B74C-EBD26678A5F7}" presName="iconRect" presStyleLbl="node1" presStyleIdx="1" presStyleCnt="6"/>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Processor"/>
        </a:ext>
      </dgm:extLst>
    </dgm:pt>
    <dgm:pt modelId="{599E31AE-CE25-4803-8821-71E079CC4895}" type="pres">
      <dgm:prSet presAssocID="{FC96282B-1DBB-47A0-B74C-EBD26678A5F7}" presName="spaceRect" presStyleCnt="0"/>
      <dgm:spPr/>
    </dgm:pt>
    <dgm:pt modelId="{5EA63896-F605-44FF-B795-BF127AEFC032}" type="pres">
      <dgm:prSet presAssocID="{FC96282B-1DBB-47A0-B74C-EBD26678A5F7}" presName="parTx" presStyleLbl="revTx" presStyleIdx="1" presStyleCnt="6">
        <dgm:presLayoutVars>
          <dgm:chMax val="0"/>
          <dgm:chPref val="0"/>
        </dgm:presLayoutVars>
      </dgm:prSet>
      <dgm:spPr/>
    </dgm:pt>
    <dgm:pt modelId="{64AEBFE0-0D8F-4CA6-9005-630570153116}" type="pres">
      <dgm:prSet presAssocID="{397719C6-4347-41B4-A9D8-051788A64D43}" presName="sibTrans" presStyleCnt="0"/>
      <dgm:spPr/>
    </dgm:pt>
    <dgm:pt modelId="{4156EE68-9491-4830-999C-CC13473438CC}" type="pres">
      <dgm:prSet presAssocID="{E5659B14-E888-48CC-9E74-AC852798B11A}" presName="compNode" presStyleCnt="0"/>
      <dgm:spPr/>
    </dgm:pt>
    <dgm:pt modelId="{40D5B36D-8D82-4D62-9B1F-A2F41E54D5BE}" type="pres">
      <dgm:prSet presAssocID="{E5659B14-E888-48CC-9E74-AC852798B11A}" presName="bgRect" presStyleLbl="bgShp" presStyleIdx="2" presStyleCnt="6"/>
      <dgm:spPr/>
    </dgm:pt>
    <dgm:pt modelId="{C5EBED73-F5DA-40F4-8BCF-95EAE181F0BD}" type="pres">
      <dgm:prSet presAssocID="{E5659B14-E888-48CC-9E74-AC852798B11A}" presName="iconRect" presStyleLbl="node1" presStyleIdx="2" presStyleCnt="6"/>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Database"/>
        </a:ext>
      </dgm:extLst>
    </dgm:pt>
    <dgm:pt modelId="{ABCF47CA-F8E4-48AE-9861-FF84047853A8}" type="pres">
      <dgm:prSet presAssocID="{E5659B14-E888-48CC-9E74-AC852798B11A}" presName="spaceRect" presStyleCnt="0"/>
      <dgm:spPr/>
    </dgm:pt>
    <dgm:pt modelId="{E9468C12-4734-4B22-B41A-6081F66A46C5}" type="pres">
      <dgm:prSet presAssocID="{E5659B14-E888-48CC-9E74-AC852798B11A}" presName="parTx" presStyleLbl="revTx" presStyleIdx="2" presStyleCnt="6">
        <dgm:presLayoutVars>
          <dgm:chMax val="0"/>
          <dgm:chPref val="0"/>
        </dgm:presLayoutVars>
      </dgm:prSet>
      <dgm:spPr/>
    </dgm:pt>
    <dgm:pt modelId="{2FB65D2C-B6F6-404E-A700-FA685A917E0D}" type="pres">
      <dgm:prSet presAssocID="{4F419E43-CC65-412A-9339-3FA7A2A7BCAD}" presName="sibTrans" presStyleCnt="0"/>
      <dgm:spPr/>
    </dgm:pt>
    <dgm:pt modelId="{6B08E4AD-CB56-46E1-96F6-24FFB548CE2A}" type="pres">
      <dgm:prSet presAssocID="{E43F191D-4441-47E4-A22B-9CE32EBA03FF}" presName="compNode" presStyleCnt="0"/>
      <dgm:spPr/>
    </dgm:pt>
    <dgm:pt modelId="{0EEF280E-2F66-4D00-AED5-CCC7580A4D0A}" type="pres">
      <dgm:prSet presAssocID="{E43F191D-4441-47E4-A22B-9CE32EBA03FF}" presName="bgRect" presStyleLbl="bgShp" presStyleIdx="3" presStyleCnt="6"/>
      <dgm:spPr/>
    </dgm:pt>
    <dgm:pt modelId="{74065378-9E78-4D87-BEF8-7745AA3153B8}" type="pres">
      <dgm:prSet presAssocID="{E43F191D-4441-47E4-A22B-9CE32EBA03FF}" presName="iconRect" presStyleLbl="node1" presStyleIdx="3" presStyleCnt="6"/>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dgm:spPr>
      <dgm:extLst>
        <a:ext uri="{E40237B7-FDA0-4F09-8148-C483321AD2D9}">
          <dgm14:cNvPr xmlns:dgm14="http://schemas.microsoft.com/office/drawing/2010/diagram" id="0" name="" descr="Laptop"/>
        </a:ext>
      </dgm:extLst>
    </dgm:pt>
    <dgm:pt modelId="{F36F7F35-3DF9-40F8-824D-C8A591A2CD71}" type="pres">
      <dgm:prSet presAssocID="{E43F191D-4441-47E4-A22B-9CE32EBA03FF}" presName="spaceRect" presStyleCnt="0"/>
      <dgm:spPr/>
    </dgm:pt>
    <dgm:pt modelId="{7E7D81FB-8282-4984-9F14-635C5D293D0D}" type="pres">
      <dgm:prSet presAssocID="{E43F191D-4441-47E4-A22B-9CE32EBA03FF}" presName="parTx" presStyleLbl="revTx" presStyleIdx="3" presStyleCnt="6">
        <dgm:presLayoutVars>
          <dgm:chMax val="0"/>
          <dgm:chPref val="0"/>
        </dgm:presLayoutVars>
      </dgm:prSet>
      <dgm:spPr/>
    </dgm:pt>
    <dgm:pt modelId="{B3D96645-7C54-484A-8520-CDEDE27700BF}" type="pres">
      <dgm:prSet presAssocID="{35ABE7B3-A278-42E2-AFE6-EFBD4E066331}" presName="sibTrans" presStyleCnt="0"/>
      <dgm:spPr/>
    </dgm:pt>
    <dgm:pt modelId="{288B4C0B-E299-4892-8F02-232A0655E361}" type="pres">
      <dgm:prSet presAssocID="{A1CDC034-222F-445A-9F8B-7908139B8023}" presName="compNode" presStyleCnt="0"/>
      <dgm:spPr/>
    </dgm:pt>
    <dgm:pt modelId="{E20C33A8-3F99-4699-8B77-8D0E83D7E5E5}" type="pres">
      <dgm:prSet presAssocID="{A1CDC034-222F-445A-9F8B-7908139B8023}" presName="bgRect" presStyleLbl="bgShp" presStyleIdx="4" presStyleCnt="6"/>
      <dgm:spPr/>
    </dgm:pt>
    <dgm:pt modelId="{00DE5FF9-2506-4804-8C38-65475044ECFA}" type="pres">
      <dgm:prSet presAssocID="{A1CDC034-222F-445A-9F8B-7908139B8023}" presName="iconRect" presStyleLbl="node1" presStyleIdx="4" presStyleCnt="6"/>
      <dgm:spPr>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a:noFill/>
        </a:ln>
      </dgm:spPr>
      <dgm:extLst>
        <a:ext uri="{E40237B7-FDA0-4F09-8148-C483321AD2D9}">
          <dgm14:cNvPr xmlns:dgm14="http://schemas.microsoft.com/office/drawing/2010/diagram" id="0" name="" descr="Hierarchy"/>
        </a:ext>
      </dgm:extLst>
    </dgm:pt>
    <dgm:pt modelId="{454468C0-9ACC-4699-B12C-7100E9FE7F79}" type="pres">
      <dgm:prSet presAssocID="{A1CDC034-222F-445A-9F8B-7908139B8023}" presName="spaceRect" presStyleCnt="0"/>
      <dgm:spPr/>
    </dgm:pt>
    <dgm:pt modelId="{450086CA-B5F8-4A19-B532-9F27547E6378}" type="pres">
      <dgm:prSet presAssocID="{A1CDC034-222F-445A-9F8B-7908139B8023}" presName="parTx" presStyleLbl="revTx" presStyleIdx="4" presStyleCnt="6">
        <dgm:presLayoutVars>
          <dgm:chMax val="0"/>
          <dgm:chPref val="0"/>
        </dgm:presLayoutVars>
      </dgm:prSet>
      <dgm:spPr/>
    </dgm:pt>
    <dgm:pt modelId="{C8117016-E7F1-4C19-A165-982B21D2AE0A}" type="pres">
      <dgm:prSet presAssocID="{C20198F5-201E-4B56-A03F-0BCEA8B2FCA5}" presName="sibTrans" presStyleCnt="0"/>
      <dgm:spPr/>
    </dgm:pt>
    <dgm:pt modelId="{EAA605E0-D4E2-4694-B8DB-9E55116B154D}" type="pres">
      <dgm:prSet presAssocID="{29D21218-771D-493F-A5A9-382A8395FDCB}" presName="compNode" presStyleCnt="0"/>
      <dgm:spPr/>
    </dgm:pt>
    <dgm:pt modelId="{B05A7D8D-C1DE-4ACC-AF56-653ED78527C9}" type="pres">
      <dgm:prSet presAssocID="{29D21218-771D-493F-A5A9-382A8395FDCB}" presName="bgRect" presStyleLbl="bgShp" presStyleIdx="5" presStyleCnt="6"/>
      <dgm:spPr/>
    </dgm:pt>
    <dgm:pt modelId="{5133DD3B-B4A7-4F0E-AD03-92372762DFCE}" type="pres">
      <dgm:prSet presAssocID="{29D21218-771D-493F-A5A9-382A8395FDCB}" presName="iconRect" presStyleLbl="node1" presStyleIdx="5" presStyleCnt="6"/>
      <dgm:spPr>
        <a:blipFill>
          <a:blip xmlns:r="http://schemas.openxmlformats.org/officeDocument/2006/relationships"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a:blipFill>
        <a:ln>
          <a:noFill/>
        </a:ln>
      </dgm:spPr>
      <dgm:extLst>
        <a:ext uri="{E40237B7-FDA0-4F09-8148-C483321AD2D9}">
          <dgm14:cNvPr xmlns:dgm14="http://schemas.microsoft.com/office/drawing/2010/diagram" id="0" name="" descr="Marker"/>
        </a:ext>
      </dgm:extLst>
    </dgm:pt>
    <dgm:pt modelId="{235E04D3-CD5E-43DF-A1EF-CFAC2116CB4A}" type="pres">
      <dgm:prSet presAssocID="{29D21218-771D-493F-A5A9-382A8395FDCB}" presName="spaceRect" presStyleCnt="0"/>
      <dgm:spPr/>
    </dgm:pt>
    <dgm:pt modelId="{24173A5B-DE39-4228-82BE-45A2F8030D0C}" type="pres">
      <dgm:prSet presAssocID="{29D21218-771D-493F-A5A9-382A8395FDCB}" presName="parTx" presStyleLbl="revTx" presStyleIdx="5" presStyleCnt="6">
        <dgm:presLayoutVars>
          <dgm:chMax val="0"/>
          <dgm:chPref val="0"/>
        </dgm:presLayoutVars>
      </dgm:prSet>
      <dgm:spPr/>
    </dgm:pt>
  </dgm:ptLst>
  <dgm:cxnLst>
    <dgm:cxn modelId="{E8A0D305-E720-464A-850F-A55C15789A58}" type="presOf" srcId="{E43F191D-4441-47E4-A22B-9CE32EBA03FF}" destId="{7E7D81FB-8282-4984-9F14-635C5D293D0D}" srcOrd="0" destOrd="0" presId="urn:microsoft.com/office/officeart/2018/2/layout/IconVerticalSolidList"/>
    <dgm:cxn modelId="{34455506-553B-4214-B96B-93940319E45A}" type="presOf" srcId="{FC96282B-1DBB-47A0-B74C-EBD26678A5F7}" destId="{5EA63896-F605-44FF-B795-BF127AEFC032}" srcOrd="0" destOrd="0" presId="urn:microsoft.com/office/officeart/2018/2/layout/IconVerticalSolidList"/>
    <dgm:cxn modelId="{5DBE2D09-FAE5-4A3D-82FA-215E41B37F59}" type="presOf" srcId="{29D21218-771D-493F-A5A9-382A8395FDCB}" destId="{24173A5B-DE39-4228-82BE-45A2F8030D0C}" srcOrd="0" destOrd="0" presId="urn:microsoft.com/office/officeart/2018/2/layout/IconVerticalSolidList"/>
    <dgm:cxn modelId="{18740B16-AE04-4559-ADC3-6AF2CF1DB702}" srcId="{C6367FA4-CD7B-485D-8292-9A6D478E5307}" destId="{3B2BE07B-D477-4CF2-805D-8C0B87FA9A3C}" srcOrd="0" destOrd="0" parTransId="{17544A6D-BDDA-448C-BB43-12C5291E01C2}" sibTransId="{5F61EAEE-6DB0-4459-9883-04BB92F6619E}"/>
    <dgm:cxn modelId="{BF1A7539-193B-4FC2-819D-B463BEA81657}" srcId="{C6367FA4-CD7B-485D-8292-9A6D478E5307}" destId="{A1CDC034-222F-445A-9F8B-7908139B8023}" srcOrd="4" destOrd="0" parTransId="{9AEFD6AB-606D-443A-8DB5-6DA574DE59CC}" sibTransId="{C20198F5-201E-4B56-A03F-0BCEA8B2FCA5}"/>
    <dgm:cxn modelId="{8A6A8541-6E74-4077-B788-0D0B5F07C6DB}" type="presOf" srcId="{3B2BE07B-D477-4CF2-805D-8C0B87FA9A3C}" destId="{098D011F-5300-49D5-BB6E-AA8D23C45C99}" srcOrd="0" destOrd="0" presId="urn:microsoft.com/office/officeart/2018/2/layout/IconVerticalSolidList"/>
    <dgm:cxn modelId="{9CB04647-0229-4965-AE00-9932C0683744}" srcId="{C6367FA4-CD7B-485D-8292-9A6D478E5307}" destId="{29D21218-771D-493F-A5A9-382A8395FDCB}" srcOrd="5" destOrd="0" parTransId="{C2A3F83D-512E-4F82-B2A7-1AFB980C02F1}" sibTransId="{665DDBF3-5A35-44DC-A33F-DA97FDF38B0E}"/>
    <dgm:cxn modelId="{814CB84D-F816-4CB1-BADB-2692FD9ACE35}" type="presOf" srcId="{A1CDC034-222F-445A-9F8B-7908139B8023}" destId="{450086CA-B5F8-4A19-B532-9F27547E6378}" srcOrd="0" destOrd="0" presId="urn:microsoft.com/office/officeart/2018/2/layout/IconVerticalSolidList"/>
    <dgm:cxn modelId="{51885457-0C2A-47B1-8611-7CEC8C403DA7}" srcId="{C6367FA4-CD7B-485D-8292-9A6D478E5307}" destId="{E43F191D-4441-47E4-A22B-9CE32EBA03FF}" srcOrd="3" destOrd="0" parTransId="{15836540-BDA0-44BF-9CDD-BEC02D54BFF5}" sibTransId="{35ABE7B3-A278-42E2-AFE6-EFBD4E066331}"/>
    <dgm:cxn modelId="{81E9F258-C55E-426D-84BA-CD9A246EA2C0}" srcId="{C6367FA4-CD7B-485D-8292-9A6D478E5307}" destId="{E5659B14-E888-48CC-9E74-AC852798B11A}" srcOrd="2" destOrd="0" parTransId="{FA30BF2A-80AE-49D6-BD8C-72CBBAE3DF09}" sibTransId="{4F419E43-CC65-412A-9339-3FA7A2A7BCAD}"/>
    <dgm:cxn modelId="{BB2129CA-98D5-4407-BDA1-2E161193A876}" type="presOf" srcId="{E5659B14-E888-48CC-9E74-AC852798B11A}" destId="{E9468C12-4734-4B22-B41A-6081F66A46C5}" srcOrd="0" destOrd="0" presId="urn:microsoft.com/office/officeart/2018/2/layout/IconVerticalSolidList"/>
    <dgm:cxn modelId="{B13FB5CE-D4C9-4A0B-BB64-B201280B1080}" type="presOf" srcId="{C6367FA4-CD7B-485D-8292-9A6D478E5307}" destId="{EA914DFC-A281-41CD-811B-9BECDFD19E65}" srcOrd="0" destOrd="0" presId="urn:microsoft.com/office/officeart/2018/2/layout/IconVerticalSolidList"/>
    <dgm:cxn modelId="{CC9A44EE-2D01-4411-8BDC-5BD4AF8CF415}" srcId="{C6367FA4-CD7B-485D-8292-9A6D478E5307}" destId="{FC96282B-1DBB-47A0-B74C-EBD26678A5F7}" srcOrd="1" destOrd="0" parTransId="{F8B104FD-AB38-4D88-8043-260F6ECBFBC3}" sibTransId="{397719C6-4347-41B4-A9D8-051788A64D43}"/>
    <dgm:cxn modelId="{9559EAA2-B02E-4D22-B660-F54F84A27E45}" type="presParOf" srcId="{EA914DFC-A281-41CD-811B-9BECDFD19E65}" destId="{EBF1C663-E037-4ED9-BAB4-400A424BA23A}" srcOrd="0" destOrd="0" presId="urn:microsoft.com/office/officeart/2018/2/layout/IconVerticalSolidList"/>
    <dgm:cxn modelId="{71B863A9-EFCD-4098-8B4F-940E1344B4C0}" type="presParOf" srcId="{EBF1C663-E037-4ED9-BAB4-400A424BA23A}" destId="{D6ABA148-389D-4FCE-9C4F-46B8E0605CE2}" srcOrd="0" destOrd="0" presId="urn:microsoft.com/office/officeart/2018/2/layout/IconVerticalSolidList"/>
    <dgm:cxn modelId="{987BE008-FD65-4202-AD66-BF3D49EDBAB4}" type="presParOf" srcId="{EBF1C663-E037-4ED9-BAB4-400A424BA23A}" destId="{A72D996E-1F15-425F-8FA5-388E32D45ABB}" srcOrd="1" destOrd="0" presId="urn:microsoft.com/office/officeart/2018/2/layout/IconVerticalSolidList"/>
    <dgm:cxn modelId="{C1F09260-EE46-469E-B240-BCF42D8C6BC4}" type="presParOf" srcId="{EBF1C663-E037-4ED9-BAB4-400A424BA23A}" destId="{78594E93-10EB-48A1-A1B0-E5DF4579B53E}" srcOrd="2" destOrd="0" presId="urn:microsoft.com/office/officeart/2018/2/layout/IconVerticalSolidList"/>
    <dgm:cxn modelId="{F85AE117-0AF9-4B48-9280-876B382A53F0}" type="presParOf" srcId="{EBF1C663-E037-4ED9-BAB4-400A424BA23A}" destId="{098D011F-5300-49D5-BB6E-AA8D23C45C99}" srcOrd="3" destOrd="0" presId="urn:microsoft.com/office/officeart/2018/2/layout/IconVerticalSolidList"/>
    <dgm:cxn modelId="{51F45F47-B149-4501-BA01-E57A36ED5F37}" type="presParOf" srcId="{EA914DFC-A281-41CD-811B-9BECDFD19E65}" destId="{8CC6B3C7-9047-4162-B5D8-FCEEB8A3171A}" srcOrd="1" destOrd="0" presId="urn:microsoft.com/office/officeart/2018/2/layout/IconVerticalSolidList"/>
    <dgm:cxn modelId="{FB5DAF33-CE2A-4314-8F3A-A32ECB0A2A1B}" type="presParOf" srcId="{EA914DFC-A281-41CD-811B-9BECDFD19E65}" destId="{EA68F4F8-DB90-4939-A7C7-916AE337E330}" srcOrd="2" destOrd="0" presId="urn:microsoft.com/office/officeart/2018/2/layout/IconVerticalSolidList"/>
    <dgm:cxn modelId="{D9F429E3-062D-4761-9B7A-A0FF8626372A}" type="presParOf" srcId="{EA68F4F8-DB90-4939-A7C7-916AE337E330}" destId="{4193D90B-19AD-4533-969B-801D3BFD8F19}" srcOrd="0" destOrd="0" presId="urn:microsoft.com/office/officeart/2018/2/layout/IconVerticalSolidList"/>
    <dgm:cxn modelId="{8696259A-B8E7-42D0-8388-AEB0AE1DD280}" type="presParOf" srcId="{EA68F4F8-DB90-4939-A7C7-916AE337E330}" destId="{1B252D46-22DB-4E28-9CA9-FB2665178784}" srcOrd="1" destOrd="0" presId="urn:microsoft.com/office/officeart/2018/2/layout/IconVerticalSolidList"/>
    <dgm:cxn modelId="{E5E4C8BB-A509-4393-A526-B6EA1441BE8D}" type="presParOf" srcId="{EA68F4F8-DB90-4939-A7C7-916AE337E330}" destId="{599E31AE-CE25-4803-8821-71E079CC4895}" srcOrd="2" destOrd="0" presId="urn:microsoft.com/office/officeart/2018/2/layout/IconVerticalSolidList"/>
    <dgm:cxn modelId="{AC592215-F4AE-444E-89BA-3B3440844094}" type="presParOf" srcId="{EA68F4F8-DB90-4939-A7C7-916AE337E330}" destId="{5EA63896-F605-44FF-B795-BF127AEFC032}" srcOrd="3" destOrd="0" presId="urn:microsoft.com/office/officeart/2018/2/layout/IconVerticalSolidList"/>
    <dgm:cxn modelId="{4DC4431D-9CC3-4E01-BAF6-54EB5C5D2056}" type="presParOf" srcId="{EA914DFC-A281-41CD-811B-9BECDFD19E65}" destId="{64AEBFE0-0D8F-4CA6-9005-630570153116}" srcOrd="3" destOrd="0" presId="urn:microsoft.com/office/officeart/2018/2/layout/IconVerticalSolidList"/>
    <dgm:cxn modelId="{3512861D-A2D4-454C-811A-79C49F7DCCC5}" type="presParOf" srcId="{EA914DFC-A281-41CD-811B-9BECDFD19E65}" destId="{4156EE68-9491-4830-999C-CC13473438CC}" srcOrd="4" destOrd="0" presId="urn:microsoft.com/office/officeart/2018/2/layout/IconVerticalSolidList"/>
    <dgm:cxn modelId="{28359891-8307-4A29-992E-CACB8199FC7D}" type="presParOf" srcId="{4156EE68-9491-4830-999C-CC13473438CC}" destId="{40D5B36D-8D82-4D62-9B1F-A2F41E54D5BE}" srcOrd="0" destOrd="0" presId="urn:microsoft.com/office/officeart/2018/2/layout/IconVerticalSolidList"/>
    <dgm:cxn modelId="{B6964A4D-94F4-4A2B-A82C-3D8C5CD209A0}" type="presParOf" srcId="{4156EE68-9491-4830-999C-CC13473438CC}" destId="{C5EBED73-F5DA-40F4-8BCF-95EAE181F0BD}" srcOrd="1" destOrd="0" presId="urn:microsoft.com/office/officeart/2018/2/layout/IconVerticalSolidList"/>
    <dgm:cxn modelId="{E8E68B88-D7B2-4CC0-97C4-27C5C3CFF18B}" type="presParOf" srcId="{4156EE68-9491-4830-999C-CC13473438CC}" destId="{ABCF47CA-F8E4-48AE-9861-FF84047853A8}" srcOrd="2" destOrd="0" presId="urn:microsoft.com/office/officeart/2018/2/layout/IconVerticalSolidList"/>
    <dgm:cxn modelId="{CF61CC2A-5700-4B7F-9D5C-455621C6F26E}" type="presParOf" srcId="{4156EE68-9491-4830-999C-CC13473438CC}" destId="{E9468C12-4734-4B22-B41A-6081F66A46C5}" srcOrd="3" destOrd="0" presId="urn:microsoft.com/office/officeart/2018/2/layout/IconVerticalSolidList"/>
    <dgm:cxn modelId="{0F8BD916-B9C7-4DD7-9E3B-391FB45E66C1}" type="presParOf" srcId="{EA914DFC-A281-41CD-811B-9BECDFD19E65}" destId="{2FB65D2C-B6F6-404E-A700-FA685A917E0D}" srcOrd="5" destOrd="0" presId="urn:microsoft.com/office/officeart/2018/2/layout/IconVerticalSolidList"/>
    <dgm:cxn modelId="{95AE1A8E-DE36-44B1-9B43-07090AFB792B}" type="presParOf" srcId="{EA914DFC-A281-41CD-811B-9BECDFD19E65}" destId="{6B08E4AD-CB56-46E1-96F6-24FFB548CE2A}" srcOrd="6" destOrd="0" presId="urn:microsoft.com/office/officeart/2018/2/layout/IconVerticalSolidList"/>
    <dgm:cxn modelId="{B802F94E-0A48-43C2-9A4C-97F6420322A4}" type="presParOf" srcId="{6B08E4AD-CB56-46E1-96F6-24FFB548CE2A}" destId="{0EEF280E-2F66-4D00-AED5-CCC7580A4D0A}" srcOrd="0" destOrd="0" presId="urn:microsoft.com/office/officeart/2018/2/layout/IconVerticalSolidList"/>
    <dgm:cxn modelId="{171E13AA-ACC2-4B01-80E8-C0BC2CC75A7B}" type="presParOf" srcId="{6B08E4AD-CB56-46E1-96F6-24FFB548CE2A}" destId="{74065378-9E78-4D87-BEF8-7745AA3153B8}" srcOrd="1" destOrd="0" presId="urn:microsoft.com/office/officeart/2018/2/layout/IconVerticalSolidList"/>
    <dgm:cxn modelId="{80406FA8-4609-4223-A550-155734E833A4}" type="presParOf" srcId="{6B08E4AD-CB56-46E1-96F6-24FFB548CE2A}" destId="{F36F7F35-3DF9-40F8-824D-C8A591A2CD71}" srcOrd="2" destOrd="0" presId="urn:microsoft.com/office/officeart/2018/2/layout/IconVerticalSolidList"/>
    <dgm:cxn modelId="{E8A64D58-7FC7-4508-81CB-AF8DCD7E5D8F}" type="presParOf" srcId="{6B08E4AD-CB56-46E1-96F6-24FFB548CE2A}" destId="{7E7D81FB-8282-4984-9F14-635C5D293D0D}" srcOrd="3" destOrd="0" presId="urn:microsoft.com/office/officeart/2018/2/layout/IconVerticalSolidList"/>
    <dgm:cxn modelId="{75450659-67FF-4514-A7BE-4145791C927E}" type="presParOf" srcId="{EA914DFC-A281-41CD-811B-9BECDFD19E65}" destId="{B3D96645-7C54-484A-8520-CDEDE27700BF}" srcOrd="7" destOrd="0" presId="urn:microsoft.com/office/officeart/2018/2/layout/IconVerticalSolidList"/>
    <dgm:cxn modelId="{8CAD9B49-8353-45F9-A325-C63A69AF2430}" type="presParOf" srcId="{EA914DFC-A281-41CD-811B-9BECDFD19E65}" destId="{288B4C0B-E299-4892-8F02-232A0655E361}" srcOrd="8" destOrd="0" presId="urn:microsoft.com/office/officeart/2018/2/layout/IconVerticalSolidList"/>
    <dgm:cxn modelId="{C6731D30-1964-4DC1-AE85-A416A8F2E6B1}" type="presParOf" srcId="{288B4C0B-E299-4892-8F02-232A0655E361}" destId="{E20C33A8-3F99-4699-8B77-8D0E83D7E5E5}" srcOrd="0" destOrd="0" presId="urn:microsoft.com/office/officeart/2018/2/layout/IconVerticalSolidList"/>
    <dgm:cxn modelId="{3A10C49F-479B-4A39-B4BC-77859E430D4F}" type="presParOf" srcId="{288B4C0B-E299-4892-8F02-232A0655E361}" destId="{00DE5FF9-2506-4804-8C38-65475044ECFA}" srcOrd="1" destOrd="0" presId="urn:microsoft.com/office/officeart/2018/2/layout/IconVerticalSolidList"/>
    <dgm:cxn modelId="{3FF32A7C-0343-4F18-83A1-2429AB734EB3}" type="presParOf" srcId="{288B4C0B-E299-4892-8F02-232A0655E361}" destId="{454468C0-9ACC-4699-B12C-7100E9FE7F79}" srcOrd="2" destOrd="0" presId="urn:microsoft.com/office/officeart/2018/2/layout/IconVerticalSolidList"/>
    <dgm:cxn modelId="{CE819096-ADE7-45E6-97BA-9FCF41B8A99F}" type="presParOf" srcId="{288B4C0B-E299-4892-8F02-232A0655E361}" destId="{450086CA-B5F8-4A19-B532-9F27547E6378}" srcOrd="3" destOrd="0" presId="urn:microsoft.com/office/officeart/2018/2/layout/IconVerticalSolidList"/>
    <dgm:cxn modelId="{2DDAC638-717B-466B-9393-47964B4C991C}" type="presParOf" srcId="{EA914DFC-A281-41CD-811B-9BECDFD19E65}" destId="{C8117016-E7F1-4C19-A165-982B21D2AE0A}" srcOrd="9" destOrd="0" presId="urn:microsoft.com/office/officeart/2018/2/layout/IconVerticalSolidList"/>
    <dgm:cxn modelId="{75873F04-1797-4145-84BD-1EDE0DFD42F5}" type="presParOf" srcId="{EA914DFC-A281-41CD-811B-9BECDFD19E65}" destId="{EAA605E0-D4E2-4694-B8DB-9E55116B154D}" srcOrd="10" destOrd="0" presId="urn:microsoft.com/office/officeart/2018/2/layout/IconVerticalSolidList"/>
    <dgm:cxn modelId="{0004D816-7E8B-46D4-BD68-B2D27C96666F}" type="presParOf" srcId="{EAA605E0-D4E2-4694-B8DB-9E55116B154D}" destId="{B05A7D8D-C1DE-4ACC-AF56-653ED78527C9}" srcOrd="0" destOrd="0" presId="urn:microsoft.com/office/officeart/2018/2/layout/IconVerticalSolidList"/>
    <dgm:cxn modelId="{B2F3CEC2-1A46-4187-9D66-3EB086764A1F}" type="presParOf" srcId="{EAA605E0-D4E2-4694-B8DB-9E55116B154D}" destId="{5133DD3B-B4A7-4F0E-AD03-92372762DFCE}" srcOrd="1" destOrd="0" presId="urn:microsoft.com/office/officeart/2018/2/layout/IconVerticalSolidList"/>
    <dgm:cxn modelId="{069E5079-71E1-4C2F-8D74-3C526F10FA40}" type="presParOf" srcId="{EAA605E0-D4E2-4694-B8DB-9E55116B154D}" destId="{235E04D3-CD5E-43DF-A1EF-CFAC2116CB4A}" srcOrd="2" destOrd="0" presId="urn:microsoft.com/office/officeart/2018/2/layout/IconVerticalSolidList"/>
    <dgm:cxn modelId="{5A77E125-1395-4668-BB7A-C0FB0DDE5573}" type="presParOf" srcId="{EAA605E0-D4E2-4694-B8DB-9E55116B154D}" destId="{24173A5B-DE39-4228-82BE-45A2F8030D0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ABA148-389D-4FCE-9C4F-46B8E0605CE2}">
      <dsp:nvSpPr>
        <dsp:cNvPr id="0" name=""/>
        <dsp:cNvSpPr/>
      </dsp:nvSpPr>
      <dsp:spPr>
        <a:xfrm>
          <a:off x="0" y="4040"/>
          <a:ext cx="6628804" cy="66494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2D996E-1F15-425F-8FA5-388E32D45ABB}">
      <dsp:nvSpPr>
        <dsp:cNvPr id="0" name=""/>
        <dsp:cNvSpPr/>
      </dsp:nvSpPr>
      <dsp:spPr>
        <a:xfrm>
          <a:off x="201145" y="153653"/>
          <a:ext cx="366077" cy="36571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98D011F-5300-49D5-BB6E-AA8D23C45C99}">
      <dsp:nvSpPr>
        <dsp:cNvPr id="0" name=""/>
        <dsp:cNvSpPr/>
      </dsp:nvSpPr>
      <dsp:spPr>
        <a:xfrm>
          <a:off x="768368" y="4040"/>
          <a:ext cx="5848602" cy="6857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572" tIns="72572" rIns="72572" bIns="72572" numCol="1" spcCol="1270" anchor="ctr" anchorCtr="0">
          <a:noAutofit/>
        </a:bodyPr>
        <a:lstStyle/>
        <a:p>
          <a:pPr marL="0" lvl="0" indent="0" algn="l" defTabSz="622300">
            <a:lnSpc>
              <a:spcPct val="90000"/>
            </a:lnSpc>
            <a:spcBef>
              <a:spcPct val="0"/>
            </a:spcBef>
            <a:spcAft>
              <a:spcPct val="35000"/>
            </a:spcAft>
            <a:buNone/>
          </a:pPr>
          <a:r>
            <a:rPr lang="en-US" sz="1400" i="1" kern="1200"/>
            <a:t>React Native to implement the application because it can be used both in iOS and also android devices.</a:t>
          </a:r>
          <a:endParaRPr lang="en-US" sz="1400" kern="1200"/>
        </a:p>
      </dsp:txBody>
      <dsp:txXfrm>
        <a:off x="768368" y="4040"/>
        <a:ext cx="5848602" cy="685724"/>
      </dsp:txXfrm>
    </dsp:sp>
    <dsp:sp modelId="{4193D90B-19AD-4533-969B-801D3BFD8F19}">
      <dsp:nvSpPr>
        <dsp:cNvPr id="0" name=""/>
        <dsp:cNvSpPr/>
      </dsp:nvSpPr>
      <dsp:spPr>
        <a:xfrm>
          <a:off x="0" y="861195"/>
          <a:ext cx="6628804" cy="66494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252D46-22DB-4E28-9CA9-FB2665178784}">
      <dsp:nvSpPr>
        <dsp:cNvPr id="0" name=""/>
        <dsp:cNvSpPr/>
      </dsp:nvSpPr>
      <dsp:spPr>
        <a:xfrm>
          <a:off x="201145" y="1010808"/>
          <a:ext cx="366077" cy="36571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EA63896-F605-44FF-B795-BF127AEFC032}">
      <dsp:nvSpPr>
        <dsp:cNvPr id="0" name=""/>
        <dsp:cNvSpPr/>
      </dsp:nvSpPr>
      <dsp:spPr>
        <a:xfrm>
          <a:off x="768368" y="861195"/>
          <a:ext cx="5848602" cy="6857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572" tIns="72572" rIns="72572" bIns="72572" numCol="1" spcCol="1270" anchor="ctr" anchorCtr="0">
          <a:noAutofit/>
        </a:bodyPr>
        <a:lstStyle/>
        <a:p>
          <a:pPr marL="0" lvl="0" indent="0" algn="l" defTabSz="622300">
            <a:lnSpc>
              <a:spcPct val="90000"/>
            </a:lnSpc>
            <a:spcBef>
              <a:spcPct val="0"/>
            </a:spcBef>
            <a:spcAft>
              <a:spcPct val="35000"/>
            </a:spcAft>
            <a:buNone/>
          </a:pPr>
          <a:r>
            <a:rPr lang="en-US" sz="1400" i="1" kern="1200"/>
            <a:t>ATOM as our code editor.</a:t>
          </a:r>
          <a:endParaRPr lang="en-US" sz="1400" kern="1200"/>
        </a:p>
      </dsp:txBody>
      <dsp:txXfrm>
        <a:off x="768368" y="861195"/>
        <a:ext cx="5848602" cy="685724"/>
      </dsp:txXfrm>
    </dsp:sp>
    <dsp:sp modelId="{40D5B36D-8D82-4D62-9B1F-A2F41E54D5BE}">
      <dsp:nvSpPr>
        <dsp:cNvPr id="0" name=""/>
        <dsp:cNvSpPr/>
      </dsp:nvSpPr>
      <dsp:spPr>
        <a:xfrm>
          <a:off x="0" y="1718350"/>
          <a:ext cx="6628804" cy="66494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EBED73-F5DA-40F4-8BCF-95EAE181F0BD}">
      <dsp:nvSpPr>
        <dsp:cNvPr id="0" name=""/>
        <dsp:cNvSpPr/>
      </dsp:nvSpPr>
      <dsp:spPr>
        <a:xfrm>
          <a:off x="201145" y="1867963"/>
          <a:ext cx="366077" cy="36571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9468C12-4734-4B22-B41A-6081F66A46C5}">
      <dsp:nvSpPr>
        <dsp:cNvPr id="0" name=""/>
        <dsp:cNvSpPr/>
      </dsp:nvSpPr>
      <dsp:spPr>
        <a:xfrm>
          <a:off x="768368" y="1718350"/>
          <a:ext cx="5848602" cy="6857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572" tIns="72572" rIns="72572" bIns="72572" numCol="1" spcCol="1270" anchor="ctr" anchorCtr="0">
          <a:noAutofit/>
        </a:bodyPr>
        <a:lstStyle/>
        <a:p>
          <a:pPr marL="0" lvl="0" indent="0" algn="l" defTabSz="622300">
            <a:lnSpc>
              <a:spcPct val="90000"/>
            </a:lnSpc>
            <a:spcBef>
              <a:spcPct val="0"/>
            </a:spcBef>
            <a:spcAft>
              <a:spcPct val="35000"/>
            </a:spcAft>
            <a:buNone/>
          </a:pPr>
          <a:r>
            <a:rPr lang="en-US" sz="1400" i="1" kern="1200"/>
            <a:t>Firebase as our NOSQL database &amp; user authentication.</a:t>
          </a:r>
          <a:endParaRPr lang="en-US" sz="1400" kern="1200"/>
        </a:p>
      </dsp:txBody>
      <dsp:txXfrm>
        <a:off x="768368" y="1718350"/>
        <a:ext cx="5848602" cy="685724"/>
      </dsp:txXfrm>
    </dsp:sp>
    <dsp:sp modelId="{0EEF280E-2F66-4D00-AED5-CCC7580A4D0A}">
      <dsp:nvSpPr>
        <dsp:cNvPr id="0" name=""/>
        <dsp:cNvSpPr/>
      </dsp:nvSpPr>
      <dsp:spPr>
        <a:xfrm>
          <a:off x="0" y="2575506"/>
          <a:ext cx="6628804" cy="664944"/>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065378-9E78-4D87-BEF8-7745AA3153B8}">
      <dsp:nvSpPr>
        <dsp:cNvPr id="0" name=""/>
        <dsp:cNvSpPr/>
      </dsp:nvSpPr>
      <dsp:spPr>
        <a:xfrm>
          <a:off x="201145" y="2725118"/>
          <a:ext cx="366077" cy="36571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E7D81FB-8282-4984-9F14-635C5D293D0D}">
      <dsp:nvSpPr>
        <dsp:cNvPr id="0" name=""/>
        <dsp:cNvSpPr/>
      </dsp:nvSpPr>
      <dsp:spPr>
        <a:xfrm>
          <a:off x="768368" y="2575506"/>
          <a:ext cx="5848602" cy="6857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572" tIns="72572" rIns="72572" bIns="72572" numCol="1" spcCol="1270" anchor="ctr" anchorCtr="0">
          <a:noAutofit/>
        </a:bodyPr>
        <a:lstStyle/>
        <a:p>
          <a:pPr marL="0" lvl="0" indent="0" algn="l" defTabSz="622300">
            <a:lnSpc>
              <a:spcPct val="90000"/>
            </a:lnSpc>
            <a:spcBef>
              <a:spcPct val="0"/>
            </a:spcBef>
            <a:spcAft>
              <a:spcPct val="35000"/>
            </a:spcAft>
            <a:buNone/>
          </a:pPr>
          <a:r>
            <a:rPr lang="en-US" sz="1400" i="1" kern="1200"/>
            <a:t>Windows users in our group tested on Android using an Android emulator and Mac users tested on iOS via X-Code iOS Simulator and Android via Android emulator.</a:t>
          </a:r>
          <a:endParaRPr lang="en-US" sz="1400" kern="1200"/>
        </a:p>
      </dsp:txBody>
      <dsp:txXfrm>
        <a:off x="768368" y="2575506"/>
        <a:ext cx="5848602" cy="685724"/>
      </dsp:txXfrm>
    </dsp:sp>
    <dsp:sp modelId="{E20C33A8-3F99-4699-8B77-8D0E83D7E5E5}">
      <dsp:nvSpPr>
        <dsp:cNvPr id="0" name=""/>
        <dsp:cNvSpPr/>
      </dsp:nvSpPr>
      <dsp:spPr>
        <a:xfrm>
          <a:off x="0" y="3432661"/>
          <a:ext cx="6628804" cy="664944"/>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DE5FF9-2506-4804-8C38-65475044ECFA}">
      <dsp:nvSpPr>
        <dsp:cNvPr id="0" name=""/>
        <dsp:cNvSpPr/>
      </dsp:nvSpPr>
      <dsp:spPr>
        <a:xfrm>
          <a:off x="201145" y="3582273"/>
          <a:ext cx="366077" cy="36571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50086CA-B5F8-4A19-B532-9F27547E6378}">
      <dsp:nvSpPr>
        <dsp:cNvPr id="0" name=""/>
        <dsp:cNvSpPr/>
      </dsp:nvSpPr>
      <dsp:spPr>
        <a:xfrm>
          <a:off x="768368" y="3432661"/>
          <a:ext cx="5848602" cy="6857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572" tIns="72572" rIns="72572" bIns="72572" numCol="1" spcCol="1270" anchor="ctr" anchorCtr="0">
          <a:noAutofit/>
        </a:bodyPr>
        <a:lstStyle/>
        <a:p>
          <a:pPr marL="0" lvl="0" indent="0" algn="l" defTabSz="622300">
            <a:lnSpc>
              <a:spcPct val="90000"/>
            </a:lnSpc>
            <a:spcBef>
              <a:spcPct val="0"/>
            </a:spcBef>
            <a:spcAft>
              <a:spcPct val="35000"/>
            </a:spcAft>
            <a:buNone/>
          </a:pPr>
          <a:r>
            <a:rPr lang="en-US" sz="1400" i="1" kern="1200" dirty="0"/>
            <a:t>Used the </a:t>
          </a:r>
          <a:r>
            <a:rPr lang="en-US" sz="1400" i="1" kern="1200" dirty="0" err="1"/>
            <a:t>MobX</a:t>
          </a:r>
          <a:r>
            <a:rPr lang="en-US" sz="1400" i="1" kern="1200" dirty="0"/>
            <a:t> solution for project scalability and organization. Used the React-Navigation package to navigate between pages within the app. </a:t>
          </a:r>
          <a:endParaRPr lang="en-US" sz="1400" kern="1200" dirty="0"/>
        </a:p>
      </dsp:txBody>
      <dsp:txXfrm>
        <a:off x="768368" y="3432661"/>
        <a:ext cx="5848602" cy="685724"/>
      </dsp:txXfrm>
    </dsp:sp>
    <dsp:sp modelId="{B05A7D8D-C1DE-4ACC-AF56-653ED78527C9}">
      <dsp:nvSpPr>
        <dsp:cNvPr id="0" name=""/>
        <dsp:cNvSpPr/>
      </dsp:nvSpPr>
      <dsp:spPr>
        <a:xfrm>
          <a:off x="0" y="4289816"/>
          <a:ext cx="6628804" cy="66494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33DD3B-B4A7-4F0E-AD03-92372762DFCE}">
      <dsp:nvSpPr>
        <dsp:cNvPr id="0" name=""/>
        <dsp:cNvSpPr/>
      </dsp:nvSpPr>
      <dsp:spPr>
        <a:xfrm>
          <a:off x="201145" y="4439428"/>
          <a:ext cx="366077" cy="36571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4173A5B-DE39-4228-82BE-45A2F8030D0C}">
      <dsp:nvSpPr>
        <dsp:cNvPr id="0" name=""/>
        <dsp:cNvSpPr/>
      </dsp:nvSpPr>
      <dsp:spPr>
        <a:xfrm>
          <a:off x="768368" y="4289816"/>
          <a:ext cx="5848602" cy="6857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572" tIns="72572" rIns="72572" bIns="72572" numCol="1" spcCol="1270" anchor="ctr" anchorCtr="0">
          <a:noAutofit/>
        </a:bodyPr>
        <a:lstStyle/>
        <a:p>
          <a:pPr marL="0" lvl="0" indent="0" algn="l" defTabSz="622300">
            <a:lnSpc>
              <a:spcPct val="90000"/>
            </a:lnSpc>
            <a:spcBef>
              <a:spcPct val="0"/>
            </a:spcBef>
            <a:spcAft>
              <a:spcPct val="35000"/>
            </a:spcAft>
            <a:buNone/>
          </a:pPr>
          <a:r>
            <a:rPr lang="en-US" sz="1400" i="1" kern="1200" dirty="0"/>
            <a:t>Link to our </a:t>
          </a:r>
          <a:r>
            <a:rPr lang="en-US" sz="1400" i="1" kern="1200" dirty="0" err="1"/>
            <a:t>github</a:t>
          </a:r>
          <a:r>
            <a:rPr lang="en-US" sz="1400" i="1" kern="1200" dirty="0"/>
            <a:t>: </a:t>
          </a:r>
          <a:r>
            <a:rPr lang="en-US" sz="1400" i="1" kern="1200" dirty="0">
              <a:hlinkClick xmlns:r="http://schemas.openxmlformats.org/officeDocument/2006/relationships" r:id="rId13"/>
            </a:rPr>
            <a:t>https://github.com/Justin5197/roommate-reminders-react-native</a:t>
          </a:r>
          <a:endParaRPr lang="en-US" sz="1400" kern="1200" dirty="0"/>
        </a:p>
      </dsp:txBody>
      <dsp:txXfrm>
        <a:off x="768368" y="4289816"/>
        <a:ext cx="5848602" cy="68572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F628F34-7904-4920-BF56-4C975A59B283}" type="datetimeFigureOut">
              <a:rPr lang="en-US" smtClean="0"/>
              <a:t>4/29/2019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0DEDF7-5CB5-42A2-9B0C-7CAA71755150}" type="slidenum">
              <a:rPr lang="en-US" smtClean="0"/>
              <a:t>‹#›</a:t>
            </a:fld>
            <a:endParaRPr lang="en-US"/>
          </a:p>
        </p:txBody>
      </p:sp>
    </p:spTree>
    <p:extLst>
      <p:ext uri="{BB962C8B-B14F-4D97-AF65-F5344CB8AC3E}">
        <p14:creationId xmlns:p14="http://schemas.microsoft.com/office/powerpoint/2010/main" val="1252096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628F34-7904-4920-BF56-4C975A59B283}" type="datetimeFigureOut">
              <a:rPr lang="en-US" smtClean="0"/>
              <a:t>4/29/2019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0DEDF7-5CB5-42A2-9B0C-7CAA71755150}" type="slidenum">
              <a:rPr lang="en-US" smtClean="0"/>
              <a:t>‹#›</a:t>
            </a:fld>
            <a:endParaRPr lang="en-US"/>
          </a:p>
        </p:txBody>
      </p:sp>
    </p:spTree>
    <p:extLst>
      <p:ext uri="{BB962C8B-B14F-4D97-AF65-F5344CB8AC3E}">
        <p14:creationId xmlns:p14="http://schemas.microsoft.com/office/powerpoint/2010/main" val="456880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628F34-7904-4920-BF56-4C975A59B283}" type="datetimeFigureOut">
              <a:rPr lang="en-US" smtClean="0"/>
              <a:t>4/29/2019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0DEDF7-5CB5-42A2-9B0C-7CAA71755150}"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475266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628F34-7904-4920-BF56-4C975A59B283}" type="datetimeFigureOut">
              <a:rPr lang="en-US" smtClean="0"/>
              <a:t>4/29/2019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0DEDF7-5CB5-42A2-9B0C-7CAA71755150}" type="slidenum">
              <a:rPr lang="en-US" smtClean="0"/>
              <a:t>‹#›</a:t>
            </a:fld>
            <a:endParaRPr lang="en-US"/>
          </a:p>
        </p:txBody>
      </p:sp>
    </p:spTree>
    <p:extLst>
      <p:ext uri="{BB962C8B-B14F-4D97-AF65-F5344CB8AC3E}">
        <p14:creationId xmlns:p14="http://schemas.microsoft.com/office/powerpoint/2010/main" val="28007981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628F34-7904-4920-BF56-4C975A59B283}" type="datetimeFigureOut">
              <a:rPr lang="en-US" smtClean="0"/>
              <a:t>4/29/2019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0DEDF7-5CB5-42A2-9B0C-7CAA7175515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963159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628F34-7904-4920-BF56-4C975A59B283}" type="datetimeFigureOut">
              <a:rPr lang="en-US" smtClean="0"/>
              <a:t>4/29/2019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0DEDF7-5CB5-42A2-9B0C-7CAA71755150}" type="slidenum">
              <a:rPr lang="en-US" smtClean="0"/>
              <a:t>‹#›</a:t>
            </a:fld>
            <a:endParaRPr lang="en-US"/>
          </a:p>
        </p:txBody>
      </p:sp>
    </p:spTree>
    <p:extLst>
      <p:ext uri="{BB962C8B-B14F-4D97-AF65-F5344CB8AC3E}">
        <p14:creationId xmlns:p14="http://schemas.microsoft.com/office/powerpoint/2010/main" val="40465462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628F34-7904-4920-BF56-4C975A59B283}" type="datetimeFigureOut">
              <a:rPr lang="en-US" smtClean="0"/>
              <a:t>4/29/2019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0DEDF7-5CB5-42A2-9B0C-7CAA71755150}" type="slidenum">
              <a:rPr lang="en-US" smtClean="0"/>
              <a:t>‹#›</a:t>
            </a:fld>
            <a:endParaRPr lang="en-US"/>
          </a:p>
        </p:txBody>
      </p:sp>
    </p:spTree>
    <p:extLst>
      <p:ext uri="{BB962C8B-B14F-4D97-AF65-F5344CB8AC3E}">
        <p14:creationId xmlns:p14="http://schemas.microsoft.com/office/powerpoint/2010/main" val="8788541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628F34-7904-4920-BF56-4C975A59B283}" type="datetimeFigureOut">
              <a:rPr lang="en-US" smtClean="0"/>
              <a:t>4/29/2019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0DEDF7-5CB5-42A2-9B0C-7CAA71755150}" type="slidenum">
              <a:rPr lang="en-US" smtClean="0"/>
              <a:t>‹#›</a:t>
            </a:fld>
            <a:endParaRPr lang="en-US"/>
          </a:p>
        </p:txBody>
      </p:sp>
    </p:spTree>
    <p:extLst>
      <p:ext uri="{BB962C8B-B14F-4D97-AF65-F5344CB8AC3E}">
        <p14:creationId xmlns:p14="http://schemas.microsoft.com/office/powerpoint/2010/main" val="2828340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628F34-7904-4920-BF56-4C975A59B283}" type="datetimeFigureOut">
              <a:rPr lang="en-US" smtClean="0"/>
              <a:t>4/29/2019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0DEDF7-5CB5-42A2-9B0C-7CAA71755150}" type="slidenum">
              <a:rPr lang="en-US" smtClean="0"/>
              <a:t>‹#›</a:t>
            </a:fld>
            <a:endParaRPr lang="en-US"/>
          </a:p>
        </p:txBody>
      </p:sp>
    </p:spTree>
    <p:extLst>
      <p:ext uri="{BB962C8B-B14F-4D97-AF65-F5344CB8AC3E}">
        <p14:creationId xmlns:p14="http://schemas.microsoft.com/office/powerpoint/2010/main" val="626349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628F34-7904-4920-BF56-4C975A59B283}" type="datetimeFigureOut">
              <a:rPr lang="en-US" smtClean="0"/>
              <a:t>4/29/2019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0DEDF7-5CB5-42A2-9B0C-7CAA71755150}" type="slidenum">
              <a:rPr lang="en-US" smtClean="0"/>
              <a:t>‹#›</a:t>
            </a:fld>
            <a:endParaRPr lang="en-US"/>
          </a:p>
        </p:txBody>
      </p:sp>
    </p:spTree>
    <p:extLst>
      <p:ext uri="{BB962C8B-B14F-4D97-AF65-F5344CB8AC3E}">
        <p14:creationId xmlns:p14="http://schemas.microsoft.com/office/powerpoint/2010/main" val="1004807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F628F34-7904-4920-BF56-4C975A59B283}" type="datetimeFigureOut">
              <a:rPr lang="en-US" smtClean="0"/>
              <a:t>4/29/2019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0DEDF7-5CB5-42A2-9B0C-7CAA71755150}" type="slidenum">
              <a:rPr lang="en-US" smtClean="0"/>
              <a:t>‹#›</a:t>
            </a:fld>
            <a:endParaRPr lang="en-US"/>
          </a:p>
        </p:txBody>
      </p:sp>
    </p:spTree>
    <p:extLst>
      <p:ext uri="{BB962C8B-B14F-4D97-AF65-F5344CB8AC3E}">
        <p14:creationId xmlns:p14="http://schemas.microsoft.com/office/powerpoint/2010/main" val="184629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628F34-7904-4920-BF56-4C975A59B283}" type="datetimeFigureOut">
              <a:rPr lang="en-US" smtClean="0"/>
              <a:t>4/29/2019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0DEDF7-5CB5-42A2-9B0C-7CAA71755150}" type="slidenum">
              <a:rPr lang="en-US" smtClean="0"/>
              <a:t>‹#›</a:t>
            </a:fld>
            <a:endParaRPr lang="en-US"/>
          </a:p>
        </p:txBody>
      </p:sp>
    </p:spTree>
    <p:extLst>
      <p:ext uri="{BB962C8B-B14F-4D97-AF65-F5344CB8AC3E}">
        <p14:creationId xmlns:p14="http://schemas.microsoft.com/office/powerpoint/2010/main" val="3153504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628F34-7904-4920-BF56-4C975A59B283}" type="datetimeFigureOut">
              <a:rPr lang="en-US" smtClean="0"/>
              <a:t>4/29/2019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0DEDF7-5CB5-42A2-9B0C-7CAA71755150}" type="slidenum">
              <a:rPr lang="en-US" smtClean="0"/>
              <a:t>‹#›</a:t>
            </a:fld>
            <a:endParaRPr lang="en-US"/>
          </a:p>
        </p:txBody>
      </p:sp>
    </p:spTree>
    <p:extLst>
      <p:ext uri="{BB962C8B-B14F-4D97-AF65-F5344CB8AC3E}">
        <p14:creationId xmlns:p14="http://schemas.microsoft.com/office/powerpoint/2010/main" val="2811593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628F34-7904-4920-BF56-4C975A59B283}" type="datetimeFigureOut">
              <a:rPr lang="en-US" smtClean="0"/>
              <a:t>4/29/2019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0DEDF7-5CB5-42A2-9B0C-7CAA71755150}" type="slidenum">
              <a:rPr lang="en-US" smtClean="0"/>
              <a:t>‹#›</a:t>
            </a:fld>
            <a:endParaRPr lang="en-US"/>
          </a:p>
        </p:txBody>
      </p:sp>
    </p:spTree>
    <p:extLst>
      <p:ext uri="{BB962C8B-B14F-4D97-AF65-F5344CB8AC3E}">
        <p14:creationId xmlns:p14="http://schemas.microsoft.com/office/powerpoint/2010/main" val="319109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628F34-7904-4920-BF56-4C975A59B283}" type="datetimeFigureOut">
              <a:rPr lang="en-US" smtClean="0"/>
              <a:t>4/29/2019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0DEDF7-5CB5-42A2-9B0C-7CAA71755150}" type="slidenum">
              <a:rPr lang="en-US" smtClean="0"/>
              <a:t>‹#›</a:t>
            </a:fld>
            <a:endParaRPr lang="en-US"/>
          </a:p>
        </p:txBody>
      </p:sp>
    </p:spTree>
    <p:extLst>
      <p:ext uri="{BB962C8B-B14F-4D97-AF65-F5344CB8AC3E}">
        <p14:creationId xmlns:p14="http://schemas.microsoft.com/office/powerpoint/2010/main" val="257382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628F34-7904-4920-BF56-4C975A59B283}" type="datetimeFigureOut">
              <a:rPr lang="en-US" smtClean="0"/>
              <a:t>4/29/2019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0DEDF7-5CB5-42A2-9B0C-7CAA71755150}" type="slidenum">
              <a:rPr lang="en-US" smtClean="0"/>
              <a:t>‹#›</a:t>
            </a:fld>
            <a:endParaRPr lang="en-US"/>
          </a:p>
        </p:txBody>
      </p:sp>
    </p:spTree>
    <p:extLst>
      <p:ext uri="{BB962C8B-B14F-4D97-AF65-F5344CB8AC3E}">
        <p14:creationId xmlns:p14="http://schemas.microsoft.com/office/powerpoint/2010/main" val="4270229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F628F34-7904-4920-BF56-4C975A59B283}" type="datetimeFigureOut">
              <a:rPr lang="en-US" smtClean="0"/>
              <a:t>4/29/2019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50DEDF7-5CB5-42A2-9B0C-7CAA71755150}" type="slidenum">
              <a:rPr lang="en-US" smtClean="0"/>
              <a:t>‹#›</a:t>
            </a:fld>
            <a:endParaRPr lang="en-US"/>
          </a:p>
        </p:txBody>
      </p:sp>
    </p:spTree>
    <p:extLst>
      <p:ext uri="{BB962C8B-B14F-4D97-AF65-F5344CB8AC3E}">
        <p14:creationId xmlns:p14="http://schemas.microsoft.com/office/powerpoint/2010/main" val="3135253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87FAB78-E5C6-423C-A909-175353BE4253}"/>
              </a:ext>
            </a:extLst>
          </p:cNvPr>
          <p:cNvSpPr>
            <a:spLocks noGrp="1"/>
          </p:cNvSpPr>
          <p:nvPr>
            <p:ph type="subTitle" idx="1"/>
          </p:nvPr>
        </p:nvSpPr>
        <p:spPr>
          <a:xfrm>
            <a:off x="5340625" y="3429000"/>
            <a:ext cx="5293449" cy="1964222"/>
          </a:xfrm>
        </p:spPr>
        <p:txBody>
          <a:bodyPr>
            <a:normAutofit/>
          </a:bodyPr>
          <a:lstStyle/>
          <a:p>
            <a:pPr marL="914400" lvl="0" indent="457200" algn="l">
              <a:spcBef>
                <a:spcPts val="0"/>
              </a:spcBef>
            </a:pPr>
            <a:r>
              <a:rPr lang="en-US" sz="2000" b="1" i="1" dirty="0"/>
              <a:t>-Sai </a:t>
            </a:r>
            <a:r>
              <a:rPr lang="en-US" sz="2000" b="1" i="1" dirty="0" err="1"/>
              <a:t>Alekya</a:t>
            </a:r>
            <a:r>
              <a:rPr lang="en-US" sz="2000" b="1" i="1" dirty="0"/>
              <a:t> </a:t>
            </a:r>
            <a:r>
              <a:rPr lang="en-US" sz="2000" b="1" i="1" dirty="0" err="1"/>
              <a:t>Prathi</a:t>
            </a:r>
            <a:r>
              <a:rPr lang="en-US" sz="2000" b="1" i="1" dirty="0"/>
              <a:t> </a:t>
            </a:r>
          </a:p>
          <a:p>
            <a:pPr lvl="0" indent="457200" algn="l">
              <a:spcBef>
                <a:spcPts val="0"/>
              </a:spcBef>
            </a:pPr>
            <a:r>
              <a:rPr lang="en-US" sz="2000" b="1" i="1" dirty="0"/>
              <a:t>		-Justin Little</a:t>
            </a:r>
          </a:p>
          <a:p>
            <a:pPr lvl="0" indent="457200" algn="l">
              <a:spcBef>
                <a:spcPts val="0"/>
              </a:spcBef>
            </a:pPr>
            <a:r>
              <a:rPr lang="en-US" sz="2000" b="1" i="1" dirty="0"/>
              <a:t>		-Navyanjali Kondapaneni</a:t>
            </a:r>
          </a:p>
          <a:p>
            <a:pPr lvl="0" indent="457200" algn="l">
              <a:spcBef>
                <a:spcPts val="0"/>
              </a:spcBef>
            </a:pPr>
            <a:r>
              <a:rPr lang="en-US" sz="2000" b="1" i="1" dirty="0"/>
              <a:t>		-</a:t>
            </a:r>
            <a:r>
              <a:rPr lang="en-US" sz="2000" b="1" i="1" dirty="0" err="1"/>
              <a:t>Sujal</a:t>
            </a:r>
            <a:r>
              <a:rPr lang="en-US" sz="2000" b="1" i="1" dirty="0"/>
              <a:t> Patel</a:t>
            </a:r>
          </a:p>
          <a:p>
            <a:pPr lvl="0" indent="457200" algn="l">
              <a:spcBef>
                <a:spcPts val="0"/>
              </a:spcBef>
            </a:pPr>
            <a:r>
              <a:rPr lang="en-US" sz="2000" b="1" i="1" dirty="0"/>
              <a:t>		-Kalam Syed</a:t>
            </a:r>
          </a:p>
          <a:p>
            <a:pPr algn="l"/>
            <a:endParaRPr lang="en-US" sz="1500" dirty="0"/>
          </a:p>
        </p:txBody>
      </p:sp>
      <p:pic>
        <p:nvPicPr>
          <p:cNvPr id="5" name="Picture 4">
            <a:extLst>
              <a:ext uri="{FF2B5EF4-FFF2-40B4-BE49-F238E27FC236}">
                <a16:creationId xmlns:a16="http://schemas.microsoft.com/office/drawing/2014/main" id="{504DA06D-CB16-48B3-B763-93D653D689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818" y="777606"/>
            <a:ext cx="4368807" cy="5018926"/>
          </a:xfrm>
          <a:prstGeom prst="rect">
            <a:avLst/>
          </a:prstGeom>
        </p:spPr>
      </p:pic>
    </p:spTree>
    <p:extLst>
      <p:ext uri="{BB962C8B-B14F-4D97-AF65-F5344CB8AC3E}">
        <p14:creationId xmlns:p14="http://schemas.microsoft.com/office/powerpoint/2010/main" val="35602052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6AB0BD-0D83-4713-9629-F5A116422A59}"/>
              </a:ext>
            </a:extLst>
          </p:cNvPr>
          <p:cNvSpPr>
            <a:spLocks noGrp="1"/>
          </p:cNvSpPr>
          <p:nvPr>
            <p:ph idx="1"/>
          </p:nvPr>
        </p:nvSpPr>
        <p:spPr>
          <a:xfrm>
            <a:off x="6090574" y="2421682"/>
            <a:ext cx="4977578" cy="3639289"/>
          </a:xfrm>
        </p:spPr>
        <p:txBody>
          <a:bodyPr anchor="ctr">
            <a:normAutofit/>
          </a:bodyPr>
          <a:lstStyle/>
          <a:p>
            <a:pPr marL="0" indent="0">
              <a:buNone/>
            </a:pPr>
            <a:r>
              <a:rPr lang="en-US" sz="2000" i="1" dirty="0">
                <a:solidFill>
                  <a:srgbClr val="000000"/>
                </a:solidFill>
                <a:latin typeface="Raleway ExtraBold"/>
                <a:ea typeface="Raleway ExtraBold"/>
                <a:cs typeface="Raleway ExtraBold"/>
                <a:sym typeface="Raleway ExtraBold"/>
              </a:rPr>
              <a:t>		</a:t>
            </a:r>
            <a:r>
              <a:rPr lang="en-US" sz="2600" b="1" i="1" dirty="0">
                <a:solidFill>
                  <a:schemeClr val="accent1"/>
                </a:solidFill>
                <a:latin typeface="Raleway ExtraBold"/>
                <a:ea typeface="Raleway ExtraBold"/>
                <a:cs typeface="Raleway ExtraBold"/>
                <a:sym typeface="Raleway ExtraBold"/>
              </a:rPr>
              <a:t>THANK YOU!!</a:t>
            </a:r>
          </a:p>
          <a:p>
            <a:endParaRPr lang="en-US" sz="2000" dirty="0">
              <a:solidFill>
                <a:srgbClr val="000000"/>
              </a:solidFill>
            </a:endParaRPr>
          </a:p>
        </p:txBody>
      </p:sp>
      <p:pic>
        <p:nvPicPr>
          <p:cNvPr id="7" name="Graphic 6" descr="Smiling Face with No Fill">
            <a:extLst>
              <a:ext uri="{FF2B5EF4-FFF2-40B4-BE49-F238E27FC236}">
                <a16:creationId xmlns:a16="http://schemas.microsoft.com/office/drawing/2014/main" id="{BCC416F9-19DD-4679-A06F-10F0676B61D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0254" y="1629089"/>
            <a:ext cx="3620021" cy="3620021"/>
          </a:xfrm>
          <a:prstGeom prst="rect">
            <a:avLst/>
          </a:prstGeom>
        </p:spPr>
      </p:pic>
    </p:spTree>
    <p:extLst>
      <p:ext uri="{BB962C8B-B14F-4D97-AF65-F5344CB8AC3E}">
        <p14:creationId xmlns:p14="http://schemas.microsoft.com/office/powerpoint/2010/main" val="3416396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5" name="Rectangle 14">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1"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7E1E12D-0C04-4C54-BF44-07F03EAD64C3}"/>
              </a:ext>
            </a:extLst>
          </p:cNvPr>
          <p:cNvSpPr>
            <a:spLocks noGrp="1"/>
          </p:cNvSpPr>
          <p:nvPr>
            <p:ph type="title"/>
          </p:nvPr>
        </p:nvSpPr>
        <p:spPr>
          <a:xfrm>
            <a:off x="677334" y="609600"/>
            <a:ext cx="3843375" cy="5175624"/>
          </a:xfrm>
        </p:spPr>
        <p:txBody>
          <a:bodyPr anchor="ctr">
            <a:normAutofit/>
          </a:bodyPr>
          <a:lstStyle/>
          <a:p>
            <a:r>
              <a:rPr lang="en" i="1">
                <a:solidFill>
                  <a:schemeClr val="tx1">
                    <a:lumMod val="85000"/>
                    <a:lumOff val="15000"/>
                  </a:schemeClr>
                </a:solidFill>
              </a:rPr>
              <a:t>What does the application do?</a:t>
            </a:r>
            <a:endParaRPr lang="en-US">
              <a:solidFill>
                <a:schemeClr val="tx1">
                  <a:lumMod val="85000"/>
                  <a:lumOff val="15000"/>
                </a:schemeClr>
              </a:solidFill>
            </a:endParaRPr>
          </a:p>
        </p:txBody>
      </p:sp>
      <p:sp>
        <p:nvSpPr>
          <p:cNvPr id="31" name="Freeform: Shape 30">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BB4D9FF8-CE3C-4F70-8993-D00567D9B29E}"/>
              </a:ext>
            </a:extLst>
          </p:cNvPr>
          <p:cNvSpPr>
            <a:spLocks noGrp="1"/>
          </p:cNvSpPr>
          <p:nvPr>
            <p:ph idx="1"/>
          </p:nvPr>
        </p:nvSpPr>
        <p:spPr>
          <a:xfrm>
            <a:off x="6116084" y="609601"/>
            <a:ext cx="5511296" cy="5175624"/>
          </a:xfrm>
        </p:spPr>
        <p:txBody>
          <a:bodyPr anchor="ctr">
            <a:normAutofit/>
          </a:bodyPr>
          <a:lstStyle/>
          <a:p>
            <a:pPr marL="0" indent="0">
              <a:buNone/>
            </a:pPr>
            <a:r>
              <a:rPr lang="en-US" i="1" dirty="0">
                <a:solidFill>
                  <a:srgbClr val="FFFFFF"/>
                </a:solidFill>
              </a:rPr>
              <a:t>Our application is useful for roommates who struggle to manage all the things happening like paying bills, managing chores, and keeping up with groceries in their household. Our goal is to ease the process for everyone involved.</a:t>
            </a:r>
          </a:p>
        </p:txBody>
      </p:sp>
    </p:spTree>
    <p:extLst>
      <p:ext uri="{BB962C8B-B14F-4D97-AF65-F5344CB8AC3E}">
        <p14:creationId xmlns:p14="http://schemas.microsoft.com/office/powerpoint/2010/main" val="177311963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8DF4D7F6-81B5-452A-9CE6-76D81F91D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9407C7-320D-498B-8F1D-B0858A00A05A}"/>
              </a:ext>
            </a:extLst>
          </p:cNvPr>
          <p:cNvSpPr>
            <a:spLocks noGrp="1"/>
          </p:cNvSpPr>
          <p:nvPr>
            <p:ph type="title"/>
          </p:nvPr>
        </p:nvSpPr>
        <p:spPr>
          <a:xfrm>
            <a:off x="1333502" y="609600"/>
            <a:ext cx="8596668" cy="1320800"/>
          </a:xfrm>
        </p:spPr>
        <p:txBody>
          <a:bodyPr>
            <a:normAutofit/>
          </a:bodyPr>
          <a:lstStyle/>
          <a:p>
            <a:r>
              <a:rPr lang="en" b="1" i="1"/>
              <a:t>How does it work?</a:t>
            </a:r>
            <a:endParaRPr lang="en-US"/>
          </a:p>
        </p:txBody>
      </p:sp>
      <p:sp>
        <p:nvSpPr>
          <p:cNvPr id="30" name="Isosceles Triangle 14">
            <a:extLst>
              <a:ext uri="{FF2B5EF4-FFF2-40B4-BE49-F238E27FC236}">
                <a16:creationId xmlns:a16="http://schemas.microsoft.com/office/drawing/2014/main" id="{4600514D-20FB-4559-97DC-D1DC39E6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16">
            <a:extLst>
              <a:ext uri="{FF2B5EF4-FFF2-40B4-BE49-F238E27FC236}">
                <a16:creationId xmlns:a16="http://schemas.microsoft.com/office/drawing/2014/main" id="{266F638A-E405-4AC0-B984-72E5813B0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a:extLst>
              <a:ext uri="{FF2B5EF4-FFF2-40B4-BE49-F238E27FC236}">
                <a16:creationId xmlns:a16="http://schemas.microsoft.com/office/drawing/2014/main" id="{7D1CBE93-B17D-4509-843C-82287C3803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AE6277B4-6A43-48AB-89B2-3442221619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EF29A98A-D824-4842-A1E2-BCAC438E266B}"/>
              </a:ext>
            </a:extLst>
          </p:cNvPr>
          <p:cNvSpPr>
            <a:spLocks noGrp="1"/>
          </p:cNvSpPr>
          <p:nvPr>
            <p:ph idx="1"/>
          </p:nvPr>
        </p:nvSpPr>
        <p:spPr>
          <a:xfrm>
            <a:off x="1333502" y="2160590"/>
            <a:ext cx="8470898" cy="3429260"/>
          </a:xfrm>
        </p:spPr>
        <p:txBody>
          <a:bodyPr>
            <a:normAutofit/>
          </a:bodyPr>
          <a:lstStyle/>
          <a:p>
            <a:r>
              <a:rPr lang="en-US" i="1" dirty="0"/>
              <a:t> All the roommates to register to create an account and login to a user account. After this, the admin can create a household or with a unique 5-digit house pin to set up their house. Other roommates can enter the unique 5 digit PIN to enter the house.</a:t>
            </a:r>
          </a:p>
          <a:p>
            <a:r>
              <a:rPr lang="en-US" i="1" dirty="0"/>
              <a:t>Once the user is logged in they will be directed to the home page with options to add any bills, chores, or groceries for that given day. They are also able to view the list of existing bills, chores, and groceries.</a:t>
            </a:r>
          </a:p>
          <a:p>
            <a:r>
              <a:rPr lang="en-US" i="1" dirty="0"/>
              <a:t>Users can also edit their own profile or view a list of all roommates in the house.</a:t>
            </a:r>
          </a:p>
          <a:p>
            <a:endParaRPr lang="en-US" dirty="0"/>
          </a:p>
        </p:txBody>
      </p:sp>
      <p:sp>
        <p:nvSpPr>
          <p:cNvPr id="23" name="Rectangle 27">
            <a:extLst>
              <a:ext uri="{FF2B5EF4-FFF2-40B4-BE49-F238E27FC236}">
                <a16:creationId xmlns:a16="http://schemas.microsoft.com/office/drawing/2014/main" id="{27B538D5-95DB-47ED-9CB4-34AE5BF78E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623298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A3400D-05D0-4FA4-8574-E2B3167E2ABB}"/>
              </a:ext>
            </a:extLst>
          </p:cNvPr>
          <p:cNvSpPr>
            <a:spLocks noGrp="1"/>
          </p:cNvSpPr>
          <p:nvPr>
            <p:ph type="title"/>
          </p:nvPr>
        </p:nvSpPr>
        <p:spPr>
          <a:xfrm>
            <a:off x="652481" y="1382486"/>
            <a:ext cx="3547581" cy="4093028"/>
          </a:xfrm>
        </p:spPr>
        <p:txBody>
          <a:bodyPr anchor="ctr">
            <a:normAutofit/>
          </a:bodyPr>
          <a:lstStyle/>
          <a:p>
            <a:r>
              <a:rPr lang="en" sz="4400" i="1"/>
              <a:t>How did we implement </a:t>
            </a:r>
            <a:r>
              <a:rPr lang="en-US" sz="4400" i="1"/>
              <a:t>the app</a:t>
            </a:r>
            <a:r>
              <a:rPr lang="en" sz="4400" i="1"/>
              <a:t>?</a:t>
            </a:r>
            <a:endParaRPr lang="en-US" sz="4400" i="1"/>
          </a:p>
        </p:txBody>
      </p:sp>
      <p:grpSp>
        <p:nvGrpSpPr>
          <p:cNvPr id="17" name="Group 16">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8" name="Straight Connector 17">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20"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8" name="Rectangle 27">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Content Placeholder 2">
            <a:extLst>
              <a:ext uri="{FF2B5EF4-FFF2-40B4-BE49-F238E27FC236}">
                <a16:creationId xmlns:a16="http://schemas.microsoft.com/office/drawing/2014/main" id="{05D9EDD9-8119-478D-A0B1-3E57D2945E20}"/>
              </a:ext>
            </a:extLst>
          </p:cNvPr>
          <p:cNvGraphicFramePr>
            <a:graphicFrameLocks noGrp="1"/>
          </p:cNvGraphicFramePr>
          <p:nvPr>
            <p:ph idx="1"/>
            <p:extLst>
              <p:ext uri="{D42A27DB-BD31-4B8C-83A1-F6EECF244321}">
                <p14:modId xmlns:p14="http://schemas.microsoft.com/office/powerpoint/2010/main" val="386731838"/>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54866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5" name="Rectangle 14">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1"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Shape 30">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8FF5DA1-DCB9-4CF1-BD57-94AE8BE0203B}"/>
              </a:ext>
            </a:extLst>
          </p:cNvPr>
          <p:cNvSpPr>
            <a:spLocks noGrp="1"/>
          </p:cNvSpPr>
          <p:nvPr>
            <p:ph type="title"/>
          </p:nvPr>
        </p:nvSpPr>
        <p:spPr>
          <a:xfrm>
            <a:off x="7181723" y="609600"/>
            <a:ext cx="4512989" cy="2227730"/>
          </a:xfrm>
        </p:spPr>
        <p:txBody>
          <a:bodyPr anchor="ctr">
            <a:normAutofit/>
          </a:bodyPr>
          <a:lstStyle/>
          <a:p>
            <a:r>
              <a:rPr lang="en-US" dirty="0">
                <a:solidFill>
                  <a:srgbClr val="FFFFFF"/>
                </a:solidFill>
              </a:rPr>
              <a:t>Navigation</a:t>
            </a:r>
          </a:p>
        </p:txBody>
      </p:sp>
      <p:pic>
        <p:nvPicPr>
          <p:cNvPr id="8" name="Content Placeholder 4">
            <a:extLst>
              <a:ext uri="{FF2B5EF4-FFF2-40B4-BE49-F238E27FC236}">
                <a16:creationId xmlns:a16="http://schemas.microsoft.com/office/drawing/2014/main" id="{325C2B44-0E1E-47BF-B6EF-AF70896CCF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0573" y="1168399"/>
            <a:ext cx="2570130" cy="4610101"/>
          </a:xfrm>
          <a:prstGeom prst="rect">
            <a:avLst/>
          </a:prstGeom>
        </p:spPr>
      </p:pic>
      <p:sp>
        <p:nvSpPr>
          <p:cNvPr id="10" name="Content Placeholder 9">
            <a:extLst>
              <a:ext uri="{FF2B5EF4-FFF2-40B4-BE49-F238E27FC236}">
                <a16:creationId xmlns:a16="http://schemas.microsoft.com/office/drawing/2014/main" id="{5563DEC1-4153-45C4-95CA-7E669A9AFD2E}"/>
              </a:ext>
            </a:extLst>
          </p:cNvPr>
          <p:cNvSpPr>
            <a:spLocks noGrp="1"/>
          </p:cNvSpPr>
          <p:nvPr>
            <p:ph idx="1"/>
          </p:nvPr>
        </p:nvSpPr>
        <p:spPr>
          <a:xfrm>
            <a:off x="7181725" y="2837329"/>
            <a:ext cx="4512988" cy="3317938"/>
          </a:xfrm>
        </p:spPr>
        <p:txBody>
          <a:bodyPr anchor="t">
            <a:normAutofit/>
          </a:bodyPr>
          <a:lstStyle/>
          <a:p>
            <a:r>
              <a:rPr lang="en-US" dirty="0">
                <a:solidFill>
                  <a:srgbClr val="FFFFFF"/>
                </a:solidFill>
              </a:rPr>
              <a:t>We implemented a </a:t>
            </a:r>
            <a:r>
              <a:rPr lang="en-US" dirty="0" err="1">
                <a:solidFill>
                  <a:srgbClr val="FFFFFF"/>
                </a:solidFill>
              </a:rPr>
              <a:t>DrawerNavigator</a:t>
            </a:r>
            <a:r>
              <a:rPr lang="en-US" dirty="0">
                <a:solidFill>
                  <a:srgbClr val="FFFFFF"/>
                </a:solidFill>
              </a:rPr>
              <a:t> with react-navigation for easy navigation for users, and for us when developing the app. Ideally, the app would have more seamless clickthrough navigation, however this made it simple for us to be able to go from page to page when testing and using the app ourselves.</a:t>
            </a:r>
          </a:p>
        </p:txBody>
      </p:sp>
    </p:spTree>
    <p:extLst>
      <p:ext uri="{BB962C8B-B14F-4D97-AF65-F5344CB8AC3E}">
        <p14:creationId xmlns:p14="http://schemas.microsoft.com/office/powerpoint/2010/main" val="3374962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02814EC-0AD7-4070-8DC9-CB0A4A4119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6642" y="1150084"/>
            <a:ext cx="2525001" cy="4231933"/>
          </a:xfrm>
          <a:prstGeom prst="rect">
            <a:avLst/>
          </a:prstGeom>
        </p:spPr>
      </p:pic>
      <p:cxnSp>
        <p:nvCxnSpPr>
          <p:cNvPr id="16" name="Straight Connector 15">
            <a:extLst>
              <a:ext uri="{FF2B5EF4-FFF2-40B4-BE49-F238E27FC236}">
                <a16:creationId xmlns:a16="http://schemas.microsoft.com/office/drawing/2014/main" id="{50DA1EB8-87CF-4588-A1FD-4756F9A28F6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210079"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963B05A7-8351-4E61-9D5C-61BD125B07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926" y="1150084"/>
            <a:ext cx="2536105" cy="4231933"/>
          </a:xfrm>
          <a:prstGeom prst="rect">
            <a:avLst/>
          </a:prstGeom>
        </p:spPr>
      </p:pic>
      <p:cxnSp>
        <p:nvCxnSpPr>
          <p:cNvPr id="18" name="Straight Connector 17">
            <a:extLst>
              <a:ext uri="{FF2B5EF4-FFF2-40B4-BE49-F238E27FC236}">
                <a16:creationId xmlns:a16="http://schemas.microsoft.com/office/drawing/2014/main" id="{D7A4E378-EA57-47B9-B1EB-58B998F6CF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2595"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D263581D-583B-4FCA-95B9-820752C1F5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41754" y="1150083"/>
            <a:ext cx="2560320" cy="4231933"/>
          </a:xfrm>
          <a:prstGeom prst="rect">
            <a:avLst/>
          </a:prstGeom>
        </p:spPr>
      </p:pic>
      <p:cxnSp>
        <p:nvCxnSpPr>
          <p:cNvPr id="20" name="Straight Connector 19">
            <a:extLst>
              <a:ext uri="{FF2B5EF4-FFF2-40B4-BE49-F238E27FC236}">
                <a16:creationId xmlns:a16="http://schemas.microsoft.com/office/drawing/2014/main" id="{D2B31ED6-76F0-425A-9A41-C947AEF9C1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662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D0722636-6B1F-45F9-AFF5-C325A52C8B5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29158" y="1150086"/>
            <a:ext cx="2570900" cy="4231933"/>
          </a:xfrm>
          <a:prstGeom prst="rect">
            <a:avLst/>
          </a:prstGeom>
        </p:spPr>
      </p:pic>
      <p:sp>
        <p:nvSpPr>
          <p:cNvPr id="12" name="TextBox 11">
            <a:extLst>
              <a:ext uri="{FF2B5EF4-FFF2-40B4-BE49-F238E27FC236}">
                <a16:creationId xmlns:a16="http://schemas.microsoft.com/office/drawing/2014/main" id="{87D08A7D-1F0F-4F2B-B35F-5CDC7AF1EC35}"/>
              </a:ext>
            </a:extLst>
          </p:cNvPr>
          <p:cNvSpPr txBox="1"/>
          <p:nvPr/>
        </p:nvSpPr>
        <p:spPr>
          <a:xfrm>
            <a:off x="595745" y="5382016"/>
            <a:ext cx="2454502" cy="369332"/>
          </a:xfrm>
          <a:prstGeom prst="rect">
            <a:avLst/>
          </a:prstGeom>
          <a:noFill/>
        </p:spPr>
        <p:txBody>
          <a:bodyPr wrap="square" rtlCol="0">
            <a:spAutoFit/>
          </a:bodyPr>
          <a:lstStyle/>
          <a:p>
            <a:pPr algn="ctr"/>
            <a:r>
              <a:rPr lang="en-US" dirty="0"/>
              <a:t>Login Page</a:t>
            </a:r>
          </a:p>
        </p:txBody>
      </p:sp>
      <p:sp>
        <p:nvSpPr>
          <p:cNvPr id="13" name="TextBox 12">
            <a:extLst>
              <a:ext uri="{FF2B5EF4-FFF2-40B4-BE49-F238E27FC236}">
                <a16:creationId xmlns:a16="http://schemas.microsoft.com/office/drawing/2014/main" id="{9A7AB7D4-EF0A-43A4-AA7E-7BCA5EFEDD74}"/>
              </a:ext>
            </a:extLst>
          </p:cNvPr>
          <p:cNvSpPr txBox="1"/>
          <p:nvPr/>
        </p:nvSpPr>
        <p:spPr>
          <a:xfrm>
            <a:off x="3679023" y="5394575"/>
            <a:ext cx="1900237" cy="369332"/>
          </a:xfrm>
          <a:prstGeom prst="rect">
            <a:avLst/>
          </a:prstGeom>
          <a:noFill/>
        </p:spPr>
        <p:txBody>
          <a:bodyPr wrap="square" rtlCol="0">
            <a:spAutoFit/>
          </a:bodyPr>
          <a:lstStyle/>
          <a:p>
            <a:pPr algn="ctr"/>
            <a:r>
              <a:rPr lang="en-US" dirty="0"/>
              <a:t>Sign Up Page</a:t>
            </a:r>
          </a:p>
        </p:txBody>
      </p:sp>
      <p:sp>
        <p:nvSpPr>
          <p:cNvPr id="29" name="TextBox 28">
            <a:extLst>
              <a:ext uri="{FF2B5EF4-FFF2-40B4-BE49-F238E27FC236}">
                <a16:creationId xmlns:a16="http://schemas.microsoft.com/office/drawing/2014/main" id="{D8D2A4C4-66F3-489D-8384-0FFEC789AB82}"/>
              </a:ext>
            </a:extLst>
          </p:cNvPr>
          <p:cNvSpPr txBox="1"/>
          <p:nvPr/>
        </p:nvSpPr>
        <p:spPr>
          <a:xfrm>
            <a:off x="6564489" y="5421848"/>
            <a:ext cx="1900237" cy="646331"/>
          </a:xfrm>
          <a:prstGeom prst="rect">
            <a:avLst/>
          </a:prstGeom>
          <a:noFill/>
        </p:spPr>
        <p:txBody>
          <a:bodyPr wrap="square" rtlCol="0">
            <a:spAutoFit/>
          </a:bodyPr>
          <a:lstStyle/>
          <a:p>
            <a:pPr algn="ctr"/>
            <a:r>
              <a:rPr lang="en-US" dirty="0"/>
              <a:t>Set Up Household Page</a:t>
            </a:r>
          </a:p>
        </p:txBody>
      </p:sp>
      <p:sp>
        <p:nvSpPr>
          <p:cNvPr id="31" name="TextBox 30">
            <a:extLst>
              <a:ext uri="{FF2B5EF4-FFF2-40B4-BE49-F238E27FC236}">
                <a16:creationId xmlns:a16="http://schemas.microsoft.com/office/drawing/2014/main" id="{03F99874-BE39-474F-B6AA-E079EABBD2ED}"/>
              </a:ext>
            </a:extLst>
          </p:cNvPr>
          <p:cNvSpPr txBox="1"/>
          <p:nvPr/>
        </p:nvSpPr>
        <p:spPr>
          <a:xfrm>
            <a:off x="9471795" y="5422541"/>
            <a:ext cx="1900237" cy="646331"/>
          </a:xfrm>
          <a:prstGeom prst="rect">
            <a:avLst/>
          </a:prstGeom>
          <a:noFill/>
        </p:spPr>
        <p:txBody>
          <a:bodyPr wrap="square" rtlCol="0">
            <a:spAutoFit/>
          </a:bodyPr>
          <a:lstStyle/>
          <a:p>
            <a:pPr algn="ctr"/>
            <a:r>
              <a:rPr lang="en-US" dirty="0"/>
              <a:t>Create New Household Page</a:t>
            </a:r>
          </a:p>
        </p:txBody>
      </p:sp>
    </p:spTree>
    <p:extLst>
      <p:ext uri="{BB962C8B-B14F-4D97-AF65-F5344CB8AC3E}">
        <p14:creationId xmlns:p14="http://schemas.microsoft.com/office/powerpoint/2010/main" val="2110983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67913-687A-4C26-98AE-B00C813E4A86}"/>
              </a:ext>
            </a:extLst>
          </p:cNvPr>
          <p:cNvSpPr>
            <a:spLocks noGrp="1"/>
          </p:cNvSpPr>
          <p:nvPr>
            <p:ph type="title"/>
          </p:nvPr>
        </p:nvSpPr>
        <p:spPr>
          <a:xfrm>
            <a:off x="6343484" y="609600"/>
            <a:ext cx="2930518" cy="1320800"/>
          </a:xfrm>
        </p:spPr>
        <p:txBody>
          <a:bodyPr anchor="ctr">
            <a:normAutofit/>
          </a:bodyPr>
          <a:lstStyle/>
          <a:p>
            <a:r>
              <a:rPr lang="en-US"/>
              <a:t>Functionality</a:t>
            </a:r>
            <a:endParaRPr lang="en-US" dirty="0"/>
          </a:p>
        </p:txBody>
      </p:sp>
      <p:pic>
        <p:nvPicPr>
          <p:cNvPr id="5" name="Picture 4">
            <a:extLst>
              <a:ext uri="{FF2B5EF4-FFF2-40B4-BE49-F238E27FC236}">
                <a16:creationId xmlns:a16="http://schemas.microsoft.com/office/drawing/2014/main" id="{CFF4563B-FE0B-4269-9D45-F5131767C871}"/>
              </a:ext>
            </a:extLst>
          </p:cNvPr>
          <p:cNvPicPr>
            <a:picLocks noChangeAspect="1"/>
          </p:cNvPicPr>
          <p:nvPr/>
        </p:nvPicPr>
        <p:blipFill rotWithShape="1">
          <a:blip r:embed="rId2">
            <a:extLst>
              <a:ext uri="{28A0092B-C50C-407E-A947-70E740481C1C}">
                <a14:useLocalDpi xmlns:a14="http://schemas.microsoft.com/office/drawing/2010/main" val="0"/>
              </a:ext>
            </a:extLst>
          </a:blip>
          <a:srcRect r="-1" b="2414"/>
          <a:stretch/>
        </p:blipFill>
        <p:spPr>
          <a:xfrm>
            <a:off x="661006" y="195800"/>
            <a:ext cx="3513859" cy="2601747"/>
          </a:xfrm>
          <a:prstGeom prst="rect">
            <a:avLst/>
          </a:prstGeom>
        </p:spPr>
      </p:pic>
      <p:sp>
        <p:nvSpPr>
          <p:cNvPr id="3" name="Content Placeholder 2">
            <a:extLst>
              <a:ext uri="{FF2B5EF4-FFF2-40B4-BE49-F238E27FC236}">
                <a16:creationId xmlns:a16="http://schemas.microsoft.com/office/drawing/2014/main" id="{C2977F66-AE58-4822-974C-C29BCD95C25C}"/>
              </a:ext>
            </a:extLst>
          </p:cNvPr>
          <p:cNvSpPr>
            <a:spLocks noGrp="1"/>
          </p:cNvSpPr>
          <p:nvPr>
            <p:ph idx="1"/>
          </p:nvPr>
        </p:nvSpPr>
        <p:spPr>
          <a:xfrm>
            <a:off x="6343484" y="2160589"/>
            <a:ext cx="2930517" cy="3880773"/>
          </a:xfrm>
        </p:spPr>
        <p:txBody>
          <a:bodyPr>
            <a:normAutofit/>
          </a:bodyPr>
          <a:lstStyle/>
          <a:p>
            <a:pPr marL="0" indent="0">
              <a:buNone/>
            </a:pPr>
            <a:r>
              <a:rPr lang="en-US" dirty="0"/>
              <a:t>We wanted to make sure that the app is time-efficient and only calls on functions when it needs them, so we tried to incorporate functional programming with these database calls in our authentication store and item service. We believe this greatly contributes to the time efficiency of the application.</a:t>
            </a:r>
          </a:p>
        </p:txBody>
      </p:sp>
      <p:pic>
        <p:nvPicPr>
          <p:cNvPr id="9" name="Picture 8">
            <a:extLst>
              <a:ext uri="{FF2B5EF4-FFF2-40B4-BE49-F238E27FC236}">
                <a16:creationId xmlns:a16="http://schemas.microsoft.com/office/drawing/2014/main" id="{CFCAAF54-F32E-4E59-B101-2161A2B792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1810" y="3086100"/>
            <a:ext cx="3414190" cy="3576100"/>
          </a:xfrm>
          <a:prstGeom prst="rect">
            <a:avLst/>
          </a:prstGeom>
        </p:spPr>
      </p:pic>
    </p:spTree>
    <p:extLst>
      <p:ext uri="{BB962C8B-B14F-4D97-AF65-F5344CB8AC3E}">
        <p14:creationId xmlns:p14="http://schemas.microsoft.com/office/powerpoint/2010/main" val="3377679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50DA1EB8-87CF-4588-A1FD-4756F9A28F6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210079"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7A4E378-EA57-47B9-B1EB-58B998F6CF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2595"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2B31ED6-76F0-425A-9A41-C947AEF9C1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662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7D08A7D-1F0F-4F2B-B35F-5CDC7AF1EC35}"/>
              </a:ext>
            </a:extLst>
          </p:cNvPr>
          <p:cNvSpPr txBox="1"/>
          <p:nvPr/>
        </p:nvSpPr>
        <p:spPr>
          <a:xfrm>
            <a:off x="595745" y="5382016"/>
            <a:ext cx="2454502" cy="369332"/>
          </a:xfrm>
          <a:prstGeom prst="rect">
            <a:avLst/>
          </a:prstGeom>
          <a:noFill/>
        </p:spPr>
        <p:txBody>
          <a:bodyPr wrap="square" rtlCol="0">
            <a:spAutoFit/>
          </a:bodyPr>
          <a:lstStyle/>
          <a:p>
            <a:pPr algn="ctr"/>
            <a:r>
              <a:rPr lang="en-US" dirty="0"/>
              <a:t>Home Page</a:t>
            </a:r>
          </a:p>
        </p:txBody>
      </p:sp>
      <p:sp>
        <p:nvSpPr>
          <p:cNvPr id="13" name="TextBox 12">
            <a:extLst>
              <a:ext uri="{FF2B5EF4-FFF2-40B4-BE49-F238E27FC236}">
                <a16:creationId xmlns:a16="http://schemas.microsoft.com/office/drawing/2014/main" id="{9A7AB7D4-EF0A-43A4-AA7E-7BCA5EFEDD74}"/>
              </a:ext>
            </a:extLst>
          </p:cNvPr>
          <p:cNvSpPr txBox="1"/>
          <p:nvPr/>
        </p:nvSpPr>
        <p:spPr>
          <a:xfrm>
            <a:off x="3679023" y="5394575"/>
            <a:ext cx="1900237" cy="369332"/>
          </a:xfrm>
          <a:prstGeom prst="rect">
            <a:avLst/>
          </a:prstGeom>
          <a:noFill/>
        </p:spPr>
        <p:txBody>
          <a:bodyPr wrap="square" rtlCol="0">
            <a:spAutoFit/>
          </a:bodyPr>
          <a:lstStyle/>
          <a:p>
            <a:pPr algn="ctr"/>
            <a:r>
              <a:rPr lang="en-US" dirty="0"/>
              <a:t>Bills Page</a:t>
            </a:r>
          </a:p>
        </p:txBody>
      </p:sp>
      <p:sp>
        <p:nvSpPr>
          <p:cNvPr id="29" name="TextBox 28">
            <a:extLst>
              <a:ext uri="{FF2B5EF4-FFF2-40B4-BE49-F238E27FC236}">
                <a16:creationId xmlns:a16="http://schemas.microsoft.com/office/drawing/2014/main" id="{D8D2A4C4-66F3-489D-8384-0FFEC789AB82}"/>
              </a:ext>
            </a:extLst>
          </p:cNvPr>
          <p:cNvSpPr txBox="1"/>
          <p:nvPr/>
        </p:nvSpPr>
        <p:spPr>
          <a:xfrm>
            <a:off x="6564489" y="5421848"/>
            <a:ext cx="1900237" cy="369332"/>
          </a:xfrm>
          <a:prstGeom prst="rect">
            <a:avLst/>
          </a:prstGeom>
          <a:noFill/>
        </p:spPr>
        <p:txBody>
          <a:bodyPr wrap="square" rtlCol="0">
            <a:spAutoFit/>
          </a:bodyPr>
          <a:lstStyle/>
          <a:p>
            <a:pPr algn="ctr"/>
            <a:r>
              <a:rPr lang="en-US" dirty="0"/>
              <a:t>Chores Page</a:t>
            </a:r>
          </a:p>
        </p:txBody>
      </p:sp>
      <p:sp>
        <p:nvSpPr>
          <p:cNvPr id="31" name="TextBox 30">
            <a:extLst>
              <a:ext uri="{FF2B5EF4-FFF2-40B4-BE49-F238E27FC236}">
                <a16:creationId xmlns:a16="http://schemas.microsoft.com/office/drawing/2014/main" id="{03F99874-BE39-474F-B6AA-E079EABBD2ED}"/>
              </a:ext>
            </a:extLst>
          </p:cNvPr>
          <p:cNvSpPr txBox="1"/>
          <p:nvPr/>
        </p:nvSpPr>
        <p:spPr>
          <a:xfrm>
            <a:off x="9471795" y="5422541"/>
            <a:ext cx="1900237" cy="369332"/>
          </a:xfrm>
          <a:prstGeom prst="rect">
            <a:avLst/>
          </a:prstGeom>
          <a:noFill/>
        </p:spPr>
        <p:txBody>
          <a:bodyPr wrap="square" rtlCol="0">
            <a:spAutoFit/>
          </a:bodyPr>
          <a:lstStyle/>
          <a:p>
            <a:pPr algn="ctr"/>
            <a:r>
              <a:rPr lang="en-US" dirty="0"/>
              <a:t>Groceries Page</a:t>
            </a:r>
          </a:p>
        </p:txBody>
      </p:sp>
      <p:pic>
        <p:nvPicPr>
          <p:cNvPr id="3" name="Picture 2">
            <a:extLst>
              <a:ext uri="{FF2B5EF4-FFF2-40B4-BE49-F238E27FC236}">
                <a16:creationId xmlns:a16="http://schemas.microsoft.com/office/drawing/2014/main" id="{F1B91150-B26F-4580-8F4C-82AB1126FF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786" y="1150082"/>
            <a:ext cx="2539160" cy="4231933"/>
          </a:xfrm>
          <a:prstGeom prst="rect">
            <a:avLst/>
          </a:prstGeom>
        </p:spPr>
      </p:pic>
      <p:pic>
        <p:nvPicPr>
          <p:cNvPr id="4" name="Picture 3">
            <a:extLst>
              <a:ext uri="{FF2B5EF4-FFF2-40B4-BE49-F238E27FC236}">
                <a16:creationId xmlns:a16="http://schemas.microsoft.com/office/drawing/2014/main" id="{8F64BC2A-9261-4499-BDF9-FC58BD7217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7356" y="1109649"/>
            <a:ext cx="2454502" cy="4293146"/>
          </a:xfrm>
          <a:prstGeom prst="rect">
            <a:avLst/>
          </a:prstGeom>
        </p:spPr>
      </p:pic>
      <p:pic>
        <p:nvPicPr>
          <p:cNvPr id="6" name="Picture 5">
            <a:extLst>
              <a:ext uri="{FF2B5EF4-FFF2-40B4-BE49-F238E27FC236}">
                <a16:creationId xmlns:a16="http://schemas.microsoft.com/office/drawing/2014/main" id="{5D61042D-61F5-4881-9347-0B8FD4F848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89782" y="1109649"/>
            <a:ext cx="2464114" cy="4312199"/>
          </a:xfrm>
          <a:prstGeom prst="rect">
            <a:avLst/>
          </a:prstGeom>
        </p:spPr>
      </p:pic>
      <p:pic>
        <p:nvPicPr>
          <p:cNvPr id="8" name="Picture 7">
            <a:extLst>
              <a:ext uri="{FF2B5EF4-FFF2-40B4-BE49-F238E27FC236}">
                <a16:creationId xmlns:a16="http://schemas.microsoft.com/office/drawing/2014/main" id="{2ED048D4-A11E-4C06-A6B3-1B152889BD7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14455" y="1094093"/>
            <a:ext cx="2443378" cy="4327755"/>
          </a:xfrm>
          <a:prstGeom prst="rect">
            <a:avLst/>
          </a:prstGeom>
        </p:spPr>
      </p:pic>
    </p:spTree>
    <p:extLst>
      <p:ext uri="{BB962C8B-B14F-4D97-AF65-F5344CB8AC3E}">
        <p14:creationId xmlns:p14="http://schemas.microsoft.com/office/powerpoint/2010/main" val="1368817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16B74AD2-B083-4EEA-BAC6-7C8DDE5E28F1}"/>
              </a:ext>
            </a:extLst>
          </p:cNvPr>
          <p:cNvSpPr>
            <a:spLocks noGrp="1"/>
          </p:cNvSpPr>
          <p:nvPr>
            <p:ph idx="1"/>
          </p:nvPr>
        </p:nvSpPr>
        <p:spPr>
          <a:xfrm>
            <a:off x="6090574" y="2421682"/>
            <a:ext cx="4977578" cy="3639289"/>
          </a:xfrm>
        </p:spPr>
        <p:txBody>
          <a:bodyPr anchor="ctr">
            <a:normAutofit/>
          </a:bodyPr>
          <a:lstStyle/>
          <a:p>
            <a:pPr marL="0" indent="0">
              <a:buNone/>
            </a:pPr>
            <a:r>
              <a:rPr lang="en-US" sz="2000" b="1" dirty="0">
                <a:solidFill>
                  <a:srgbClr val="000000"/>
                </a:solidFill>
                <a:latin typeface="Caveat"/>
                <a:ea typeface="Caveat"/>
                <a:cs typeface="Caveat"/>
                <a:sym typeface="Caveat"/>
              </a:rPr>
              <a:t>			</a:t>
            </a:r>
          </a:p>
          <a:p>
            <a:pPr marL="0" indent="0">
              <a:buNone/>
            </a:pPr>
            <a:r>
              <a:rPr lang="en-US" sz="2000" b="1" dirty="0">
                <a:solidFill>
                  <a:srgbClr val="000000"/>
                </a:solidFill>
                <a:latin typeface="Caveat"/>
                <a:ea typeface="Caveat"/>
                <a:cs typeface="Caveat"/>
                <a:sym typeface="Caveat"/>
              </a:rPr>
              <a:t>	</a:t>
            </a:r>
            <a:r>
              <a:rPr lang="en-US" sz="2500" b="1" i="1" dirty="0">
                <a:solidFill>
                  <a:schemeClr val="accent1"/>
                </a:solidFill>
                <a:latin typeface="Caveat"/>
                <a:ea typeface="Caveat"/>
                <a:cs typeface="Caveat"/>
                <a:sym typeface="Caveat"/>
              </a:rPr>
              <a:t>ANY QUESTIONS????</a:t>
            </a:r>
          </a:p>
          <a:p>
            <a:endParaRPr lang="en-US" sz="2000" dirty="0">
              <a:solidFill>
                <a:srgbClr val="000000"/>
              </a:solidFill>
            </a:endParaRPr>
          </a:p>
        </p:txBody>
      </p:sp>
      <p:pic>
        <p:nvPicPr>
          <p:cNvPr id="7" name="Graphic 6" descr="Questions">
            <a:extLst>
              <a:ext uri="{FF2B5EF4-FFF2-40B4-BE49-F238E27FC236}">
                <a16:creationId xmlns:a16="http://schemas.microsoft.com/office/drawing/2014/main" id="{ED83A0DA-2965-42A4-B68A-82465CB864B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0254" y="1629089"/>
            <a:ext cx="3620021" cy="3620021"/>
          </a:xfrm>
          <a:prstGeom prst="rect">
            <a:avLst/>
          </a:prstGeom>
        </p:spPr>
      </p:pic>
    </p:spTree>
    <p:extLst>
      <p:ext uri="{BB962C8B-B14F-4D97-AF65-F5344CB8AC3E}">
        <p14:creationId xmlns:p14="http://schemas.microsoft.com/office/powerpoint/2010/main" val="117961341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10</TotalTime>
  <Words>409</Words>
  <Application>Microsoft Office PowerPoint</Application>
  <PresentationFormat>Widescreen</PresentationFormat>
  <Paragraphs>33</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Caveat</vt:lpstr>
      <vt:lpstr>Raleway ExtraBold</vt:lpstr>
      <vt:lpstr>Trebuchet MS</vt:lpstr>
      <vt:lpstr>Wingdings 3</vt:lpstr>
      <vt:lpstr>Facet</vt:lpstr>
      <vt:lpstr>PowerPoint Presentation</vt:lpstr>
      <vt:lpstr>What does the application do?</vt:lpstr>
      <vt:lpstr>How does it work?</vt:lpstr>
      <vt:lpstr>How did we implement the app?</vt:lpstr>
      <vt:lpstr>Navigation</vt:lpstr>
      <vt:lpstr>PowerPoint Presentation</vt:lpstr>
      <vt:lpstr>Functionality</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Justin Little</dc:creator>
  <cp:lastModifiedBy>Justin Little</cp:lastModifiedBy>
  <cp:revision>2</cp:revision>
  <dcterms:created xsi:type="dcterms:W3CDTF">2019-04-29T18:36:53Z</dcterms:created>
  <dcterms:modified xsi:type="dcterms:W3CDTF">2019-04-29T18:47:02Z</dcterms:modified>
</cp:coreProperties>
</file>