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tdQ81jPUQ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800" b="1">
                <a:solidFill>
                  <a:srgbClr val="00FFFF"/>
                </a:solidFill>
                <a:latin typeface="Arial Black"/>
              </a:defRPr>
            </a:pPr>
            <a:r>
              <a:rPr dirty="0" err="1"/>
              <a:t>NeonBeat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59594" y="2914996"/>
            <a:ext cx="2824812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dirty="0" err="1" smtClean="0"/>
              <a:t>節奏光感音樂遊戲</a:t>
            </a:r>
            <a:endParaRPr lang="en-US" dirty="0" smtClean="0"/>
          </a:p>
          <a:p>
            <a:pPr algn="ctr">
              <a:defRPr sz="2400">
                <a:solidFill>
                  <a:srgbClr val="FFFFFF"/>
                </a:solidFill>
                <a:latin typeface="Microsoft JhengHei"/>
              </a:defRPr>
            </a:pPr>
            <a:endParaRPr lang="en-US" dirty="0" smtClean="0"/>
          </a:p>
          <a:p>
            <a:pPr algn="ctr"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陳義中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dirty="0" err="1"/>
              <a:t>創作動機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91673"/>
            <a:ext cx="7879080" cy="17338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平常就有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玩音樂</a:t>
            </a: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所以就想說能不能用自己學到的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知識，也來試著在網頁上做一個音樂遊戲。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400">
                <a:solidFill>
                  <a:srgbClr val="FFFFFF"/>
                </a:solidFill>
                <a:latin typeface="Microsoft JhengHei"/>
              </a:defRPr>
            </a:pP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03132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dirty="0" err="1" smtClean="0"/>
              <a:t>遊戲功能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970737" cy="22313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dirty="0"/>
              <a:t>- </a:t>
            </a:r>
            <a:r>
              <a:rPr dirty="0" err="1"/>
              <a:t>支援鍵盤操作的節奏打擊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dirty="0"/>
              <a:t>- </a:t>
            </a:r>
            <a:r>
              <a:rPr dirty="0" err="1"/>
              <a:t>判定系統：Perfect</a:t>
            </a:r>
            <a:r>
              <a:rPr dirty="0"/>
              <a:t> / </a:t>
            </a:r>
            <a:r>
              <a:rPr lang="en-US" altLang="zh-TW" dirty="0" smtClean="0"/>
              <a:t>Great / Good /</a:t>
            </a:r>
            <a:r>
              <a:rPr dirty="0" smtClean="0"/>
              <a:t>Miss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dirty="0"/>
              <a:t>- Combo &amp; </a:t>
            </a:r>
            <a:r>
              <a:rPr dirty="0" err="1"/>
              <a:t>分數系統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dirty="0"/>
              <a:t>- </a:t>
            </a:r>
            <a:r>
              <a:rPr dirty="0" err="1" smtClean="0"/>
              <a:t>動態背景影片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9546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開始畫面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1556266"/>
            <a:ext cx="8894618" cy="50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9546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0" y="1556266"/>
            <a:ext cx="8894618" cy="50032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" y="1486127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9546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5439"/>
            <a:ext cx="8982075" cy="50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6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03132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FFFF"/>
                </a:solidFill>
                <a:latin typeface="Arial Black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500603"/>
            <a:ext cx="8007927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lang="en-US" altLang="zh-TW" sz="2400" dirty="0">
                <a:solidFill>
                  <a:schemeClr val="bg1"/>
                </a:solidFill>
                <a:hlinkClick r:id="rId2"/>
              </a:rPr>
              <a:t>YOASOBI</a:t>
            </a:r>
            <a:r>
              <a:rPr lang="zh-TW" altLang="en-US" sz="2400" dirty="0">
                <a:solidFill>
                  <a:schemeClr val="bg1"/>
                </a:solidFill>
                <a:hlinkClick r:id="rId2"/>
              </a:rPr>
              <a:t>「</a:t>
            </a:r>
            <a:r>
              <a:rPr lang="ja-JP" altLang="en-US" sz="2400" dirty="0">
                <a:solidFill>
                  <a:schemeClr val="bg1"/>
                </a:solidFill>
                <a:hlinkClick r:id="rId2"/>
              </a:rPr>
              <a:t>アイドル」 </a:t>
            </a:r>
            <a:r>
              <a:rPr lang="en-US" altLang="zh-TW" sz="2400" dirty="0">
                <a:solidFill>
                  <a:schemeClr val="bg1"/>
                </a:solidFill>
                <a:hlinkClick r:id="rId2"/>
              </a:rPr>
              <a:t>Official Music </a:t>
            </a:r>
            <a:r>
              <a:rPr lang="en-US" altLang="zh-TW" sz="2400" dirty="0" smtClean="0">
                <a:solidFill>
                  <a:schemeClr val="bg1"/>
                </a:solidFill>
                <a:hlinkClick r:id="rId2"/>
              </a:rPr>
              <a:t>Video</a:t>
            </a:r>
            <a:r>
              <a:rPr lang="en-US" altLang="zh-TW" sz="2400" dirty="0" smtClean="0">
                <a:solidFill>
                  <a:schemeClr val="bg1"/>
                </a:solidFill>
              </a:rPr>
              <a:t/>
            </a:r>
            <a:br>
              <a:rPr lang="en-US" altLang="zh-TW" sz="2400" dirty="0" smtClean="0">
                <a:solidFill>
                  <a:schemeClr val="bg1"/>
                </a:solidFill>
              </a:rPr>
            </a:br>
            <a:endParaRPr lang="en-US" altLang="zh-TW" sz="2400" dirty="0" smtClean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endParaRPr lang="en-US" altLang="zh-TW" sz="2400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endParaRPr lang="en-US" altLang="zh-TW" sz="2400" dirty="0" smtClean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Microsoft JhengHei"/>
              </a:defRPr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本遊戲作品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所使用的所有資料、圖像、音樂、影片等內容，均為參考用途，並非用於商業目的。所有內容的版權歸原作者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Office PowerPoint</Application>
  <PresentationFormat>如螢幕大小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ＭＳ Ｐゴシック</vt:lpstr>
      <vt:lpstr>微軟正黑體</vt:lpstr>
      <vt:lpstr>微軟正黑體</vt:lpstr>
      <vt:lpstr>新細明體</vt:lpstr>
      <vt:lpstr>Arial</vt:lpstr>
      <vt:lpstr>Arial Black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義中 陳</cp:lastModifiedBy>
  <cp:revision>10</cp:revision>
  <dcterms:created xsi:type="dcterms:W3CDTF">2013-01-27T09:14:16Z</dcterms:created>
  <dcterms:modified xsi:type="dcterms:W3CDTF">2025-04-14T01:15:22Z</dcterms:modified>
  <cp:category/>
</cp:coreProperties>
</file>