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DB180-D56A-E04A-AB84-AD6093D6B7F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022DC-2FC3-4342-852A-259582DBD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This slide deck  is  for LPI Academy  instructors to use for lectures for LPI Academy courses.  </a:t>
            </a:r>
          </a:p>
          <a:p>
            <a:pPr algn="ctr"/>
            <a:r>
              <a:rPr lang="en-US" sz="1000" dirty="0" smtClean="0"/>
              <a:t>©Copyright Network Development Group 2013.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Module 3</a:t>
            </a:r>
            <a:br>
              <a:rPr lang="en-US" dirty="0" smtClean="0"/>
            </a:br>
            <a:r>
              <a:rPr lang="en-US" dirty="0" smtClean="0"/>
              <a:t>Using Linux</a:t>
            </a:r>
          </a:p>
        </p:txBody>
      </p:sp>
    </p:spTree>
    <p:extLst>
      <p:ext uri="{BB962C8B-B14F-4D97-AF65-F5344CB8AC3E}">
        <p14:creationId xmlns:p14="http://schemas.microsoft.com/office/powerpoint/2010/main" val="115138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firewall</a:t>
            </a:r>
          </a:p>
          <a:p>
            <a:pPr lvl="1"/>
            <a:r>
              <a:rPr lang="en-US" dirty="0" smtClean="0"/>
              <a:t>A default “deny incoming; allow outgoing” policy is very effective</a:t>
            </a:r>
          </a:p>
          <a:p>
            <a:pPr lvl="1"/>
            <a:r>
              <a:rPr lang="en-US" b="1" dirty="0" err="1"/>
              <a:t>i</a:t>
            </a:r>
            <a:r>
              <a:rPr lang="en-US" b="1" dirty="0" err="1" smtClean="0"/>
              <a:t>ptables</a:t>
            </a:r>
            <a:r>
              <a:rPr lang="en-US" dirty="0" smtClean="0"/>
              <a:t> is the built in Linux firewall system</a:t>
            </a:r>
          </a:p>
          <a:p>
            <a:r>
              <a:rPr lang="en-US" dirty="0" smtClean="0"/>
              <a:t>Keep up to date</a:t>
            </a:r>
          </a:p>
          <a:p>
            <a:pPr lvl="1"/>
            <a:r>
              <a:rPr lang="en-US" dirty="0" smtClean="0"/>
              <a:t>Your distribution should make it easy to check for, and install, upgrades</a:t>
            </a:r>
          </a:p>
          <a:p>
            <a:pPr lvl="1"/>
            <a:r>
              <a:rPr lang="en-US" smtClean="0"/>
              <a:t>Updates have </a:t>
            </a:r>
            <a:r>
              <a:rPr lang="en-US" dirty="0" smtClean="0"/>
              <a:t>fixes for security problems</a:t>
            </a:r>
          </a:p>
          <a:p>
            <a:pPr lvl="1"/>
            <a:r>
              <a:rPr lang="en-US" dirty="0" smtClean="0"/>
              <a:t>Check often, or have your computer do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Objective</a:t>
            </a:r>
            <a:br>
              <a:rPr lang="en-US" dirty="0" smtClean="0"/>
            </a:br>
            <a:r>
              <a:rPr lang="en-US" dirty="0" smtClean="0"/>
              <a:t>1.4 ICT Skills and Working in Linux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 Summary</a:t>
            </a:r>
          </a:p>
          <a:p>
            <a:pPr lvl="1"/>
            <a:r>
              <a:rPr lang="en-US" dirty="0" smtClean="0"/>
              <a:t>Gain desktop skills</a:t>
            </a:r>
          </a:p>
          <a:p>
            <a:pPr lvl="1"/>
            <a:r>
              <a:rPr lang="en-US" dirty="0" smtClean="0"/>
              <a:t>Introduce the command line</a:t>
            </a:r>
          </a:p>
          <a:p>
            <a:pPr lvl="1"/>
            <a:r>
              <a:rPr lang="en-US" dirty="0" smtClean="0"/>
              <a:t>Learn about Linux in industry, cloud computing, and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the Linux Environment</a:t>
            </a:r>
          </a:p>
        </p:txBody>
      </p:sp>
    </p:spTree>
    <p:extLst>
      <p:ext uri="{BB962C8B-B14F-4D97-AF65-F5344CB8AC3E}">
        <p14:creationId xmlns:p14="http://schemas.microsoft.com/office/powerpoint/2010/main" val="167080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vs. Non-Graphical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 runs an X-server, has windows, and menus</a:t>
            </a:r>
          </a:p>
          <a:p>
            <a:r>
              <a:rPr lang="en-US" dirty="0" smtClean="0"/>
              <a:t>Non-graphical mode is text only, focuses on shell access</a:t>
            </a:r>
          </a:p>
          <a:p>
            <a:r>
              <a:rPr lang="en-US" dirty="0" smtClean="0"/>
              <a:t>You can run multiple shells in graphical mode, each within their own window</a:t>
            </a:r>
          </a:p>
        </p:txBody>
      </p:sp>
    </p:spTree>
    <p:extLst>
      <p:ext uri="{BB962C8B-B14F-4D97-AF65-F5344CB8AC3E}">
        <p14:creationId xmlns:p14="http://schemas.microsoft.com/office/powerpoint/2010/main" val="442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a terminal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01717"/>
          </a:xfrm>
        </p:spPr>
        <p:txBody>
          <a:bodyPr/>
          <a:lstStyle/>
          <a:p>
            <a:r>
              <a:rPr lang="en-US" dirty="0" smtClean="0"/>
              <a:t>Look for </a:t>
            </a:r>
            <a:r>
              <a:rPr lang="en-US" dirty="0" err="1" smtClean="0"/>
              <a:t>xterm</a:t>
            </a:r>
            <a:r>
              <a:rPr lang="en-US" dirty="0" smtClean="0"/>
              <a:t> or terminal</a:t>
            </a:r>
          </a:p>
          <a:p>
            <a:pPr lvl="1"/>
            <a:r>
              <a:rPr lang="en-US" dirty="0" smtClean="0"/>
              <a:t>Perform a search</a:t>
            </a:r>
          </a:p>
          <a:p>
            <a:pPr lvl="1"/>
            <a:r>
              <a:rPr lang="en-US" dirty="0" smtClean="0"/>
              <a:t>Look for a “Utilities” or “System” menu</a:t>
            </a:r>
          </a:p>
          <a:p>
            <a:r>
              <a:rPr lang="en-US" dirty="0" smtClean="0"/>
              <a:t>You can have multiple terminal windows open</a:t>
            </a:r>
          </a:p>
          <a:p>
            <a:r>
              <a:rPr lang="en-US" dirty="0" smtClean="0"/>
              <a:t>Cut and paste between different applications</a:t>
            </a:r>
          </a:p>
          <a:p>
            <a:r>
              <a:rPr lang="en-US" dirty="0" smtClean="0"/>
              <a:t>Same shells as non-graphical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software available to get office work done with Linux</a:t>
            </a:r>
          </a:p>
          <a:p>
            <a:pPr lvl="1"/>
            <a:r>
              <a:rPr lang="en-US" dirty="0" err="1" smtClean="0"/>
              <a:t>LibreOffice</a:t>
            </a:r>
            <a:r>
              <a:rPr lang="en-US" dirty="0" smtClean="0"/>
              <a:t> provides a word processor, spreadsheet, and presentation package that are compatible with Microsoft applications</a:t>
            </a:r>
          </a:p>
          <a:p>
            <a:pPr lvl="1"/>
            <a:r>
              <a:rPr lang="en-US" dirty="0" smtClean="0"/>
              <a:t>Firefox or Chromium for web browsing</a:t>
            </a:r>
          </a:p>
          <a:p>
            <a:pPr lvl="1"/>
            <a:r>
              <a:rPr lang="en-US" dirty="0" smtClean="0"/>
              <a:t>Distribution or desktop environment will provide email tools and other apps like a calculator and notepad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Linux 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4141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Safe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a small token that your browser sends back to the originating site on each request</a:t>
            </a:r>
          </a:p>
          <a:p>
            <a:r>
              <a:rPr lang="en-US" dirty="0" smtClean="0"/>
              <a:t>Cookies are the biggest violators of privacy</a:t>
            </a:r>
          </a:p>
          <a:p>
            <a:pPr lvl="1"/>
            <a:r>
              <a:rPr lang="en-US" dirty="0" smtClean="0"/>
              <a:t>You can disable cookies entirely</a:t>
            </a:r>
          </a:p>
          <a:p>
            <a:pPr lvl="1"/>
            <a:r>
              <a:rPr lang="en-US" dirty="0" smtClean="0"/>
              <a:t>Or just wipe them at the end of the session</a:t>
            </a:r>
          </a:p>
          <a:p>
            <a:pPr lvl="1"/>
            <a:r>
              <a:rPr lang="en-US" dirty="0" smtClean="0"/>
              <a:t>Also able to disable 3</a:t>
            </a:r>
            <a:r>
              <a:rPr lang="en-US" baseline="30000" dirty="0" smtClean="0"/>
              <a:t>rd</a:t>
            </a:r>
            <a:r>
              <a:rPr lang="en-US" dirty="0" smtClean="0"/>
              <a:t> party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strong, unique passwords everywhere</a:t>
            </a:r>
          </a:p>
          <a:p>
            <a:r>
              <a:rPr lang="en-US" dirty="0" smtClean="0"/>
              <a:t>Software like </a:t>
            </a:r>
            <a:r>
              <a:rPr lang="en-US" dirty="0" err="1" smtClean="0"/>
              <a:t>KeePassX</a:t>
            </a:r>
            <a:r>
              <a:rPr lang="en-US" dirty="0" smtClean="0"/>
              <a:t> securely save your passwords so you don’t need to remember as many</a:t>
            </a:r>
          </a:p>
          <a:p>
            <a:r>
              <a:rPr lang="en-US" dirty="0" smtClean="0"/>
              <a:t>A strong password is random</a:t>
            </a:r>
          </a:p>
          <a:p>
            <a:pPr lvl="1"/>
            <a:r>
              <a:rPr lang="en-US" dirty="0" smtClean="0"/>
              <a:t>10 or more characters</a:t>
            </a:r>
          </a:p>
          <a:p>
            <a:pPr lvl="1"/>
            <a:r>
              <a:rPr lang="en-US" dirty="0" smtClean="0"/>
              <a:t>Mix of UPPERCASE and lowercase</a:t>
            </a:r>
          </a:p>
          <a:p>
            <a:pPr lvl="1"/>
            <a:r>
              <a:rPr lang="en-US" dirty="0" smtClean="0"/>
              <a:t>Add in symbols (#![;…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Module 3 Using Linux</vt:lpstr>
      <vt:lpstr>Exam Objective 1.4 ICT Skills and Working in Linux</vt:lpstr>
      <vt:lpstr>Working with the Linux Environment</vt:lpstr>
      <vt:lpstr>Graphical vs. Non-Graphical</vt:lpstr>
      <vt:lpstr>Getting to a terminal</vt:lpstr>
      <vt:lpstr>Working with Linux</vt:lpstr>
      <vt:lpstr>Linux Security Basics</vt:lpstr>
      <vt:lpstr>Keeping Safe</vt:lpstr>
      <vt:lpstr>Passwords</vt:lpstr>
      <vt:lpstr>Protecting your computer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Walberg</dc:creator>
  <cp:lastModifiedBy>Jason</cp:lastModifiedBy>
  <cp:revision>25</cp:revision>
  <dcterms:created xsi:type="dcterms:W3CDTF">2013-10-10T02:17:28Z</dcterms:created>
  <dcterms:modified xsi:type="dcterms:W3CDTF">2014-02-07T21:43:19Z</dcterms:modified>
</cp:coreProperties>
</file>