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282" r:id="rId29"/>
    <p:sldId id="256" r:id="rId30"/>
    <p:sldId id="257" r:id="rId31"/>
    <p:sldId id="258" r:id="rId32"/>
    <p:sldId id="259" r:id="rId33"/>
    <p:sldId id="260" r:id="rId34"/>
    <p:sldId id="261" r:id="rId35"/>
    <p:sldId id="262" r:id="rId36"/>
    <p:sldId id="263" r:id="rId37"/>
    <p:sldId id="264" r:id="rId38"/>
    <p:sldId id="265" r:id="rId39"/>
    <p:sldId id="266" r:id="rId40"/>
    <p:sldId id="267" r:id="rId41"/>
    <p:sldId id="268" r:id="rId42"/>
    <p:sldId id="269" r:id="rId43"/>
    <p:sldId id="270" r:id="rId44"/>
    <p:sldId id="271" r:id="rId45"/>
    <p:sldId id="272" r:id="rId46"/>
    <p:sldId id="273" r:id="rId47"/>
    <p:sldId id="274" r:id="rId48"/>
    <p:sldId id="275" r:id="rId49"/>
    <p:sldId id="276" r:id="rId50"/>
    <p:sldId id="277" r:id="rId51"/>
    <p:sldId id="278" r:id="rId52"/>
    <p:sldId id="279" r:id="rId53"/>
    <p:sldId id="280" r:id="rId54"/>
    <p:sldId id="281" r:id="rId5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A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181A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44FC7-C293-43ED-8F30-105447097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LID4096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B2C948-CF74-435C-59FC-B77BC471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LID4096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0814BD-7767-903F-1147-63670BCA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06FF9D-C2D3-4611-A109-5E5FFDE97DCF}" type="datetimeFigureOut">
              <a:rPr lang="LID4096" smtClean="0"/>
              <a:pPr/>
              <a:t>11/05/2022</a:t>
            </a:fld>
            <a:endParaRPr lang="LID4096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6DCC3-BF5B-69A4-7838-8BE73413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9CEFA0-BBD6-6E51-2486-8BE8C4BE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A8095CC-9053-4851-BA53-B2916008624E}" type="slidenum">
              <a:rPr lang="LID4096" smtClean="0"/>
              <a:pPr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041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877F1-1D90-6802-81C4-8D00A53D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LID4096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423D29-BE16-E3BE-C50A-5B494BD12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LID4096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992F9-2CD5-6962-1F77-597C92D4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FF9D-C2D3-4611-A109-5E5FFDE97DCF}" type="datetimeFigureOut">
              <a:rPr lang="LID4096" smtClean="0"/>
              <a:t>11/05/2022</a:t>
            </a:fld>
            <a:endParaRPr lang="LID4096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D772B-884E-9A54-EF0A-08549612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FED6B-4B57-5107-F895-D192E5ED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95CC-9053-4851-BA53-B291600862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7543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7D91C6-31CA-8908-34D3-68B7BD984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LID4096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666C19-DEB3-A8C7-EE68-AD8172A76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LID4096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8D069-7313-75C3-EB18-DA4B3372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FF9D-C2D3-4611-A109-5E5FFDE97DCF}" type="datetimeFigureOut">
              <a:rPr lang="LID4096" smtClean="0"/>
              <a:t>11/05/2022</a:t>
            </a:fld>
            <a:endParaRPr lang="LID4096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634373-DB6A-18D4-29F4-43676A2E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74688-AEF5-A692-4457-6852CE28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95CC-9053-4851-BA53-B291600862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4497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181A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53464-8B28-0197-5AA3-4457DDF5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331D25-E04E-4F17-64BE-DD1A6E9D3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LID4096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F8F40E-DABD-7854-BAFC-8996545A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06FF9D-C2D3-4611-A109-5E5FFDE97DCF}" type="datetimeFigureOut">
              <a:rPr lang="LID4096" smtClean="0"/>
              <a:pPr/>
              <a:t>11/05/2022</a:t>
            </a:fld>
            <a:endParaRPr lang="LID4096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AE6169-26A6-3512-0DD3-13076999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85141B-0F76-2E40-F776-4D841951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A8095CC-9053-4851-BA53-B2916008624E}" type="slidenum">
              <a:rPr lang="LID4096" smtClean="0"/>
              <a:pPr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901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9B43D-CD48-23E5-0FE9-4B321D8E8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LID4096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8CEDAC-2340-F72E-8936-DD9B7B4EF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4C533-5FBD-3CDD-06CC-355CB121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FF9D-C2D3-4611-A109-5E5FFDE97DCF}" type="datetimeFigureOut">
              <a:rPr lang="LID4096" smtClean="0"/>
              <a:t>11/05/2022</a:t>
            </a:fld>
            <a:endParaRPr lang="LID4096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54FC39-1AFF-AC08-C254-07EB1CAD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2A8E51-5A58-A6A9-C1D1-B7B9B439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95CC-9053-4851-BA53-B291600862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322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951C0-40B9-AD2A-CEFB-076155D6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B356A9-9E96-689D-7705-5536579BF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LID4096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407E3F-EFC4-D974-72A2-D7B3A5FDC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LID4096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DF4D0-A552-10DB-7838-219617A3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FF9D-C2D3-4611-A109-5E5FFDE97DCF}" type="datetimeFigureOut">
              <a:rPr lang="LID4096" smtClean="0"/>
              <a:t>11/05/2022</a:t>
            </a:fld>
            <a:endParaRPr lang="LID4096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39429-4158-95FD-1DA6-A7905E27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1F53DB-33A5-0DE6-E956-24241BC2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95CC-9053-4851-BA53-B291600862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906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E11DB-0E5F-11CA-BCA6-BBA56D0C5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LID4096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FB3F32-B8B9-753A-CE40-14587A956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B1F0B9-3DA7-3542-154E-0187302EF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LID4096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7EB4A9-D21B-C7DD-A70C-0085EE46F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184105-77C7-E0E9-0E15-6C8ACD8D4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LID4096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89D942-D557-435C-DEDC-F87F8AA9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FF9D-C2D3-4611-A109-5E5FFDE97DCF}" type="datetimeFigureOut">
              <a:rPr lang="LID4096" smtClean="0"/>
              <a:t>11/05/2022</a:t>
            </a:fld>
            <a:endParaRPr lang="LID4096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09BBAF-F09F-2520-B34E-067B22D1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124FDF-835D-91FE-D27B-6C9236F2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95CC-9053-4851-BA53-B291600862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438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F38EE-ACEC-6055-2CAA-77CBA3996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LID4096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51FBD9-FC82-EE20-6346-C5A6C5DC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FF9D-C2D3-4611-A109-5E5FFDE97DCF}" type="datetimeFigureOut">
              <a:rPr lang="LID4096" smtClean="0"/>
              <a:t>11/05/2022</a:t>
            </a:fld>
            <a:endParaRPr lang="LID4096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46E8B8-A35F-D2F4-D880-A3E4D0F0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0F9C82-B666-9A7E-3778-A328FA417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95CC-9053-4851-BA53-B291600862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734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14747D-9DEF-AAE4-AC7D-79577C8F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FF9D-C2D3-4611-A109-5E5FFDE97DCF}" type="datetimeFigureOut">
              <a:rPr lang="LID4096" smtClean="0"/>
              <a:t>11/05/2022</a:t>
            </a:fld>
            <a:endParaRPr lang="LID4096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324D78-89B6-3216-3029-79B3C37B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EFC30F-D511-95CB-82B2-9A992F5C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95CC-9053-4851-BA53-B291600862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5246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6D4AF-F5C1-474C-8B6A-C95E80BAC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0C0873-A985-812A-2C54-D2F5C9BF7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LID4096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264E76-0102-ED0F-034D-78941F5ED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74D0B2-7B2D-A4C7-9AC6-BF0893DCD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FF9D-C2D3-4611-A109-5E5FFDE97DCF}" type="datetimeFigureOut">
              <a:rPr lang="LID4096" smtClean="0"/>
              <a:t>11/05/2022</a:t>
            </a:fld>
            <a:endParaRPr lang="LID4096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0397C5-85FD-7764-B772-38D2437E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FD3A67-EF7B-05F5-54C5-98EDA70F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95CC-9053-4851-BA53-B291600862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15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ED161-D62E-2E4E-C07C-2B82D3D79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LID4096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F83F80-B56F-CF5F-D368-75E491BEE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F9551F-49E6-34A8-C30A-095161639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CD88EB-74EA-5240-E520-3210A5A5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FF9D-C2D3-4611-A109-5E5FFDE97DCF}" type="datetimeFigureOut">
              <a:rPr lang="LID4096" smtClean="0"/>
              <a:t>11/05/2022</a:t>
            </a:fld>
            <a:endParaRPr lang="LID4096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CCD09A-631D-6995-C999-A183C270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668362-73F3-D5A2-AFD6-05F5FF4B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95CC-9053-4851-BA53-B291600862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117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B5FDCF-B79E-C69D-4729-AE11175EA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LID4096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9D54A-53AD-C296-8B6A-B00A635B0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LID4096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72CF6-549E-D89B-EA53-7770D4FC2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6FF9D-C2D3-4611-A109-5E5FFDE97DCF}" type="datetimeFigureOut">
              <a:rPr lang="LID4096" smtClean="0"/>
              <a:t>11/05/2022</a:t>
            </a:fld>
            <a:endParaRPr lang="LID4096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08118B-4781-B1AD-1B1F-8FE55A7C7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2D5CD-44B4-93F4-E06C-184380CC8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095CC-9053-4851-BA53-B291600862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3749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A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F03BC-7114-E6E3-33E6-36786328E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1</a:t>
            </a:r>
            <a:endParaRPr lang="LID4096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032DE6-4B74-F516-DDA2-B549BC2BC9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958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AA0EA-6F25-91BE-9559-5740BD9C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45B568-7196-131D-181F-525D8337D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91835B-5677-CE92-5B55-43C14E5BE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51" y="1161733"/>
            <a:ext cx="9659698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76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04487-A5C8-E2A8-66BD-DD2224FD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A254B9-5CCE-BE25-796A-975D370BD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B4ABF6-5071-AA17-9B75-0221CA27A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292" y="0"/>
            <a:ext cx="75874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82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53813-B826-A8F5-6EF0-7CAF1788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8573F-25F7-6328-D2CD-4279E0C65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C6FE5E-CCC8-E7EA-BFE9-4238A0CCE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09" y="1842866"/>
            <a:ext cx="9726382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45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CC83C-1179-158A-F9C5-8ACD6AA0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EF2E7-7064-0F1A-E514-847B66A89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722BF5-5902-370C-A774-3621D9157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51" y="1204602"/>
            <a:ext cx="9659698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35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D2FC3-7B32-521A-9144-299566D3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4DC57-E453-E2C8-D019-5BF162BFA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1E56EF-C89F-8361-A34B-6DADDB524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29" y="1776182"/>
            <a:ext cx="10326541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41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5C12E-06C0-89AF-C9EC-7610B7074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07C923-18DC-E908-4518-69F50C8A0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9E7B3D-20D2-AE97-BD05-B4246B02A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712" y="0"/>
            <a:ext cx="7710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55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26472-8712-DC7F-5C1D-C1AEF2CC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A6AC4B-8E9A-DFD6-AD14-AEEE8169B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871455-FE3A-B1F3-19A7-5A1706A45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19" y="1304628"/>
            <a:ext cx="9573961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18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6E001-520F-2774-8C7F-57B5FA97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4D7CEA-A87C-24CC-9C4F-6D83DDB33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95346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1FA34-9621-FB2F-64EC-9A6EA4DA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C025D-6EAD-2C7A-B0A9-345594336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5810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22022-374D-C214-7379-0CA56CE8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06471-B6B5-8972-4FCC-49A551C46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CA903B-E87D-A0EA-05CE-1DE7D7B0D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57" y="1709497"/>
            <a:ext cx="7954485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1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A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63B5E-D911-8125-AB4E-2604B1EB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77FF8-DB31-E461-F1DD-3A65AD143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459954-7E96-120B-9B92-37ED31981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14" y="1695208"/>
            <a:ext cx="9469171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75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632C6-847C-6BE5-7FDD-209D59C55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31626C-B596-F4EC-3439-02925AC51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0A3B03-76C8-2673-B20C-62BA7B294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72" y="637785"/>
            <a:ext cx="9716856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54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D0F9D-DFC6-F658-81DE-81DFEA05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97FB36-1F6B-E97F-5274-B5424991B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3D49A8-C005-81FF-F8EE-41360D587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93" y="1437997"/>
            <a:ext cx="9955014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08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4EB83-6825-894A-048E-D3015173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D39B1-3FB3-CB06-67AD-655DFDF7E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82C8B4-A512-4129-8DEF-605634359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14" y="485364"/>
            <a:ext cx="9469171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63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442B4-5BC0-6F66-64E4-55135728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ACEAA-ECC0-0A21-9DCD-ACB6B5CD2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19549A-81A4-6046-199D-56E84A459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07" y="0"/>
            <a:ext cx="87539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55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208F9-7F21-4AA8-2C08-05654375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CA23CE-FDEE-BACA-2FB9-ED84AB1C6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3ED813-BDD8-84E6-1B8B-70D1569F7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7" y="961680"/>
            <a:ext cx="9821646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42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27B42-9AB9-1FAC-FAD1-B0C780BC8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EC8C6-E8B4-BE40-F345-B10537FC0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FEDD06-DE5E-B26C-73C2-6EF133A84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24" y="1590418"/>
            <a:ext cx="10221751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16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A2947-9CF4-968E-8490-2B0BC426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522CD3-A2B2-DCB8-5987-249CF1FF4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A9E99C-5CA3-DF0C-7A65-7C12B1935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72" y="1795234"/>
            <a:ext cx="9716856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38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03CF5-314A-EEB3-307E-4ECA3834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47ABC5-7B58-D8DD-477E-982280B29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0EF9BA-C1BF-0C34-8CA9-338BA50A4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685" y="0"/>
            <a:ext cx="9306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15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53062-7CFA-5326-742E-C43E6E208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2</a:t>
            </a:r>
            <a:endParaRPr lang="LID4096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83A859-8712-1585-4C52-4C81171C6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39509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7FFB51-8A60-74F1-D3B6-88226B905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2" y="1471339"/>
            <a:ext cx="5591955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0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23AA6-B526-61E2-5352-9033C2B2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B20635-40C3-9F09-3E0C-521B9A80B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285D2F-592F-6471-7BFA-78B2E144C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72" y="128127"/>
            <a:ext cx="9716856" cy="66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32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957F49-2216-C403-5F47-050C8553F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88" y="1618997"/>
            <a:ext cx="9488224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39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405BAB8-42B6-84F7-6963-C7ECD8DAE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98" y="1790471"/>
            <a:ext cx="9516803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59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4B838-872B-4895-0D2F-272309CE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24702E-0EAD-8E40-F6E5-3D72D09E1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2DC09E-236F-8D7D-5BFA-A8E4D5984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703" y="1242707"/>
            <a:ext cx="9802593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98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27957-0639-04B7-8BD9-6E10F48B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B4C5D-6328-36FC-D8AC-CF1AA6CA0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4A5596-A360-1546-EA33-1E12A5FE0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77" y="475838"/>
            <a:ext cx="10002646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37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FA809-41FE-1360-2E23-F222BA8F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6E5FB-01DA-5CFD-47DC-4999ADAD9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97C53D-C2E0-B0A0-109B-E6AFA7E22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66" y="490127"/>
            <a:ext cx="9793067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31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0D267-2300-A01C-E679-5B0AD016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AA21E-A6BF-63E3-FAA1-887BB98A4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1CA9B2-A334-BD22-5CE6-7EF03AD45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14" y="1738076"/>
            <a:ext cx="9650172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29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5A851-7B1F-BBE8-249B-C9D708D1B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FD877B-1BE3-65FF-8F4D-A1D2D5595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B26BE4-C145-469E-906F-2692AD994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51" y="1838103"/>
            <a:ext cx="947869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13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ACFC-152D-7B36-29D0-0BB21BF8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6F7146F-AB5B-68F2-56F8-DE86F8EA0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103" y="1854200"/>
            <a:ext cx="6097793" cy="4351338"/>
          </a:xfrm>
        </p:spPr>
      </p:pic>
    </p:spTree>
    <p:extLst>
      <p:ext uri="{BB962C8B-B14F-4D97-AF65-F5344CB8AC3E}">
        <p14:creationId xmlns:p14="http://schemas.microsoft.com/office/powerpoint/2010/main" val="8780431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2A77A-AFF2-F833-3C91-EC6DF9A8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AB40D-BD76-1B73-B24E-D0F6B2DD2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1DFAA8-4681-398C-8362-2BDABD3FE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82" y="1804761"/>
            <a:ext cx="9745435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20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C630F-68B8-E8F6-7A46-31BC90CC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1EDF1D-B84B-DA25-3B73-9E5432056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840C01-7E20-E82A-4BED-75B940133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51" y="914049"/>
            <a:ext cx="9659698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8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74B0B-C273-96FE-139D-E6DFD022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F93A70-C9FF-2A1B-54CC-AF89323DF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79724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41844-284B-CCED-3510-40AEFED2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67541-F7D2-CC9D-C335-27B4C8BDC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390196-8421-11C0-BA38-5103447EC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56" y="542522"/>
            <a:ext cx="9764488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964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CF9BB-587A-4F74-8B8F-8F7284EE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99B9DA-0D33-53BE-95D2-E513575A1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4ECC5B-D5AA-9C09-6F31-B0D5CCEC4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9" y="1828576"/>
            <a:ext cx="9964541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911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76FCA-7ED7-EB65-A989-A748A377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F62035-A508-E3E6-7067-A6FC6328D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D655F1-DAB0-1BF0-8433-56C4CBFA6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51" y="1304628"/>
            <a:ext cx="9659698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20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39C08-5CA0-6CFE-D6EA-701D8797D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15EBA-F5C8-8BDA-49CC-4578DF06F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35539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53434-99D3-4B0C-14EA-E75BBBB6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06A80C-AD47-C54C-9326-01A3B20D0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943811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A3524-DDC8-5297-7B5B-CDEE00AE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06035B-86C7-DFBF-7507-26583091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A23C35-47E3-9878-0B59-90785DAF0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09" y="2090550"/>
            <a:ext cx="9545382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514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5B11C-12B9-025E-2CC0-989A66DB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355D05-E298-37C0-34B0-29861991C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C6BBB4-70F3-AA1D-AA93-8137E3C22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24" y="1671392"/>
            <a:ext cx="9678751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150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B215B-216E-7254-7A23-346208CF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37B8D3-0950-00BF-9665-8D07EF22E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8EADFE-AB80-5392-713B-DF6753B0D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82" y="2490656"/>
            <a:ext cx="9745435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71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E2E44-5962-6A32-262A-C523DF63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2DC8E7-5D26-FF6B-38D5-C34681A31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10A9CD-90F1-ECFC-2FC3-44720479D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93" y="1857155"/>
            <a:ext cx="9231013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25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2E795-6FBE-454F-E801-02BB129A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1FDFF-6647-3184-2556-21EB9C660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FF96BA-CDA7-F852-BE94-EE57366C9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61" y="1766655"/>
            <a:ext cx="9688277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20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47C38-5237-B94F-499A-3A3E5E8E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C0336-3A55-FBC2-75B6-79B794CB6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31B4DF-AF67-9F6F-96E5-88ED6D940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14" y="1866682"/>
            <a:ext cx="9650172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876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D738B-6577-BEC5-A72D-1242FADD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62736C-F5E2-6494-1E39-AAAA63C70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E111C9-6EFB-AFB2-7203-46C8CB27D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45" y="1509444"/>
            <a:ext cx="9735909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287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B6DB3-65A2-A398-FD39-5B2D8C5D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05BDCA-0987-6FAD-4190-67D379980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CC7AA1-66E9-2254-33BF-AFDCBBE7C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66" y="1671392"/>
            <a:ext cx="10517068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975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58157-2C74-3404-4EB2-31C817A18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89EA7-B57B-8318-4D12-862454F36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D6C318-5EE5-9D01-E4E7-145C8DFDB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72" y="1799997"/>
            <a:ext cx="9354856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509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0DCDD-8127-DC7F-EDF8-4C417B27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768E0-1AA7-5278-54F2-33900BC18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F5258C-925F-5C45-B915-CF7B1280F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67" y="1276049"/>
            <a:ext cx="9612066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863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DBDAB-2A19-9397-D15D-4F6F2F04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3C77CC-424B-E1F2-78BC-F0BBFAA21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0425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DE519-F5FD-80B7-D283-75AD63EA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E2B14-8D55-2781-8EB8-B9CC138A0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C6A068-32D0-C0B8-F7F1-0359229BA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09" y="747338"/>
            <a:ext cx="9545382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23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FBDB4-AF74-AAA9-9B85-5B6AB257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142F9-E09E-9839-0CD9-8E187DB25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D9481C-EAD9-AA11-CF60-5FFC22258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50" y="1742839"/>
            <a:ext cx="10202699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5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04D3A-A446-FDBB-0844-3EF7FBAC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EFB60-5372-5AA4-B223-001B8B4F7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FAEC6F-5A35-F28B-D174-CA1F2E424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19" y="1780945"/>
            <a:ext cx="9935962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13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0C3C0-0766-86BE-CFEF-5AA12589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C0BD3-14BE-5F01-B216-A3D5A62F8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83F402-1734-077D-F448-3BA8A3C09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35" y="1571366"/>
            <a:ext cx="9707330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02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10</Words>
  <Application>Microsoft Office PowerPoint</Application>
  <PresentationFormat>와이드스크린</PresentationFormat>
  <Paragraphs>8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테마</vt:lpstr>
      <vt:lpstr>Test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Test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2</dc:title>
  <dc:creator>조 법기</dc:creator>
  <cp:lastModifiedBy>조 법기</cp:lastModifiedBy>
  <cp:revision>4</cp:revision>
  <dcterms:created xsi:type="dcterms:W3CDTF">2022-11-05T14:47:18Z</dcterms:created>
  <dcterms:modified xsi:type="dcterms:W3CDTF">2022-11-05T17:16:58Z</dcterms:modified>
</cp:coreProperties>
</file>