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5" r:id="rId3"/>
    <p:sldId id="277" r:id="rId4"/>
    <p:sldId id="263" r:id="rId5"/>
    <p:sldId id="264" r:id="rId6"/>
    <p:sldId id="272" r:id="rId7"/>
    <p:sldId id="266" r:id="rId8"/>
    <p:sldId id="269" r:id="rId9"/>
    <p:sldId id="267" r:id="rId10"/>
    <p:sldId id="279" r:id="rId11"/>
    <p:sldId id="278" r:id="rId12"/>
    <p:sldId id="276" r:id="rId13"/>
    <p:sldId id="262" r:id="rId14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C1D9"/>
    <a:srgbClr val="A2BC5B"/>
    <a:srgbClr val="5A69A6"/>
    <a:srgbClr val="B9D665"/>
    <a:srgbClr val="EB75AB"/>
    <a:srgbClr val="F16529"/>
    <a:srgbClr val="E44D26"/>
    <a:srgbClr val="2B9BFF"/>
    <a:srgbClr val="F29244"/>
    <a:srgbClr val="FF2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81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-1224" y="-228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30DD-2A1B-42F4-81F8-5F5B5DC00C13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A0C58-BFE4-4549-872C-B346F511D2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buFontTx/>
              <a:buNone/>
              <a:tabLst/>
              <a:defRPr/>
            </a:pPr>
            <a:endParaRPr lang="en-US" sz="1200" spc="-78" dirty="0" smtClean="0">
              <a:ln w="3175"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sz="1200" spc="-78" dirty="0" smtClean="0">
              <a:ln w="3175"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1200" spc="-78" dirty="0" smtClean="0">
              <a:ln w="3175"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FE4814-D2FC-47EB-9206-8ACA06111C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3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4718"/>
            <a:ext cx="9144000" cy="24803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2263" y="841104"/>
            <a:ext cx="7772400" cy="837633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263" y="1717418"/>
            <a:ext cx="7772400" cy="5744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204-6884-411C-B7D5-D379B07A9302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EB6C-2128-472F-B00A-61261D1B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5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204-6884-411C-B7D5-D379B07A9302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EB6C-2128-472F-B00A-61261D1B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204-6884-411C-B7D5-D379B07A9302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EB6C-2128-472F-B00A-61261D1B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4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204-6884-411C-B7D5-D379B07A9302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EB6C-2128-472F-B00A-61261D1B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4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204-6884-411C-B7D5-D379B07A9302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EB6C-2128-472F-B00A-61261D1B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31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2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2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204-6884-411C-B7D5-D379B07A9302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EB6C-2128-472F-B00A-61261D1B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3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204-6884-411C-B7D5-D379B07A9302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EB6C-2128-472F-B00A-61261D1B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3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204-6884-411C-B7D5-D379B07A9302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EB6C-2128-472F-B00A-61261D1B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78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204-6884-411C-B7D5-D379B07A9302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EB6C-2128-472F-B00A-61261D1B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0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27542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204-6884-411C-B7D5-D379B07A9302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EB6C-2128-472F-B00A-61261D1B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5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204-6884-411C-B7D5-D379B07A9302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9AEB6C-2128-472F-B00A-61261D1B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6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pt_footer.png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89220"/>
            <a:ext cx="9144000" cy="52578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6197" y="5296960"/>
            <a:ext cx="88412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F3204-6884-411C-B7D5-D379B07A9302}" type="datetimeFigureOut">
              <a:rPr lang="en-US" smtClean="0"/>
              <a:t>6/9/2012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140198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AEB6C-2128-472F-B00A-61261D1B2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3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ebmatrix.com/nex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22263" y="506493"/>
            <a:ext cx="7772400" cy="837633"/>
          </a:xfrm>
        </p:spPr>
        <p:txBody>
          <a:bodyPr>
            <a:normAutofit/>
          </a:bodyPr>
          <a:lstStyle/>
          <a:p>
            <a:r>
              <a:rPr kumimoji="1" lang="en-US" altLang="zh-CN" sz="4000" dirty="0" smtClean="0"/>
              <a:t>WebMatrix 2</a:t>
            </a:r>
            <a:endParaRPr kumimoji="1" lang="zh-CN" altLang="en-US" sz="40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622263" y="1250727"/>
            <a:ext cx="7772400" cy="574420"/>
          </a:xfrm>
        </p:spPr>
        <p:txBody>
          <a:bodyPr>
            <a:normAutofit/>
          </a:bodyPr>
          <a:lstStyle/>
          <a:p>
            <a:r>
              <a:rPr kumimoji="1" lang="en-US" altLang="zh-CN" sz="2800" spc="300" dirty="0" smtClean="0"/>
              <a:t>/* web with benefits */</a:t>
            </a:r>
            <a:endParaRPr kumimoji="1" lang="zh-CN" altLang="en-US" sz="2800" spc="300" dirty="0"/>
          </a:p>
        </p:txBody>
      </p:sp>
    </p:spTree>
    <p:extLst>
      <p:ext uri="{BB962C8B-B14F-4D97-AF65-F5344CB8AC3E}">
        <p14:creationId xmlns:p14="http://schemas.microsoft.com/office/powerpoint/2010/main" val="39594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42416"/>
          </a:xfrm>
          <a:prstGeom prst="rect">
            <a:avLst/>
          </a:prstGeom>
          <a:solidFill>
            <a:srgbClr val="58C1D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0"/>
            <a:ext cx="8229600" cy="9525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Publishing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accent5"/>
                </a:solidFill>
              </a:rPr>
              <a:t>Easy to use publish profile</a:t>
            </a:r>
          </a:p>
          <a:p>
            <a:r>
              <a:rPr kumimoji="1" lang="en-US" altLang="zh-CN" dirty="0" smtClean="0">
                <a:solidFill>
                  <a:schemeClr val="accent5"/>
                </a:solidFill>
              </a:rPr>
              <a:t>Compatibility checks</a:t>
            </a:r>
          </a:p>
          <a:p>
            <a:r>
              <a:rPr kumimoji="1" lang="en-US" altLang="zh-CN" dirty="0" smtClean="0">
                <a:solidFill>
                  <a:schemeClr val="accent5"/>
                </a:solidFill>
              </a:rPr>
              <a:t>Only push your changes</a:t>
            </a:r>
          </a:p>
          <a:p>
            <a:r>
              <a:rPr kumimoji="1" lang="en-US" altLang="zh-CN" dirty="0" smtClean="0">
                <a:solidFill>
                  <a:schemeClr val="accent5"/>
                </a:solidFill>
              </a:rPr>
              <a:t>Publish databases</a:t>
            </a:r>
          </a:p>
          <a:p>
            <a:endParaRPr kumimoji="1" lang="en-US" altLang="zh-CN" dirty="0" smtClean="0">
              <a:solidFill>
                <a:schemeClr val="accent5"/>
              </a:solidFill>
            </a:endParaRPr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21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A2BC5B"/>
            </a:gs>
            <a:gs pos="83000">
              <a:schemeClr val="tx1"/>
            </a:gs>
            <a:gs pos="100000">
              <a:schemeClr val="tx1">
                <a:lumMod val="95000"/>
                <a:lumOff val="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" y="567558"/>
            <a:ext cx="8229600" cy="9525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kumimoji="1" lang="en-US" altLang="zh-CN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Remote Editing</a:t>
            </a:r>
            <a:endParaRPr kumimoji="1" lang="zh-CN" altLang="en-US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2900" y="119634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084" y="4152900"/>
            <a:ext cx="815076" cy="815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2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42416"/>
          </a:xfrm>
          <a:prstGeom prst="rect">
            <a:avLst/>
          </a:prstGeom>
          <a:solidFill>
            <a:srgbClr val="A2BC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0"/>
            <a:ext cx="8229600" cy="9525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Remote Editing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accent5"/>
                </a:solidFill>
              </a:rPr>
              <a:t>Connect with FTP or Web Deploy</a:t>
            </a:r>
          </a:p>
          <a:p>
            <a:r>
              <a:rPr kumimoji="1" lang="en-US" altLang="zh-CN" dirty="0" smtClean="0">
                <a:solidFill>
                  <a:schemeClr val="accent5"/>
                </a:solidFill>
              </a:rPr>
              <a:t>Get a full view of your site</a:t>
            </a:r>
          </a:p>
          <a:p>
            <a:r>
              <a:rPr kumimoji="1" lang="en-US" altLang="zh-CN" dirty="0" smtClean="0">
                <a:solidFill>
                  <a:schemeClr val="accent5"/>
                </a:solidFill>
              </a:rPr>
              <a:t>Make quick edits on the go</a:t>
            </a:r>
          </a:p>
          <a:p>
            <a:r>
              <a:rPr kumimoji="1" lang="en-US" altLang="zh-CN" dirty="0" smtClean="0">
                <a:solidFill>
                  <a:schemeClr val="accent5"/>
                </a:solidFill>
              </a:rPr>
              <a:t>Download the site when you want to work locally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060" y="83820"/>
            <a:ext cx="800100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36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42416"/>
          </a:xfrm>
          <a:prstGeom prst="rect">
            <a:avLst/>
          </a:prstGeom>
          <a:solidFill>
            <a:srgbClr val="2B9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" y="44958"/>
            <a:ext cx="8229600" cy="9525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Thank You!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8720" y="1440180"/>
            <a:ext cx="8229600" cy="37716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6000" dirty="0" smtClean="0">
                <a:solidFill>
                  <a:schemeClr val="accent5"/>
                </a:solidFill>
              </a:rPr>
              <a:t>Questions?</a:t>
            </a:r>
            <a:endParaRPr kumimoji="1" lang="en-US" altLang="zh-CN" sz="6000" dirty="0">
              <a:solidFill>
                <a:schemeClr val="accent5"/>
              </a:solidFill>
              <a:hlinkClick r:id="rId2"/>
            </a:endParaRPr>
          </a:p>
          <a:p>
            <a:pPr marL="0" indent="0">
              <a:buNone/>
            </a:pPr>
            <a:r>
              <a:rPr kumimoji="1" lang="en-US" altLang="zh-CN" dirty="0" smtClean="0">
                <a:solidFill>
                  <a:schemeClr val="accent5"/>
                </a:solidFill>
              </a:rPr>
              <a:t>					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16480" y="2796539"/>
            <a:ext cx="682752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 smtClean="0">
                <a:solidFill>
                  <a:schemeClr val="accent5"/>
                </a:solidFill>
              </a:rPr>
              <a:t>  Visit </a:t>
            </a:r>
            <a:r>
              <a:rPr kumimoji="1" lang="en-US" altLang="zh-CN" sz="3600" dirty="0">
                <a:solidFill>
                  <a:schemeClr val="accent5"/>
                </a:solidFill>
              </a:rPr>
              <a:t>us on the web:</a:t>
            </a:r>
            <a:endParaRPr kumimoji="1" lang="en-US" altLang="zh-CN" sz="3600" dirty="0">
              <a:solidFill>
                <a:schemeClr val="accent5"/>
              </a:solidFill>
              <a:hlinkClick r:id="rId2"/>
            </a:endParaRPr>
          </a:p>
          <a:p>
            <a:pPr marL="400050" lvl="1" indent="0">
              <a:buNone/>
            </a:pPr>
            <a:r>
              <a:rPr kumimoji="1" lang="en-US" altLang="zh-CN" sz="3600" dirty="0" smtClean="0">
                <a:solidFill>
                  <a:schemeClr val="accent5"/>
                </a:solidFill>
              </a:rPr>
              <a:t>   http</a:t>
            </a:r>
            <a:r>
              <a:rPr kumimoji="1" lang="en-US" altLang="zh-CN" sz="3600" dirty="0">
                <a:solidFill>
                  <a:schemeClr val="accent5"/>
                </a:solidFill>
              </a:rPr>
              <a:t>://webmatrix.com/next</a:t>
            </a:r>
          </a:p>
          <a:p>
            <a:r>
              <a:rPr kumimoji="1" lang="en-US" altLang="zh-CN" dirty="0"/>
              <a:t> </a:t>
            </a:r>
            <a:r>
              <a:rPr kumimoji="1" lang="en-US" altLang="zh-CN" sz="2800" dirty="0" smtClean="0">
                <a:solidFill>
                  <a:schemeClr val="accent5"/>
                </a:solidFill>
              </a:rPr>
              <a:t>@</a:t>
            </a:r>
            <a:r>
              <a:rPr kumimoji="1" lang="en-US" altLang="zh-CN" sz="2800" dirty="0" err="1">
                <a:solidFill>
                  <a:schemeClr val="accent5"/>
                </a:solidFill>
              </a:rPr>
              <a:t>webmatrix</a:t>
            </a:r>
            <a:endParaRPr kumimoji="1" lang="en-US" altLang="zh-CN" sz="2800" dirty="0">
              <a:solidFill>
                <a:schemeClr val="accent5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6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1430" y="0"/>
            <a:ext cx="9155430" cy="1042416"/>
          </a:xfrm>
          <a:prstGeom prst="rect">
            <a:avLst/>
          </a:prstGeom>
          <a:solidFill>
            <a:srgbClr val="A2BC5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44958"/>
            <a:ext cx="8229600" cy="9525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{ whoami: ‘Justin Beckwith’ }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480" y="1845310"/>
            <a:ext cx="4953000" cy="6934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4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web developer</a:t>
            </a:r>
          </a:p>
          <a:p>
            <a:endParaRPr kumimoji="1" lang="en-US" altLang="zh-CN" sz="4400" dirty="0" smtClean="0"/>
          </a:p>
          <a:p>
            <a:pPr marL="0" indent="0">
              <a:buNone/>
            </a:pPr>
            <a:endParaRPr kumimoji="1" lang="en-US" altLang="zh-CN" sz="4400" dirty="0"/>
          </a:p>
          <a:p>
            <a:endParaRPr kumimoji="1" lang="zh-CN" altLang="en-US" sz="44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937" y="1280160"/>
            <a:ext cx="3500063" cy="389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80060" y="1628140"/>
            <a:ext cx="3627120" cy="6934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sz="2400" dirty="0" smtClean="0">
                <a:solidFill>
                  <a:schemeClr val="accent3"/>
                </a:solidFill>
              </a:rPr>
              <a:t>program manager</a:t>
            </a:r>
            <a:endParaRPr kumimoji="1" lang="zh-CN" altLang="en-US" sz="2400" dirty="0">
              <a:solidFill>
                <a:schemeClr val="accent3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6670" y="2533650"/>
            <a:ext cx="4533900" cy="69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smtClean="0">
                <a:solidFill>
                  <a:schemeClr val="bg2">
                    <a:lumMod val="50000"/>
                  </a:schemeClr>
                </a:solidFill>
              </a:rPr>
              <a:t>aspiring tech blogger</a:t>
            </a:r>
            <a:endParaRPr kumimoji="1"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320290" y="1280160"/>
            <a:ext cx="4533900" cy="693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kumimoji="1" lang="en-US" altLang="zh-CN" dirty="0" smtClean="0">
                <a:solidFill>
                  <a:schemeClr val="accent5"/>
                </a:solidFill>
              </a:rPr>
              <a:t>geek dad</a:t>
            </a:r>
            <a:endParaRPr kumimoji="1" lang="zh-CN" alt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110037" y="3909060"/>
            <a:ext cx="4533900" cy="1329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kumimoji="1" lang="en-US" altLang="zh-CN" sz="2800" b="1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@JustinBeckwith</a:t>
            </a:r>
          </a:p>
          <a:p>
            <a:pPr marL="0" indent="0" algn="r">
              <a:buFont typeface="Arial" pitchFamily="34" charset="0"/>
              <a:buNone/>
            </a:pPr>
            <a:r>
              <a:rPr kumimoji="1" lang="en-US" altLang="zh-CN" sz="2800" b="1" dirty="0" smtClean="0">
                <a:solidFill>
                  <a:schemeClr val="tx2">
                    <a:lumMod val="65000"/>
                    <a:lumOff val="35000"/>
                  </a:schemeClr>
                </a:solidFill>
              </a:rPr>
              <a:t>jbeckwith.com</a:t>
            </a:r>
            <a:endParaRPr kumimoji="1" lang="zh-CN" altLang="en-US" sz="2800" b="1" dirty="0">
              <a:solidFill>
                <a:schemeClr val="tx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50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9524"/>
            <a:ext cx="9144000" cy="1044309"/>
          </a:xfrm>
          <a:prstGeom prst="rect">
            <a:avLst/>
          </a:prstGeom>
          <a:solidFill>
            <a:srgbClr val="2B9B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-48127"/>
            <a:ext cx="8229600" cy="952500"/>
          </a:xfrm>
          <a:noFill/>
        </p:spPr>
        <p:txBody>
          <a:bodyPr/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Everything You </a:t>
            </a:r>
            <a:r>
              <a:rPr kumimoji="1" lang="en-US" altLang="zh-CN" dirty="0">
                <a:solidFill>
                  <a:srgbClr val="FFFFFF"/>
                </a:solidFill>
              </a:rPr>
              <a:t>N</a:t>
            </a:r>
            <a:r>
              <a:rPr kumimoji="1" lang="en-US" altLang="zh-CN" dirty="0" smtClean="0">
                <a:solidFill>
                  <a:srgbClr val="FFFFFF"/>
                </a:solidFill>
              </a:rPr>
              <a:t>eed</a:t>
            </a:r>
            <a:endParaRPr kumimoji="1"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" y="1463040"/>
            <a:ext cx="2489200" cy="3393440"/>
          </a:xfrm>
          <a:prstGeom prst="rect">
            <a:avLst/>
          </a:prstGeom>
          <a:solidFill>
            <a:srgbClr val="2B9BFF"/>
          </a:solidFill>
          <a:effectLst>
            <a:outerShdw blurRad="50800" dist="25400" dir="5400000" rotWithShape="0">
              <a:srgbClr val="000000">
                <a:alpha val="4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12160" y="1463040"/>
            <a:ext cx="2489200" cy="3393440"/>
          </a:xfrm>
          <a:prstGeom prst="rect">
            <a:avLst/>
          </a:prstGeom>
          <a:solidFill>
            <a:srgbClr val="2B9B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6004560" y="1463040"/>
            <a:ext cx="2489200" cy="3393440"/>
          </a:xfrm>
          <a:prstGeom prst="rect">
            <a:avLst/>
          </a:prstGeom>
          <a:solidFill>
            <a:srgbClr val="2B9BFF"/>
          </a:solidFill>
          <a:effectLst>
            <a:outerShdw blurRad="50800" dist="25400" dir="5400000" rotWithShape="0">
              <a:srgbClr val="000000">
                <a:alpha val="45000"/>
              </a:srgbClr>
            </a:outerShdw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91122" y="3190875"/>
            <a:ext cx="24771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00" spc="-78" dirty="0" smtClean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Start</a:t>
            </a:r>
            <a:endParaRPr lang="en-US" altLang="zh-CN" sz="3400" spc="-78" dirty="0">
              <a:ln w="3175">
                <a:noFill/>
              </a:ln>
              <a:solidFill>
                <a:schemeClr val="bg1"/>
              </a:solidFill>
              <a:latin typeface="Segoe UI Light" pitchFamily="34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1122" y="3838575"/>
            <a:ext cx="2477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r>
              <a:rPr lang="en-US" sz="1400" spc="-78" dirty="0">
                <a:ln w="31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create new from OSS apps or templates, or </a:t>
            </a:r>
            <a:r>
              <a:rPr lang="en-US" sz="1400" spc="-78" dirty="0" smtClean="0">
                <a:ln w="31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start </a:t>
            </a:r>
            <a:r>
              <a:rPr lang="en-US" sz="1400" spc="-78" dirty="0">
                <a:ln w="31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with existing sites hosted remotely or locally</a:t>
            </a:r>
            <a:endParaRPr lang="en-US" altLang="zh-CN" sz="1400" spc="-78" dirty="0">
              <a:ln w="3175"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algn="ctr"/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3312160" y="3190874"/>
            <a:ext cx="24771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00" spc="-78" dirty="0" smtClean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Create</a:t>
            </a:r>
            <a:endParaRPr lang="en-US" altLang="zh-CN" sz="3400" spc="-78" dirty="0">
              <a:ln w="3175">
                <a:noFill/>
              </a:ln>
              <a:solidFill>
                <a:schemeClr val="bg1"/>
              </a:solidFill>
              <a:latin typeface="Segoe UI Light" pitchFamily="34" charset="0"/>
              <a:cs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12160" y="3838574"/>
            <a:ext cx="2477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r>
              <a:rPr lang="en-US" sz="1400" spc="-78" dirty="0">
                <a:ln w="31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with asp.net, php or node.js, html5,  css3, </a:t>
            </a:r>
            <a:r>
              <a:rPr lang="en-US" sz="1400" spc="-78" dirty="0" err="1">
                <a:ln w="31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javascript</a:t>
            </a:r>
            <a:r>
              <a:rPr lang="en-US" sz="1400" spc="-78" dirty="0">
                <a:ln w="31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400" spc="-78" dirty="0" err="1">
                <a:ln w="31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jquery</a:t>
            </a:r>
            <a:r>
              <a:rPr lang="en-US" sz="1400" spc="-78" dirty="0">
                <a:ln w="31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, </a:t>
            </a:r>
            <a:r>
              <a:rPr lang="en-US" sz="1400" spc="-78" dirty="0" err="1">
                <a:ln w="31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jquery</a:t>
            </a:r>
            <a:r>
              <a:rPr lang="en-US" sz="1400" spc="-78" dirty="0">
                <a:ln w="31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mobile, less, sass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6563" y="3190874"/>
            <a:ext cx="24771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400" spc="-78" dirty="0" smtClean="0">
                <a:ln w="3175">
                  <a:noFill/>
                </a:ln>
                <a:solidFill>
                  <a:schemeClr val="bg1"/>
                </a:solidFill>
                <a:latin typeface="Segoe UI Light" pitchFamily="34" charset="0"/>
                <a:cs typeface="Arial" charset="0"/>
              </a:rPr>
              <a:t>Publish</a:t>
            </a:r>
            <a:endParaRPr lang="en-US" altLang="zh-CN" sz="3400" spc="-78" dirty="0">
              <a:ln w="3175">
                <a:noFill/>
              </a:ln>
              <a:solidFill>
                <a:schemeClr val="bg1"/>
              </a:solidFill>
              <a:latin typeface="Segoe UI Light" pitchFamily="34" charset="0"/>
              <a:cs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16563" y="3838574"/>
            <a:ext cx="2477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r>
              <a:rPr lang="en-US" sz="1400" spc="-78" dirty="0">
                <a:ln w="31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deploy content and database live in </a:t>
            </a:r>
            <a:r>
              <a:rPr lang="en-US" sz="1400" spc="-78" dirty="0" smtClean="0">
                <a:ln w="31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moments, </a:t>
            </a:r>
            <a:r>
              <a:rPr lang="en-US" sz="1400" spc="-78" dirty="0">
                <a:ln w="3175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with support for Windows Azure</a:t>
            </a:r>
            <a:endParaRPr lang="en-US" sz="1400" dirty="0"/>
          </a:p>
        </p:txBody>
      </p:sp>
      <p:pic>
        <p:nvPicPr>
          <p:cNvPr id="27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189" y="1522419"/>
            <a:ext cx="1833944" cy="1446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Freeform 79"/>
          <p:cNvSpPr>
            <a:spLocks noChangeAspect="1" noEditPoints="1"/>
          </p:cNvSpPr>
          <p:nvPr/>
        </p:nvSpPr>
        <p:spPr bwMode="black">
          <a:xfrm>
            <a:off x="1426933" y="1896742"/>
            <a:ext cx="805573" cy="999634"/>
          </a:xfrm>
          <a:custGeom>
            <a:avLst/>
            <a:gdLst>
              <a:gd name="T0" fmla="*/ 277 w 277"/>
              <a:gd name="T1" fmla="*/ 171 h 344"/>
              <a:gd name="T2" fmla="*/ 277 w 277"/>
              <a:gd name="T3" fmla="*/ 251 h 344"/>
              <a:gd name="T4" fmla="*/ 274 w 277"/>
              <a:gd name="T5" fmla="*/ 258 h 344"/>
              <a:gd name="T6" fmla="*/ 251 w 277"/>
              <a:gd name="T7" fmla="*/ 280 h 344"/>
              <a:gd name="T8" fmla="*/ 251 w 277"/>
              <a:gd name="T9" fmla="*/ 295 h 344"/>
              <a:gd name="T10" fmla="*/ 248 w 277"/>
              <a:gd name="T11" fmla="*/ 302 h 344"/>
              <a:gd name="T12" fmla="*/ 241 w 277"/>
              <a:gd name="T13" fmla="*/ 305 h 344"/>
              <a:gd name="T14" fmla="*/ 10 w 277"/>
              <a:gd name="T15" fmla="*/ 305 h 344"/>
              <a:gd name="T16" fmla="*/ 3 w 277"/>
              <a:gd name="T17" fmla="*/ 302 h 344"/>
              <a:gd name="T18" fmla="*/ 0 w 277"/>
              <a:gd name="T19" fmla="*/ 295 h 344"/>
              <a:gd name="T20" fmla="*/ 0 w 277"/>
              <a:gd name="T21" fmla="*/ 9 h 344"/>
              <a:gd name="T22" fmla="*/ 3 w 277"/>
              <a:gd name="T23" fmla="*/ 2 h 344"/>
              <a:gd name="T24" fmla="*/ 10 w 277"/>
              <a:gd name="T25" fmla="*/ 0 h 344"/>
              <a:gd name="T26" fmla="*/ 241 w 277"/>
              <a:gd name="T27" fmla="*/ 0 h 344"/>
              <a:gd name="T28" fmla="*/ 248 w 277"/>
              <a:gd name="T29" fmla="*/ 2 h 344"/>
              <a:gd name="T30" fmla="*/ 251 w 277"/>
              <a:gd name="T31" fmla="*/ 9 h 344"/>
              <a:gd name="T32" fmla="*/ 251 w 277"/>
              <a:gd name="T33" fmla="*/ 143 h 344"/>
              <a:gd name="T34" fmla="*/ 274 w 277"/>
              <a:gd name="T35" fmla="*/ 164 h 344"/>
              <a:gd name="T36" fmla="*/ 277 w 277"/>
              <a:gd name="T37" fmla="*/ 171 h 344"/>
              <a:gd name="T38" fmla="*/ 3 w 277"/>
              <a:gd name="T39" fmla="*/ 2 h 344"/>
              <a:gd name="T40" fmla="*/ 0 w 277"/>
              <a:gd name="T41" fmla="*/ 9 h 344"/>
              <a:gd name="T42" fmla="*/ 0 w 277"/>
              <a:gd name="T43" fmla="*/ 295 h 344"/>
              <a:gd name="T44" fmla="*/ 3 w 277"/>
              <a:gd name="T45" fmla="*/ 302 h 344"/>
              <a:gd name="T46" fmla="*/ 10 w 277"/>
              <a:gd name="T47" fmla="*/ 305 h 344"/>
              <a:gd name="T48" fmla="*/ 199 w 277"/>
              <a:gd name="T49" fmla="*/ 305 h 344"/>
              <a:gd name="T50" fmla="*/ 199 w 277"/>
              <a:gd name="T51" fmla="*/ 191 h 344"/>
              <a:gd name="T52" fmla="*/ 216 w 277"/>
              <a:gd name="T53" fmla="*/ 171 h 344"/>
              <a:gd name="T54" fmla="*/ 222 w 277"/>
              <a:gd name="T55" fmla="*/ 155 h 344"/>
              <a:gd name="T56" fmla="*/ 222 w 277"/>
              <a:gd name="T57" fmla="*/ 56 h 344"/>
              <a:gd name="T58" fmla="*/ 202 w 277"/>
              <a:gd name="T59" fmla="*/ 32 h 344"/>
              <a:gd name="T60" fmla="*/ 31 w 277"/>
              <a:gd name="T61" fmla="*/ 0 h 344"/>
              <a:gd name="T62" fmla="*/ 10 w 277"/>
              <a:gd name="T63" fmla="*/ 0 h 344"/>
              <a:gd name="T64" fmla="*/ 3 w 277"/>
              <a:gd name="T65" fmla="*/ 2 h 344"/>
              <a:gd name="T66" fmla="*/ 200 w 277"/>
              <a:gd name="T67" fmla="*/ 47 h 344"/>
              <a:gd name="T68" fmla="*/ 11 w 277"/>
              <a:gd name="T69" fmla="*/ 11 h 344"/>
              <a:gd name="T70" fmla="*/ 4 w 277"/>
              <a:gd name="T71" fmla="*/ 13 h 344"/>
              <a:gd name="T72" fmla="*/ 0 w 277"/>
              <a:gd name="T73" fmla="*/ 20 h 344"/>
              <a:gd name="T74" fmla="*/ 0 w 277"/>
              <a:gd name="T75" fmla="*/ 302 h 344"/>
              <a:gd name="T76" fmla="*/ 8 w 277"/>
              <a:gd name="T77" fmla="*/ 311 h 344"/>
              <a:gd name="T78" fmla="*/ 173 w 277"/>
              <a:gd name="T79" fmla="*/ 343 h 344"/>
              <a:gd name="T80" fmla="*/ 181 w 277"/>
              <a:gd name="T81" fmla="*/ 341 h 344"/>
              <a:gd name="T82" fmla="*/ 184 w 277"/>
              <a:gd name="T83" fmla="*/ 334 h 344"/>
              <a:gd name="T84" fmla="*/ 184 w 277"/>
              <a:gd name="T85" fmla="*/ 185 h 344"/>
              <a:gd name="T86" fmla="*/ 205 w 277"/>
              <a:gd name="T87" fmla="*/ 161 h 344"/>
              <a:gd name="T88" fmla="*/ 207 w 277"/>
              <a:gd name="T89" fmla="*/ 155 h 344"/>
              <a:gd name="T90" fmla="*/ 207 w 277"/>
              <a:gd name="T91" fmla="*/ 56 h 344"/>
              <a:gd name="T92" fmla="*/ 200 w 277"/>
              <a:gd name="T93" fmla="*/ 47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77" h="344">
                <a:moveTo>
                  <a:pt x="277" y="171"/>
                </a:moveTo>
                <a:cubicBezTo>
                  <a:pt x="277" y="251"/>
                  <a:pt x="277" y="251"/>
                  <a:pt x="277" y="251"/>
                </a:cubicBezTo>
                <a:cubicBezTo>
                  <a:pt x="277" y="254"/>
                  <a:pt x="276" y="256"/>
                  <a:pt x="274" y="258"/>
                </a:cubicBezTo>
                <a:cubicBezTo>
                  <a:pt x="251" y="280"/>
                  <a:pt x="251" y="280"/>
                  <a:pt x="251" y="280"/>
                </a:cubicBezTo>
                <a:cubicBezTo>
                  <a:pt x="251" y="295"/>
                  <a:pt x="251" y="295"/>
                  <a:pt x="251" y="295"/>
                </a:cubicBezTo>
                <a:cubicBezTo>
                  <a:pt x="251" y="298"/>
                  <a:pt x="250" y="300"/>
                  <a:pt x="248" y="302"/>
                </a:cubicBezTo>
                <a:cubicBezTo>
                  <a:pt x="246" y="304"/>
                  <a:pt x="244" y="305"/>
                  <a:pt x="241" y="305"/>
                </a:cubicBezTo>
                <a:cubicBezTo>
                  <a:pt x="10" y="305"/>
                  <a:pt x="10" y="305"/>
                  <a:pt x="10" y="305"/>
                </a:cubicBezTo>
                <a:cubicBezTo>
                  <a:pt x="7" y="305"/>
                  <a:pt x="5" y="304"/>
                  <a:pt x="3" y="302"/>
                </a:cubicBezTo>
                <a:cubicBezTo>
                  <a:pt x="1" y="300"/>
                  <a:pt x="0" y="298"/>
                  <a:pt x="0" y="295"/>
                </a:cubicBezTo>
                <a:cubicBezTo>
                  <a:pt x="0" y="9"/>
                  <a:pt x="0" y="9"/>
                  <a:pt x="0" y="9"/>
                </a:cubicBezTo>
                <a:cubicBezTo>
                  <a:pt x="0" y="6"/>
                  <a:pt x="1" y="4"/>
                  <a:pt x="3" y="2"/>
                </a:cubicBezTo>
                <a:cubicBezTo>
                  <a:pt x="5" y="1"/>
                  <a:pt x="7" y="0"/>
                  <a:pt x="10" y="0"/>
                </a:cubicBezTo>
                <a:cubicBezTo>
                  <a:pt x="241" y="0"/>
                  <a:pt x="241" y="0"/>
                  <a:pt x="241" y="0"/>
                </a:cubicBezTo>
                <a:cubicBezTo>
                  <a:pt x="244" y="0"/>
                  <a:pt x="246" y="1"/>
                  <a:pt x="248" y="2"/>
                </a:cubicBezTo>
                <a:cubicBezTo>
                  <a:pt x="250" y="4"/>
                  <a:pt x="251" y="6"/>
                  <a:pt x="251" y="9"/>
                </a:cubicBezTo>
                <a:cubicBezTo>
                  <a:pt x="251" y="143"/>
                  <a:pt x="251" y="143"/>
                  <a:pt x="251" y="143"/>
                </a:cubicBezTo>
                <a:cubicBezTo>
                  <a:pt x="274" y="164"/>
                  <a:pt x="274" y="164"/>
                  <a:pt x="274" y="164"/>
                </a:cubicBezTo>
                <a:cubicBezTo>
                  <a:pt x="276" y="166"/>
                  <a:pt x="277" y="169"/>
                  <a:pt x="277" y="171"/>
                </a:cubicBezTo>
                <a:close/>
                <a:moveTo>
                  <a:pt x="3" y="2"/>
                </a:moveTo>
                <a:cubicBezTo>
                  <a:pt x="1" y="4"/>
                  <a:pt x="0" y="6"/>
                  <a:pt x="0" y="9"/>
                </a:cubicBezTo>
                <a:cubicBezTo>
                  <a:pt x="0" y="295"/>
                  <a:pt x="0" y="295"/>
                  <a:pt x="0" y="295"/>
                </a:cubicBezTo>
                <a:cubicBezTo>
                  <a:pt x="0" y="298"/>
                  <a:pt x="1" y="300"/>
                  <a:pt x="3" y="302"/>
                </a:cubicBezTo>
                <a:cubicBezTo>
                  <a:pt x="5" y="304"/>
                  <a:pt x="7" y="305"/>
                  <a:pt x="10" y="305"/>
                </a:cubicBezTo>
                <a:cubicBezTo>
                  <a:pt x="199" y="305"/>
                  <a:pt x="199" y="305"/>
                  <a:pt x="199" y="30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204" y="185"/>
                  <a:pt x="216" y="171"/>
                  <a:pt x="216" y="171"/>
                </a:cubicBezTo>
                <a:cubicBezTo>
                  <a:pt x="220" y="166"/>
                  <a:pt x="222" y="161"/>
                  <a:pt x="222" y="155"/>
                </a:cubicBezTo>
                <a:cubicBezTo>
                  <a:pt x="222" y="56"/>
                  <a:pt x="222" y="56"/>
                  <a:pt x="222" y="56"/>
                </a:cubicBezTo>
                <a:cubicBezTo>
                  <a:pt x="222" y="44"/>
                  <a:pt x="214" y="35"/>
                  <a:pt x="202" y="32"/>
                </a:cubicBezTo>
                <a:cubicBezTo>
                  <a:pt x="31" y="0"/>
                  <a:pt x="31" y="0"/>
                  <a:pt x="31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7" y="0"/>
                  <a:pt x="5" y="1"/>
                  <a:pt x="3" y="2"/>
                </a:cubicBezTo>
                <a:close/>
                <a:moveTo>
                  <a:pt x="200" y="47"/>
                </a:moveTo>
                <a:cubicBezTo>
                  <a:pt x="11" y="11"/>
                  <a:pt x="11" y="11"/>
                  <a:pt x="11" y="11"/>
                </a:cubicBezTo>
                <a:cubicBezTo>
                  <a:pt x="9" y="10"/>
                  <a:pt x="6" y="11"/>
                  <a:pt x="4" y="13"/>
                </a:cubicBezTo>
                <a:cubicBezTo>
                  <a:pt x="2" y="14"/>
                  <a:pt x="0" y="17"/>
                  <a:pt x="0" y="20"/>
                </a:cubicBezTo>
                <a:cubicBezTo>
                  <a:pt x="0" y="302"/>
                  <a:pt x="0" y="302"/>
                  <a:pt x="0" y="302"/>
                </a:cubicBezTo>
                <a:cubicBezTo>
                  <a:pt x="0" y="307"/>
                  <a:pt x="4" y="311"/>
                  <a:pt x="8" y="311"/>
                </a:cubicBezTo>
                <a:cubicBezTo>
                  <a:pt x="173" y="343"/>
                  <a:pt x="173" y="343"/>
                  <a:pt x="173" y="343"/>
                </a:cubicBezTo>
                <a:cubicBezTo>
                  <a:pt x="176" y="344"/>
                  <a:pt x="179" y="343"/>
                  <a:pt x="181" y="341"/>
                </a:cubicBezTo>
                <a:cubicBezTo>
                  <a:pt x="183" y="339"/>
                  <a:pt x="184" y="337"/>
                  <a:pt x="184" y="334"/>
                </a:cubicBezTo>
                <a:cubicBezTo>
                  <a:pt x="184" y="185"/>
                  <a:pt x="184" y="185"/>
                  <a:pt x="184" y="185"/>
                </a:cubicBezTo>
                <a:cubicBezTo>
                  <a:pt x="205" y="161"/>
                  <a:pt x="205" y="161"/>
                  <a:pt x="205" y="161"/>
                </a:cubicBezTo>
                <a:cubicBezTo>
                  <a:pt x="206" y="159"/>
                  <a:pt x="207" y="157"/>
                  <a:pt x="207" y="155"/>
                </a:cubicBezTo>
                <a:cubicBezTo>
                  <a:pt x="207" y="56"/>
                  <a:pt x="207" y="56"/>
                  <a:pt x="207" y="56"/>
                </a:cubicBezTo>
                <a:cubicBezTo>
                  <a:pt x="207" y="51"/>
                  <a:pt x="204" y="48"/>
                  <a:pt x="200" y="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vert="horz" wrap="square" lIns="82305" tIns="41153" rIns="82305" bIns="41153" numCol="1" anchor="t" anchorCtr="0" compatLnSpc="1">
            <a:prstTxWarp prst="textNoShape">
              <a:avLst/>
            </a:prstTxWarp>
          </a:bodyPr>
          <a:lstStyle/>
          <a:p>
            <a:endParaRPr lang="en-US" sz="1600"/>
          </a:p>
        </p:txBody>
      </p:sp>
      <p:grpSp>
        <p:nvGrpSpPr>
          <p:cNvPr id="37" name="Group 36"/>
          <p:cNvGrpSpPr>
            <a:grpSpLocks noChangeAspect="1"/>
          </p:cNvGrpSpPr>
          <p:nvPr/>
        </p:nvGrpSpPr>
        <p:grpSpPr bwMode="black">
          <a:xfrm>
            <a:off x="4263242" y="1693965"/>
            <a:ext cx="522514" cy="1276851"/>
            <a:chOff x="3233738" y="168276"/>
            <a:chExt cx="2651125" cy="6480174"/>
          </a:xfrm>
        </p:grpSpPr>
        <p:sp>
          <p:nvSpPr>
            <p:cNvPr id="38" name="Freeform 212"/>
            <p:cNvSpPr>
              <a:spLocks/>
            </p:cNvSpPr>
            <p:nvPr/>
          </p:nvSpPr>
          <p:spPr bwMode="black">
            <a:xfrm>
              <a:off x="3679825" y="5110163"/>
              <a:ext cx="2028825" cy="1538287"/>
            </a:xfrm>
            <a:custGeom>
              <a:avLst/>
              <a:gdLst>
                <a:gd name="T0" fmla="*/ 422 w 541"/>
                <a:gd name="T1" fmla="*/ 196 h 410"/>
                <a:gd name="T2" fmla="*/ 536 w 541"/>
                <a:gd name="T3" fmla="*/ 14 h 410"/>
                <a:gd name="T4" fmla="*/ 528 w 541"/>
                <a:gd name="T5" fmla="*/ 0 h 410"/>
                <a:gd name="T6" fmla="*/ 12 w 541"/>
                <a:gd name="T7" fmla="*/ 0 h 410"/>
                <a:gd name="T8" fmla="*/ 5 w 541"/>
                <a:gd name="T9" fmla="*/ 14 h 410"/>
                <a:gd name="T10" fmla="*/ 138 w 541"/>
                <a:gd name="T11" fmla="*/ 197 h 410"/>
                <a:gd name="T12" fmla="*/ 149 w 541"/>
                <a:gd name="T13" fmla="*/ 206 h 410"/>
                <a:gd name="T14" fmla="*/ 142 w 541"/>
                <a:gd name="T15" fmla="*/ 229 h 410"/>
                <a:gd name="T16" fmla="*/ 152 w 541"/>
                <a:gd name="T17" fmla="*/ 256 h 410"/>
                <a:gd name="T18" fmla="*/ 142 w 541"/>
                <a:gd name="T19" fmla="*/ 282 h 410"/>
                <a:gd name="T20" fmla="*/ 152 w 541"/>
                <a:gd name="T21" fmla="*/ 309 h 410"/>
                <a:gd name="T22" fmla="*/ 142 w 541"/>
                <a:gd name="T23" fmla="*/ 336 h 410"/>
                <a:gd name="T24" fmla="*/ 184 w 541"/>
                <a:gd name="T25" fmla="*/ 377 h 410"/>
                <a:gd name="T26" fmla="*/ 212 w 541"/>
                <a:gd name="T27" fmla="*/ 377 h 410"/>
                <a:gd name="T28" fmla="*/ 234 w 541"/>
                <a:gd name="T29" fmla="*/ 407 h 410"/>
                <a:gd name="T30" fmla="*/ 240 w 541"/>
                <a:gd name="T31" fmla="*/ 410 h 410"/>
                <a:gd name="T32" fmla="*/ 335 w 541"/>
                <a:gd name="T33" fmla="*/ 410 h 410"/>
                <a:gd name="T34" fmla="*/ 341 w 541"/>
                <a:gd name="T35" fmla="*/ 407 h 410"/>
                <a:gd name="T36" fmla="*/ 360 w 541"/>
                <a:gd name="T37" fmla="*/ 377 h 410"/>
                <a:gd name="T38" fmla="*/ 384 w 541"/>
                <a:gd name="T39" fmla="*/ 377 h 410"/>
                <a:gd name="T40" fmla="*/ 425 w 541"/>
                <a:gd name="T41" fmla="*/ 336 h 410"/>
                <a:gd name="T42" fmla="*/ 415 w 541"/>
                <a:gd name="T43" fmla="*/ 309 h 410"/>
                <a:gd name="T44" fmla="*/ 425 w 541"/>
                <a:gd name="T45" fmla="*/ 282 h 410"/>
                <a:gd name="T46" fmla="*/ 415 w 541"/>
                <a:gd name="T47" fmla="*/ 256 h 410"/>
                <a:gd name="T48" fmla="*/ 425 w 541"/>
                <a:gd name="T49" fmla="*/ 229 h 410"/>
                <a:gd name="T50" fmla="*/ 416 w 541"/>
                <a:gd name="T51" fmla="*/ 203 h 410"/>
                <a:gd name="T52" fmla="*/ 422 w 541"/>
                <a:gd name="T53" fmla="*/ 196 h 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41" h="410">
                  <a:moveTo>
                    <a:pt x="422" y="196"/>
                  </a:moveTo>
                  <a:cubicBezTo>
                    <a:pt x="536" y="14"/>
                    <a:pt x="536" y="14"/>
                    <a:pt x="536" y="14"/>
                  </a:cubicBezTo>
                  <a:cubicBezTo>
                    <a:pt x="541" y="7"/>
                    <a:pt x="537" y="0"/>
                    <a:pt x="528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3" y="0"/>
                    <a:pt x="0" y="6"/>
                    <a:pt x="5" y="14"/>
                  </a:cubicBezTo>
                  <a:cubicBezTo>
                    <a:pt x="138" y="197"/>
                    <a:pt x="138" y="197"/>
                    <a:pt x="138" y="197"/>
                  </a:cubicBezTo>
                  <a:cubicBezTo>
                    <a:pt x="140" y="201"/>
                    <a:pt x="145" y="204"/>
                    <a:pt x="149" y="206"/>
                  </a:cubicBezTo>
                  <a:cubicBezTo>
                    <a:pt x="145" y="213"/>
                    <a:pt x="142" y="221"/>
                    <a:pt x="142" y="229"/>
                  </a:cubicBezTo>
                  <a:cubicBezTo>
                    <a:pt x="142" y="239"/>
                    <a:pt x="146" y="248"/>
                    <a:pt x="152" y="256"/>
                  </a:cubicBezTo>
                  <a:cubicBezTo>
                    <a:pt x="146" y="263"/>
                    <a:pt x="142" y="272"/>
                    <a:pt x="142" y="282"/>
                  </a:cubicBezTo>
                  <a:cubicBezTo>
                    <a:pt x="142" y="293"/>
                    <a:pt x="146" y="302"/>
                    <a:pt x="152" y="309"/>
                  </a:cubicBezTo>
                  <a:cubicBezTo>
                    <a:pt x="146" y="316"/>
                    <a:pt x="142" y="326"/>
                    <a:pt x="142" y="336"/>
                  </a:cubicBezTo>
                  <a:cubicBezTo>
                    <a:pt x="142" y="359"/>
                    <a:pt x="161" y="377"/>
                    <a:pt x="184" y="377"/>
                  </a:cubicBezTo>
                  <a:cubicBezTo>
                    <a:pt x="212" y="377"/>
                    <a:pt x="212" y="377"/>
                    <a:pt x="212" y="377"/>
                  </a:cubicBezTo>
                  <a:cubicBezTo>
                    <a:pt x="234" y="407"/>
                    <a:pt x="234" y="407"/>
                    <a:pt x="234" y="407"/>
                  </a:cubicBezTo>
                  <a:cubicBezTo>
                    <a:pt x="235" y="409"/>
                    <a:pt x="238" y="410"/>
                    <a:pt x="240" y="410"/>
                  </a:cubicBezTo>
                  <a:cubicBezTo>
                    <a:pt x="335" y="410"/>
                    <a:pt x="335" y="410"/>
                    <a:pt x="335" y="410"/>
                  </a:cubicBezTo>
                  <a:cubicBezTo>
                    <a:pt x="337" y="410"/>
                    <a:pt x="340" y="409"/>
                    <a:pt x="341" y="407"/>
                  </a:cubicBezTo>
                  <a:cubicBezTo>
                    <a:pt x="360" y="377"/>
                    <a:pt x="360" y="377"/>
                    <a:pt x="360" y="377"/>
                  </a:cubicBezTo>
                  <a:cubicBezTo>
                    <a:pt x="384" y="377"/>
                    <a:pt x="384" y="377"/>
                    <a:pt x="384" y="377"/>
                  </a:cubicBezTo>
                  <a:cubicBezTo>
                    <a:pt x="407" y="377"/>
                    <a:pt x="425" y="359"/>
                    <a:pt x="425" y="336"/>
                  </a:cubicBezTo>
                  <a:cubicBezTo>
                    <a:pt x="425" y="326"/>
                    <a:pt x="421" y="316"/>
                    <a:pt x="415" y="309"/>
                  </a:cubicBezTo>
                  <a:cubicBezTo>
                    <a:pt x="421" y="302"/>
                    <a:pt x="425" y="293"/>
                    <a:pt x="425" y="282"/>
                  </a:cubicBezTo>
                  <a:cubicBezTo>
                    <a:pt x="425" y="272"/>
                    <a:pt x="421" y="263"/>
                    <a:pt x="415" y="256"/>
                  </a:cubicBezTo>
                  <a:cubicBezTo>
                    <a:pt x="421" y="248"/>
                    <a:pt x="425" y="239"/>
                    <a:pt x="425" y="229"/>
                  </a:cubicBezTo>
                  <a:cubicBezTo>
                    <a:pt x="425" y="219"/>
                    <a:pt x="421" y="210"/>
                    <a:pt x="416" y="203"/>
                  </a:cubicBezTo>
                  <a:cubicBezTo>
                    <a:pt x="418" y="201"/>
                    <a:pt x="420" y="198"/>
                    <a:pt x="422" y="19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9" name="Freeform 213"/>
            <p:cNvSpPr>
              <a:spLocks noEditPoints="1"/>
            </p:cNvSpPr>
            <p:nvPr/>
          </p:nvSpPr>
          <p:spPr bwMode="black">
            <a:xfrm>
              <a:off x="3233738" y="168276"/>
              <a:ext cx="2651125" cy="4124325"/>
            </a:xfrm>
            <a:custGeom>
              <a:avLst/>
              <a:gdLst>
                <a:gd name="T0" fmla="*/ 122 w 707"/>
                <a:gd name="T1" fmla="*/ 705 h 1100"/>
                <a:gd name="T2" fmla="*/ 642 w 707"/>
                <a:gd name="T3" fmla="*/ 515 h 1100"/>
                <a:gd name="T4" fmla="*/ 691 w 707"/>
                <a:gd name="T5" fmla="*/ 408 h 1100"/>
                <a:gd name="T6" fmla="*/ 584 w 707"/>
                <a:gd name="T7" fmla="*/ 359 h 1100"/>
                <a:gd name="T8" fmla="*/ 65 w 707"/>
                <a:gd name="T9" fmla="*/ 548 h 1100"/>
                <a:gd name="T10" fmla="*/ 15 w 707"/>
                <a:gd name="T11" fmla="*/ 655 h 1100"/>
                <a:gd name="T12" fmla="*/ 122 w 707"/>
                <a:gd name="T13" fmla="*/ 705 h 1100"/>
                <a:gd name="T14" fmla="*/ 652 w 707"/>
                <a:gd name="T15" fmla="*/ 714 h 1100"/>
                <a:gd name="T16" fmla="*/ 706 w 707"/>
                <a:gd name="T17" fmla="*/ 636 h 1100"/>
                <a:gd name="T18" fmla="*/ 701 w 707"/>
                <a:gd name="T19" fmla="*/ 608 h 1100"/>
                <a:gd name="T20" fmla="*/ 594 w 707"/>
                <a:gd name="T21" fmla="*/ 558 h 1100"/>
                <a:gd name="T22" fmla="*/ 75 w 707"/>
                <a:gd name="T23" fmla="*/ 748 h 1100"/>
                <a:gd name="T24" fmla="*/ 20 w 707"/>
                <a:gd name="T25" fmla="*/ 825 h 1100"/>
                <a:gd name="T26" fmla="*/ 20 w 707"/>
                <a:gd name="T27" fmla="*/ 826 h 1100"/>
                <a:gd name="T28" fmla="*/ 73 w 707"/>
                <a:gd name="T29" fmla="*/ 904 h 1100"/>
                <a:gd name="T30" fmla="*/ 190 w 707"/>
                <a:gd name="T31" fmla="*/ 951 h 1100"/>
                <a:gd name="T32" fmla="*/ 190 w 707"/>
                <a:gd name="T33" fmla="*/ 1014 h 1100"/>
                <a:gd name="T34" fmla="*/ 191 w 707"/>
                <a:gd name="T35" fmla="*/ 1023 h 1100"/>
                <a:gd name="T36" fmla="*/ 132 w 707"/>
                <a:gd name="T37" fmla="*/ 1023 h 1100"/>
                <a:gd name="T38" fmla="*/ 115 w 707"/>
                <a:gd name="T39" fmla="*/ 1040 h 1100"/>
                <a:gd name="T40" fmla="*/ 115 w 707"/>
                <a:gd name="T41" fmla="*/ 1083 h 1100"/>
                <a:gd name="T42" fmla="*/ 132 w 707"/>
                <a:gd name="T43" fmla="*/ 1100 h 1100"/>
                <a:gd name="T44" fmla="*/ 648 w 707"/>
                <a:gd name="T45" fmla="*/ 1100 h 1100"/>
                <a:gd name="T46" fmla="*/ 664 w 707"/>
                <a:gd name="T47" fmla="*/ 1083 h 1100"/>
                <a:gd name="T48" fmla="*/ 664 w 707"/>
                <a:gd name="T49" fmla="*/ 1040 h 1100"/>
                <a:gd name="T50" fmla="*/ 648 w 707"/>
                <a:gd name="T51" fmla="*/ 1023 h 1100"/>
                <a:gd name="T52" fmla="*/ 622 w 707"/>
                <a:gd name="T53" fmla="*/ 1023 h 1100"/>
                <a:gd name="T54" fmla="*/ 622 w 707"/>
                <a:gd name="T55" fmla="*/ 1013 h 1100"/>
                <a:gd name="T56" fmla="*/ 622 w 707"/>
                <a:gd name="T57" fmla="*/ 873 h 1100"/>
                <a:gd name="T58" fmla="*/ 539 w 707"/>
                <a:gd name="T59" fmla="*/ 790 h 1100"/>
                <a:gd name="T60" fmla="*/ 456 w 707"/>
                <a:gd name="T61" fmla="*/ 873 h 1100"/>
                <a:gd name="T62" fmla="*/ 456 w 707"/>
                <a:gd name="T63" fmla="*/ 1013 h 1100"/>
                <a:gd name="T64" fmla="*/ 457 w 707"/>
                <a:gd name="T65" fmla="*/ 1023 h 1100"/>
                <a:gd name="T66" fmla="*/ 355 w 707"/>
                <a:gd name="T67" fmla="*/ 1023 h 1100"/>
                <a:gd name="T68" fmla="*/ 356 w 707"/>
                <a:gd name="T69" fmla="*/ 1014 h 1100"/>
                <a:gd name="T70" fmla="*/ 357 w 707"/>
                <a:gd name="T71" fmla="*/ 895 h 1100"/>
                <a:gd name="T72" fmla="*/ 346 w 707"/>
                <a:gd name="T73" fmla="*/ 855 h 1100"/>
                <a:gd name="T74" fmla="*/ 161 w 707"/>
                <a:gd name="T75" fmla="*/ 885 h 1100"/>
                <a:gd name="T76" fmla="*/ 348 w 707"/>
                <a:gd name="T77" fmla="*/ 826 h 1100"/>
                <a:gd name="T78" fmla="*/ 652 w 707"/>
                <a:gd name="T79" fmla="*/ 714 h 1100"/>
                <a:gd name="T80" fmla="*/ 122 w 707"/>
                <a:gd name="T81" fmla="*/ 500 h 1100"/>
                <a:gd name="T82" fmla="*/ 642 w 707"/>
                <a:gd name="T83" fmla="*/ 310 h 1100"/>
                <a:gd name="T84" fmla="*/ 696 w 707"/>
                <a:gd name="T85" fmla="*/ 232 h 1100"/>
                <a:gd name="T86" fmla="*/ 695 w 707"/>
                <a:gd name="T87" fmla="*/ 223 h 1100"/>
                <a:gd name="T88" fmla="*/ 624 w 707"/>
                <a:gd name="T89" fmla="*/ 149 h 1100"/>
                <a:gd name="T90" fmla="*/ 499 w 707"/>
                <a:gd name="T91" fmla="*/ 132 h 1100"/>
                <a:gd name="T92" fmla="*/ 509 w 707"/>
                <a:gd name="T93" fmla="*/ 93 h 1100"/>
                <a:gd name="T94" fmla="*/ 504 w 707"/>
                <a:gd name="T95" fmla="*/ 66 h 1100"/>
                <a:gd name="T96" fmla="*/ 398 w 707"/>
                <a:gd name="T97" fmla="*/ 15 h 1100"/>
                <a:gd name="T98" fmla="*/ 166 w 707"/>
                <a:gd name="T99" fmla="*/ 96 h 1100"/>
                <a:gd name="T100" fmla="*/ 110 w 707"/>
                <a:gd name="T101" fmla="*/ 175 h 1100"/>
                <a:gd name="T102" fmla="*/ 111 w 707"/>
                <a:gd name="T103" fmla="*/ 184 h 1100"/>
                <a:gd name="T104" fmla="*/ 182 w 707"/>
                <a:gd name="T105" fmla="*/ 257 h 1100"/>
                <a:gd name="T106" fmla="*/ 243 w 707"/>
                <a:gd name="T107" fmla="*/ 266 h 1100"/>
                <a:gd name="T108" fmla="*/ 439 w 707"/>
                <a:gd name="T109" fmla="*/ 213 h 1100"/>
                <a:gd name="T110" fmla="*/ 225 w 707"/>
                <a:gd name="T111" fmla="*/ 285 h 1100"/>
                <a:gd name="T112" fmla="*/ 65 w 707"/>
                <a:gd name="T113" fmla="*/ 343 h 1100"/>
                <a:gd name="T114" fmla="*/ 11 w 707"/>
                <a:gd name="T115" fmla="*/ 422 h 1100"/>
                <a:gd name="T116" fmla="*/ 15 w 707"/>
                <a:gd name="T117" fmla="*/ 451 h 1100"/>
                <a:gd name="T118" fmla="*/ 122 w 707"/>
                <a:gd name="T119" fmla="*/ 500 h 1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7" h="1100">
                  <a:moveTo>
                    <a:pt x="122" y="705"/>
                  </a:moveTo>
                  <a:cubicBezTo>
                    <a:pt x="642" y="515"/>
                    <a:pt x="642" y="515"/>
                    <a:pt x="642" y="515"/>
                  </a:cubicBezTo>
                  <a:cubicBezTo>
                    <a:pt x="684" y="499"/>
                    <a:pt x="707" y="451"/>
                    <a:pt x="691" y="408"/>
                  </a:cubicBezTo>
                  <a:cubicBezTo>
                    <a:pt x="675" y="365"/>
                    <a:pt x="627" y="343"/>
                    <a:pt x="584" y="359"/>
                  </a:cubicBezTo>
                  <a:cubicBezTo>
                    <a:pt x="65" y="548"/>
                    <a:pt x="65" y="548"/>
                    <a:pt x="65" y="548"/>
                  </a:cubicBezTo>
                  <a:cubicBezTo>
                    <a:pt x="22" y="564"/>
                    <a:pt x="0" y="612"/>
                    <a:pt x="15" y="655"/>
                  </a:cubicBezTo>
                  <a:cubicBezTo>
                    <a:pt x="31" y="698"/>
                    <a:pt x="79" y="721"/>
                    <a:pt x="122" y="705"/>
                  </a:cubicBezTo>
                  <a:close/>
                  <a:moveTo>
                    <a:pt x="652" y="714"/>
                  </a:moveTo>
                  <a:cubicBezTo>
                    <a:pt x="685" y="702"/>
                    <a:pt x="706" y="671"/>
                    <a:pt x="706" y="636"/>
                  </a:cubicBezTo>
                  <a:cubicBezTo>
                    <a:pt x="706" y="627"/>
                    <a:pt x="704" y="617"/>
                    <a:pt x="701" y="608"/>
                  </a:cubicBezTo>
                  <a:cubicBezTo>
                    <a:pt x="685" y="565"/>
                    <a:pt x="637" y="543"/>
                    <a:pt x="594" y="558"/>
                  </a:cubicBezTo>
                  <a:cubicBezTo>
                    <a:pt x="75" y="748"/>
                    <a:pt x="75" y="748"/>
                    <a:pt x="75" y="748"/>
                  </a:cubicBezTo>
                  <a:cubicBezTo>
                    <a:pt x="43" y="760"/>
                    <a:pt x="21" y="790"/>
                    <a:pt x="20" y="825"/>
                  </a:cubicBezTo>
                  <a:cubicBezTo>
                    <a:pt x="20" y="826"/>
                    <a:pt x="20" y="826"/>
                    <a:pt x="20" y="826"/>
                  </a:cubicBezTo>
                  <a:cubicBezTo>
                    <a:pt x="20" y="860"/>
                    <a:pt x="41" y="891"/>
                    <a:pt x="73" y="904"/>
                  </a:cubicBezTo>
                  <a:cubicBezTo>
                    <a:pt x="73" y="904"/>
                    <a:pt x="140" y="931"/>
                    <a:pt x="190" y="951"/>
                  </a:cubicBezTo>
                  <a:cubicBezTo>
                    <a:pt x="190" y="982"/>
                    <a:pt x="190" y="1014"/>
                    <a:pt x="190" y="1014"/>
                  </a:cubicBezTo>
                  <a:cubicBezTo>
                    <a:pt x="190" y="1017"/>
                    <a:pt x="190" y="1020"/>
                    <a:pt x="191" y="1023"/>
                  </a:cubicBezTo>
                  <a:cubicBezTo>
                    <a:pt x="132" y="1023"/>
                    <a:pt x="132" y="1023"/>
                    <a:pt x="132" y="1023"/>
                  </a:cubicBezTo>
                  <a:cubicBezTo>
                    <a:pt x="122" y="1023"/>
                    <a:pt x="115" y="1030"/>
                    <a:pt x="115" y="1040"/>
                  </a:cubicBezTo>
                  <a:cubicBezTo>
                    <a:pt x="115" y="1083"/>
                    <a:pt x="115" y="1083"/>
                    <a:pt x="115" y="1083"/>
                  </a:cubicBezTo>
                  <a:cubicBezTo>
                    <a:pt x="115" y="1093"/>
                    <a:pt x="122" y="1100"/>
                    <a:pt x="132" y="1100"/>
                  </a:cubicBezTo>
                  <a:cubicBezTo>
                    <a:pt x="648" y="1100"/>
                    <a:pt x="648" y="1100"/>
                    <a:pt x="648" y="1100"/>
                  </a:cubicBezTo>
                  <a:cubicBezTo>
                    <a:pt x="657" y="1100"/>
                    <a:pt x="664" y="1093"/>
                    <a:pt x="664" y="1083"/>
                  </a:cubicBezTo>
                  <a:cubicBezTo>
                    <a:pt x="664" y="1040"/>
                    <a:pt x="664" y="1040"/>
                    <a:pt x="664" y="1040"/>
                  </a:cubicBezTo>
                  <a:cubicBezTo>
                    <a:pt x="664" y="1030"/>
                    <a:pt x="657" y="1023"/>
                    <a:pt x="648" y="1023"/>
                  </a:cubicBezTo>
                  <a:cubicBezTo>
                    <a:pt x="622" y="1023"/>
                    <a:pt x="622" y="1023"/>
                    <a:pt x="622" y="1023"/>
                  </a:cubicBezTo>
                  <a:cubicBezTo>
                    <a:pt x="622" y="1020"/>
                    <a:pt x="622" y="1017"/>
                    <a:pt x="622" y="1013"/>
                  </a:cubicBezTo>
                  <a:cubicBezTo>
                    <a:pt x="622" y="873"/>
                    <a:pt x="622" y="873"/>
                    <a:pt x="622" y="873"/>
                  </a:cubicBezTo>
                  <a:cubicBezTo>
                    <a:pt x="622" y="827"/>
                    <a:pt x="585" y="790"/>
                    <a:pt x="539" y="790"/>
                  </a:cubicBezTo>
                  <a:cubicBezTo>
                    <a:pt x="493" y="790"/>
                    <a:pt x="456" y="827"/>
                    <a:pt x="456" y="873"/>
                  </a:cubicBezTo>
                  <a:cubicBezTo>
                    <a:pt x="456" y="1013"/>
                    <a:pt x="456" y="1013"/>
                    <a:pt x="456" y="1013"/>
                  </a:cubicBezTo>
                  <a:cubicBezTo>
                    <a:pt x="456" y="1017"/>
                    <a:pt x="456" y="1020"/>
                    <a:pt x="457" y="1023"/>
                  </a:cubicBezTo>
                  <a:cubicBezTo>
                    <a:pt x="355" y="1023"/>
                    <a:pt x="355" y="1023"/>
                    <a:pt x="355" y="1023"/>
                  </a:cubicBezTo>
                  <a:cubicBezTo>
                    <a:pt x="356" y="1020"/>
                    <a:pt x="356" y="1017"/>
                    <a:pt x="356" y="1014"/>
                  </a:cubicBezTo>
                  <a:cubicBezTo>
                    <a:pt x="357" y="895"/>
                    <a:pt x="357" y="895"/>
                    <a:pt x="357" y="895"/>
                  </a:cubicBezTo>
                  <a:cubicBezTo>
                    <a:pt x="357" y="880"/>
                    <a:pt x="353" y="867"/>
                    <a:pt x="346" y="855"/>
                  </a:cubicBezTo>
                  <a:cubicBezTo>
                    <a:pt x="161" y="885"/>
                    <a:pt x="161" y="885"/>
                    <a:pt x="161" y="885"/>
                  </a:cubicBezTo>
                  <a:cubicBezTo>
                    <a:pt x="348" y="826"/>
                    <a:pt x="348" y="826"/>
                    <a:pt x="348" y="826"/>
                  </a:cubicBezTo>
                  <a:cubicBezTo>
                    <a:pt x="495" y="772"/>
                    <a:pt x="652" y="714"/>
                    <a:pt x="652" y="714"/>
                  </a:cubicBezTo>
                  <a:close/>
                  <a:moveTo>
                    <a:pt x="122" y="500"/>
                  </a:moveTo>
                  <a:cubicBezTo>
                    <a:pt x="642" y="310"/>
                    <a:pt x="642" y="310"/>
                    <a:pt x="642" y="310"/>
                  </a:cubicBezTo>
                  <a:cubicBezTo>
                    <a:pt x="675" y="298"/>
                    <a:pt x="696" y="267"/>
                    <a:pt x="696" y="232"/>
                  </a:cubicBezTo>
                  <a:cubicBezTo>
                    <a:pt x="696" y="229"/>
                    <a:pt x="696" y="226"/>
                    <a:pt x="695" y="223"/>
                  </a:cubicBezTo>
                  <a:cubicBezTo>
                    <a:pt x="691" y="185"/>
                    <a:pt x="662" y="155"/>
                    <a:pt x="624" y="149"/>
                  </a:cubicBezTo>
                  <a:cubicBezTo>
                    <a:pt x="624" y="149"/>
                    <a:pt x="551" y="139"/>
                    <a:pt x="499" y="132"/>
                  </a:cubicBezTo>
                  <a:cubicBezTo>
                    <a:pt x="505" y="120"/>
                    <a:pt x="509" y="107"/>
                    <a:pt x="509" y="93"/>
                  </a:cubicBezTo>
                  <a:cubicBezTo>
                    <a:pt x="509" y="84"/>
                    <a:pt x="508" y="75"/>
                    <a:pt x="504" y="66"/>
                  </a:cubicBezTo>
                  <a:cubicBezTo>
                    <a:pt x="489" y="22"/>
                    <a:pt x="441" y="0"/>
                    <a:pt x="398" y="15"/>
                  </a:cubicBezTo>
                  <a:cubicBezTo>
                    <a:pt x="166" y="96"/>
                    <a:pt x="166" y="96"/>
                    <a:pt x="166" y="96"/>
                  </a:cubicBezTo>
                  <a:cubicBezTo>
                    <a:pt x="132" y="109"/>
                    <a:pt x="110" y="140"/>
                    <a:pt x="110" y="175"/>
                  </a:cubicBezTo>
                  <a:cubicBezTo>
                    <a:pt x="110" y="178"/>
                    <a:pt x="110" y="181"/>
                    <a:pt x="111" y="184"/>
                  </a:cubicBezTo>
                  <a:cubicBezTo>
                    <a:pt x="115" y="222"/>
                    <a:pt x="145" y="253"/>
                    <a:pt x="182" y="257"/>
                  </a:cubicBezTo>
                  <a:cubicBezTo>
                    <a:pt x="182" y="257"/>
                    <a:pt x="215" y="262"/>
                    <a:pt x="243" y="266"/>
                  </a:cubicBezTo>
                  <a:cubicBezTo>
                    <a:pt x="439" y="213"/>
                    <a:pt x="439" y="213"/>
                    <a:pt x="439" y="213"/>
                  </a:cubicBezTo>
                  <a:cubicBezTo>
                    <a:pt x="225" y="285"/>
                    <a:pt x="225" y="285"/>
                    <a:pt x="225" y="285"/>
                  </a:cubicBezTo>
                  <a:cubicBezTo>
                    <a:pt x="142" y="315"/>
                    <a:pt x="65" y="343"/>
                    <a:pt x="65" y="343"/>
                  </a:cubicBezTo>
                  <a:cubicBezTo>
                    <a:pt x="31" y="356"/>
                    <a:pt x="11" y="388"/>
                    <a:pt x="11" y="422"/>
                  </a:cubicBezTo>
                  <a:cubicBezTo>
                    <a:pt x="11" y="431"/>
                    <a:pt x="12" y="441"/>
                    <a:pt x="15" y="451"/>
                  </a:cubicBezTo>
                  <a:cubicBezTo>
                    <a:pt x="31" y="494"/>
                    <a:pt x="79" y="516"/>
                    <a:pt x="122" y="5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40" name="Freeform 214"/>
            <p:cNvSpPr>
              <a:spLocks/>
            </p:cNvSpPr>
            <p:nvPr/>
          </p:nvSpPr>
          <p:spPr bwMode="black">
            <a:xfrm>
              <a:off x="3657600" y="4476750"/>
              <a:ext cx="2057400" cy="460375"/>
            </a:xfrm>
            <a:custGeom>
              <a:avLst/>
              <a:gdLst>
                <a:gd name="T0" fmla="*/ 549 w 549"/>
                <a:gd name="T1" fmla="*/ 10 h 123"/>
                <a:gd name="T2" fmla="*/ 535 w 549"/>
                <a:gd name="T3" fmla="*/ 0 h 123"/>
                <a:gd name="T4" fmla="*/ 17 w 549"/>
                <a:gd name="T5" fmla="*/ 0 h 123"/>
                <a:gd name="T6" fmla="*/ 0 w 549"/>
                <a:gd name="T7" fmla="*/ 17 h 123"/>
                <a:gd name="T8" fmla="*/ 0 w 549"/>
                <a:gd name="T9" fmla="*/ 106 h 123"/>
                <a:gd name="T10" fmla="*/ 17 w 549"/>
                <a:gd name="T11" fmla="*/ 123 h 123"/>
                <a:gd name="T12" fmla="*/ 535 w 549"/>
                <a:gd name="T13" fmla="*/ 123 h 123"/>
                <a:gd name="T14" fmla="*/ 549 w 549"/>
                <a:gd name="T15" fmla="*/ 113 h 123"/>
                <a:gd name="T16" fmla="*/ 549 w 549"/>
                <a:gd name="T17" fmla="*/ 1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9" h="123">
                  <a:moveTo>
                    <a:pt x="549" y="10"/>
                  </a:moveTo>
                  <a:cubicBezTo>
                    <a:pt x="547" y="4"/>
                    <a:pt x="541" y="0"/>
                    <a:pt x="535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8" y="123"/>
                    <a:pt x="17" y="123"/>
                  </a:cubicBezTo>
                  <a:cubicBezTo>
                    <a:pt x="535" y="123"/>
                    <a:pt x="535" y="123"/>
                    <a:pt x="535" y="123"/>
                  </a:cubicBezTo>
                  <a:cubicBezTo>
                    <a:pt x="541" y="123"/>
                    <a:pt x="547" y="118"/>
                    <a:pt x="549" y="113"/>
                  </a:cubicBezTo>
                  <a:cubicBezTo>
                    <a:pt x="549" y="10"/>
                    <a:pt x="549" y="10"/>
                    <a:pt x="549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14782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42416"/>
          </a:xfrm>
          <a:prstGeom prst="rect">
            <a:avLst/>
          </a:prstGeom>
          <a:solidFill>
            <a:srgbClr val="5A69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0"/>
            <a:ext cx="9144000" cy="1042416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In The Box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accent5"/>
                </a:solidFill>
              </a:rPr>
              <a:t>Built-in Templates and Popular OSS Apps</a:t>
            </a:r>
          </a:p>
          <a:p>
            <a:r>
              <a:rPr kumimoji="1" lang="en-US" altLang="zh-CN" dirty="0" smtClean="0">
                <a:solidFill>
                  <a:schemeClr val="accent5"/>
                </a:solidFill>
              </a:rPr>
              <a:t>Web Server with PHP, ASP.NET &amp; Node.js</a:t>
            </a:r>
          </a:p>
          <a:p>
            <a:r>
              <a:rPr kumimoji="1" lang="en-US" altLang="zh-CN" dirty="0" smtClean="0">
                <a:solidFill>
                  <a:schemeClr val="accent5"/>
                </a:solidFill>
              </a:rPr>
              <a:t>Full Featured Editor</a:t>
            </a:r>
            <a:endParaRPr kumimoji="1" lang="en-US" altLang="zh-CN" dirty="0">
              <a:solidFill>
                <a:schemeClr val="accent5"/>
              </a:solidFill>
            </a:endParaRPr>
          </a:p>
          <a:p>
            <a:r>
              <a:rPr kumimoji="1" lang="en-US" altLang="zh-CN" dirty="0" smtClean="0">
                <a:solidFill>
                  <a:schemeClr val="accent5"/>
                </a:solidFill>
              </a:rPr>
              <a:t>Database Tools for MySQL &amp; SQL Server</a:t>
            </a:r>
          </a:p>
          <a:p>
            <a:r>
              <a:rPr kumimoji="1" lang="en-US" altLang="zh-CN" dirty="0" smtClean="0">
                <a:solidFill>
                  <a:schemeClr val="accent5"/>
                </a:solidFill>
              </a:rPr>
              <a:t>SEO &amp; Performance Tools</a:t>
            </a:r>
          </a:p>
          <a:p>
            <a:r>
              <a:rPr kumimoji="1" lang="en-US" altLang="zh-CN" dirty="0" smtClean="0">
                <a:solidFill>
                  <a:schemeClr val="accent5"/>
                </a:solidFill>
              </a:rPr>
              <a:t>Publish and Remote Editing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17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4000">
              <a:schemeClr val="tx1"/>
            </a:gs>
            <a:gs pos="0">
              <a:srgbClr val="F16529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" y="567558"/>
            <a:ext cx="8229600" cy="952500"/>
          </a:xfrm>
        </p:spPr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// Web Standards</a:t>
            </a:r>
            <a:endParaRPr kumimoji="1" lang="zh-CN" altLang="en-US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2900" y="119634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2054" name="Picture 6" descr="http://www.w3.org/html/logo/downloads/HTML5_Badge_512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697" y="2943781"/>
            <a:ext cx="2073593" cy="207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4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42416"/>
          </a:xfrm>
          <a:prstGeom prst="rect">
            <a:avLst/>
          </a:prstGeom>
          <a:solidFill>
            <a:srgbClr val="F1652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0"/>
            <a:ext cx="8229600" cy="9525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HTML5 &amp; CSS3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Tools for Mobile</a:t>
            </a:r>
          </a:p>
          <a:p>
            <a:r>
              <a:rPr kumimoji="1" lang="en-US" altLang="zh-CN" dirty="0" smtClean="0"/>
              <a:t>Built-in HTML5 templates</a:t>
            </a:r>
          </a:p>
          <a:p>
            <a:r>
              <a:rPr kumimoji="1" lang="en-US" altLang="zh-CN" dirty="0" smtClean="0"/>
              <a:t>Support for the latest CSS3 Modules</a:t>
            </a:r>
          </a:p>
          <a:p>
            <a:r>
              <a:rPr kumimoji="1" lang="en-US" altLang="zh-CN" dirty="0" smtClean="0"/>
              <a:t>JavaScript IntelliSense</a:t>
            </a:r>
          </a:p>
          <a:p>
            <a:r>
              <a:rPr kumimoji="1" lang="en-US" altLang="zh-CN" dirty="0" smtClean="0"/>
              <a:t>Superior CSS tools </a:t>
            </a:r>
          </a:p>
          <a:p>
            <a:r>
              <a:rPr kumimoji="1" lang="en-US" altLang="zh-CN" dirty="0" smtClean="0"/>
              <a:t>IntelliSense for </a:t>
            </a:r>
            <a:r>
              <a:rPr kumimoji="1" lang="en-US" altLang="zh-CN" dirty="0" err="1" smtClean="0"/>
              <a:t>jQuery</a:t>
            </a:r>
            <a:r>
              <a:rPr kumimoji="1" lang="en-US" altLang="zh-CN" dirty="0" smtClean="0"/>
              <a:t> Mobile</a:t>
            </a:r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Picture 6" descr="http://www.w3.org/html/logo/downloads/HTML5_Badge_512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170" y="111713"/>
            <a:ext cx="818990" cy="81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59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tx1"/>
            </a:gs>
            <a:gs pos="0">
              <a:srgbClr val="5A69A6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" y="567558"/>
            <a:ext cx="8229600" cy="9525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// WebMatrix &amp; PHP</a:t>
            </a:r>
            <a:endParaRPr kumimoji="1" lang="zh-CN" altLang="en-US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2900" y="119634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098" name="Picture 2" descr="http://blog.kualo.com/wp-content/uploads/2012/02/php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40" y="3937922"/>
            <a:ext cx="2042160" cy="107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99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1042416"/>
          </a:xfrm>
          <a:prstGeom prst="rect">
            <a:avLst/>
          </a:prstGeom>
          <a:solidFill>
            <a:srgbClr val="5A69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560" y="0"/>
            <a:ext cx="8229600" cy="9525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FFFF"/>
                </a:solidFill>
              </a:rPr>
              <a:t>WebMatrix for PHP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chemeClr val="accent5"/>
                </a:solidFill>
              </a:rPr>
              <a:t>Install PHP &amp; MySQL on demand</a:t>
            </a:r>
          </a:p>
          <a:p>
            <a:r>
              <a:rPr kumimoji="1" lang="en-US" altLang="zh-CN" dirty="0" smtClean="0">
                <a:solidFill>
                  <a:schemeClr val="accent5"/>
                </a:solidFill>
              </a:rPr>
              <a:t>Get started with the Web Gallery</a:t>
            </a:r>
          </a:p>
          <a:p>
            <a:r>
              <a:rPr kumimoji="1" lang="en-US" altLang="zh-CN" dirty="0" smtClean="0">
                <a:solidFill>
                  <a:schemeClr val="accent5"/>
                </a:solidFill>
              </a:rPr>
              <a:t>Set of pre-built templates</a:t>
            </a:r>
          </a:p>
          <a:p>
            <a:r>
              <a:rPr kumimoji="1" lang="en-US" altLang="zh-CN" dirty="0" smtClean="0">
                <a:solidFill>
                  <a:schemeClr val="accent5"/>
                </a:solidFill>
              </a:rPr>
              <a:t>IntelliSense for PHP &amp; WordPress</a:t>
            </a:r>
          </a:p>
          <a:p>
            <a:r>
              <a:rPr kumimoji="1" lang="en-US" altLang="zh-CN" dirty="0" smtClean="0">
                <a:solidFill>
                  <a:schemeClr val="accent5"/>
                </a:solidFill>
              </a:rPr>
              <a:t>Publish to the cloud</a:t>
            </a:r>
          </a:p>
          <a:p>
            <a:pPr marL="0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6" name="Picture 2" descr="http://blog.kualo.com/wp-content/uploads/2012/02/php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780" y="110326"/>
            <a:ext cx="1135380" cy="59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46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tx1"/>
            </a:gs>
            <a:gs pos="0">
              <a:srgbClr val="58C1D9"/>
            </a:gs>
            <a:gs pos="100000">
              <a:schemeClr val="tx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" y="567558"/>
            <a:ext cx="8229600" cy="952500"/>
          </a:xfrm>
        </p:spPr>
        <p:txBody>
          <a:bodyPr/>
          <a:lstStyle/>
          <a:p>
            <a:r>
              <a:rPr kumimoji="1" lang="en-US" altLang="zh-CN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kumimoji="1" lang="en-US" altLang="zh-CN" dirty="0" smtClean="0">
                <a:solidFill>
                  <a:srgbClr val="FFFFFF"/>
                </a:solidFill>
                <a:latin typeface="Consolas" pitchFamily="49" charset="0"/>
                <a:cs typeface="Consolas" pitchFamily="49" charset="0"/>
              </a:rPr>
              <a:t>TO THE CLOUD!</a:t>
            </a:r>
            <a:endParaRPr kumimoji="1" lang="zh-CN" altLang="en-US" dirty="0">
              <a:solidFill>
                <a:srgbClr val="FFFF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42900" y="119634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27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bMatrixThemeLight(16x10)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atrix Light">
      <a:majorFont>
        <a:latin typeface="Segoe Light"/>
        <a:ea typeface=""/>
        <a:cs typeface=""/>
      </a:majorFont>
      <a:minorFont>
        <a:latin typeface="Segoe Light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WebMatrixThemeLight(16x10).thmx</Template>
  <TotalTime>372</TotalTime>
  <Words>250</Words>
  <Application>Microsoft Office PowerPoint</Application>
  <PresentationFormat>On-screen Show (16:10)</PresentationFormat>
  <Paragraphs>93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WebMatrixThemeLight(16x10)</vt:lpstr>
      <vt:lpstr>WebMatrix 2</vt:lpstr>
      <vt:lpstr>{ whoami: ‘Justin Beckwith’ }</vt:lpstr>
      <vt:lpstr>Everything You Need</vt:lpstr>
      <vt:lpstr>In The Box</vt:lpstr>
      <vt:lpstr>// Web Standards</vt:lpstr>
      <vt:lpstr>HTML5 &amp; CSS3</vt:lpstr>
      <vt:lpstr>// WebMatrix &amp; PHP</vt:lpstr>
      <vt:lpstr>WebMatrix for PHP</vt:lpstr>
      <vt:lpstr>// TO THE CLOUD!</vt:lpstr>
      <vt:lpstr>Publishing</vt:lpstr>
      <vt:lpstr>// Remote Editing</vt:lpstr>
      <vt:lpstr>Remote Editing</vt:lpstr>
      <vt:lpstr>Thank You!</vt:lpstr>
    </vt:vector>
  </TitlesOfParts>
  <Company>isoftstone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Erich Lin</dc:creator>
  <cp:lastModifiedBy>Justin Beckwith</cp:lastModifiedBy>
  <cp:revision>65</cp:revision>
  <dcterms:created xsi:type="dcterms:W3CDTF">2012-05-23T22:52:47Z</dcterms:created>
  <dcterms:modified xsi:type="dcterms:W3CDTF">2012-06-09T14:32:36Z</dcterms:modified>
</cp:coreProperties>
</file>