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4008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01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748242"/>
            <a:ext cx="544068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401359"/>
            <a:ext cx="48006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1250-1A1A-476F-B02A-B99443B490C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9045-C771-490D-80D6-F81DD9720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6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1250-1A1A-476F-B02A-B99443B490C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9045-C771-490D-80D6-F81DD9720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2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243417"/>
            <a:ext cx="1380173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243417"/>
            <a:ext cx="4060508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1250-1A1A-476F-B02A-B99443B490C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9045-C771-490D-80D6-F81DD9720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1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1250-1A1A-476F-B02A-B99443B490C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9045-C771-490D-80D6-F81DD9720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5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139826"/>
            <a:ext cx="552069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059643"/>
            <a:ext cx="552069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1250-1A1A-476F-B02A-B99443B490C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9045-C771-490D-80D6-F81DD9720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0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217083"/>
            <a:ext cx="272034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217083"/>
            <a:ext cx="272034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1250-1A1A-476F-B02A-B99443B490C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9045-C771-490D-80D6-F81DD9720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1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418"/>
            <a:ext cx="552069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120775"/>
            <a:ext cx="270783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670050"/>
            <a:ext cx="270783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120775"/>
            <a:ext cx="2721174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670050"/>
            <a:ext cx="272117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1250-1A1A-476F-B02A-B99443B490C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9045-C771-490D-80D6-F81DD9720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5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1250-1A1A-476F-B02A-B99443B490C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9045-C771-490D-80D6-F81DD9720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5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1250-1A1A-476F-B02A-B99443B490C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9045-C771-490D-80D6-F81DD9720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3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04800"/>
            <a:ext cx="2064425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658285"/>
            <a:ext cx="3240405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371600"/>
            <a:ext cx="2064425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1250-1A1A-476F-B02A-B99443B490C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9045-C771-490D-80D6-F81DD9720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3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04800"/>
            <a:ext cx="2064425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658285"/>
            <a:ext cx="3240405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371600"/>
            <a:ext cx="2064425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1250-1A1A-476F-B02A-B99443B490C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9045-C771-490D-80D6-F81DD9720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6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43418"/>
            <a:ext cx="552069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217083"/>
            <a:ext cx="552069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4237568"/>
            <a:ext cx="14401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71250-1A1A-476F-B02A-B99443B490C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4237568"/>
            <a:ext cx="216027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4237568"/>
            <a:ext cx="14401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C9045-C771-490D-80D6-F81DD9720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BA78B7-3596-45B0-AF40-1B7A86810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95600" y="254801"/>
            <a:ext cx="12192000" cy="406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5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1793B7-12AD-4041-A935-3B28EDEE3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90" y="0"/>
            <a:ext cx="57918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5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Kuanshi ZHONG</dc:creator>
  <cp:lastModifiedBy>Kuanshi ZHONG</cp:lastModifiedBy>
  <cp:revision>2</cp:revision>
  <dcterms:created xsi:type="dcterms:W3CDTF">2020-11-24T20:29:29Z</dcterms:created>
  <dcterms:modified xsi:type="dcterms:W3CDTF">2020-11-24T23:52:02Z</dcterms:modified>
</cp:coreProperties>
</file>