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6.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7.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8.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9.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0.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11.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2.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13.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14.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15.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16.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17.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18.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19.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20.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957" r:id="rId3"/>
    <p:sldId id="932" r:id="rId4"/>
    <p:sldId id="797" r:id="rId5"/>
    <p:sldId id="570" r:id="rId6"/>
    <p:sldId id="793" r:id="rId7"/>
    <p:sldId id="571" r:id="rId8"/>
    <p:sldId id="935" r:id="rId9"/>
    <p:sldId id="637" r:id="rId10"/>
    <p:sldId id="941" r:id="rId11"/>
    <p:sldId id="960" r:id="rId12"/>
    <p:sldId id="831" r:id="rId13"/>
    <p:sldId id="688" r:id="rId14"/>
    <p:sldId id="795" r:id="rId15"/>
    <p:sldId id="832" r:id="rId16"/>
    <p:sldId id="583" r:id="rId17"/>
    <p:sldId id="890" r:id="rId18"/>
    <p:sldId id="891" r:id="rId19"/>
    <p:sldId id="892" r:id="rId20"/>
    <p:sldId id="959" r:id="rId21"/>
    <p:sldId id="850" r:id="rId22"/>
  </p:sldIdLst>
  <p:sldSz cx="9144000" cy="6858000" type="screen4x3"/>
  <p:notesSz cx="6858000" cy="9296400"/>
  <p:custDataLst>
    <p:tags r:id="rId25"/>
  </p:custDataLst>
  <p:defaultTextStyle>
    <a:defPPr>
      <a:defRPr lang="fr-F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phaine Hérault" initials="TH" lastIdx="1" clrIdx="0">
    <p:extLst>
      <p:ext uri="{19B8F6BF-5375-455C-9EA6-DF929625EA0E}">
        <p15:presenceInfo xmlns:p15="http://schemas.microsoft.com/office/powerpoint/2012/main" userId="S-1-5-21-1525630109-3604497247-1345404988-34865" providerId="AD"/>
      </p:ext>
    </p:extLst>
  </p:cmAuthor>
  <p:cmAuthor id="2" name="Brendan Fitzgibbon" initials="BF" lastIdx="1" clrIdx="1">
    <p:extLst>
      <p:ext uri="{19B8F6BF-5375-455C-9EA6-DF929625EA0E}">
        <p15:presenceInfo xmlns:p15="http://schemas.microsoft.com/office/powerpoint/2012/main" userId="S-1-5-21-1525630109-3604497247-1345404988-330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25A"/>
    <a:srgbClr val="291AE6"/>
    <a:srgbClr val="FBF169"/>
    <a:srgbClr val="EADA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25" autoAdjust="0"/>
    <p:restoredTop sz="63037" autoAdjust="0"/>
  </p:normalViewPr>
  <p:slideViewPr>
    <p:cSldViewPr>
      <p:cViewPr varScale="1">
        <p:scale>
          <a:sx n="50" d="100"/>
          <a:sy n="50" d="100"/>
        </p:scale>
        <p:origin x="984" y="29"/>
      </p:cViewPr>
      <p:guideLst>
        <p:guide orient="horz" pos="2160"/>
        <p:guide pos="2880"/>
      </p:guideLst>
    </p:cSldViewPr>
  </p:slideViewPr>
  <p:outlineViewPr>
    <p:cViewPr>
      <p:scale>
        <a:sx n="33" d="100"/>
        <a:sy n="33" d="100"/>
      </p:scale>
      <p:origin x="0" y="0"/>
    </p:cViewPr>
  </p:outlineViewPr>
  <p:notesTextViewPr>
    <p:cViewPr>
      <p:scale>
        <a:sx n="3" d="2"/>
        <a:sy n="3" d="2"/>
      </p:scale>
      <p:origin x="0" y="-470"/>
    </p:cViewPr>
  </p:notesTextViewPr>
  <p:sorterViewPr>
    <p:cViewPr>
      <p:scale>
        <a:sx n="130" d="100"/>
        <a:sy n="130" d="100"/>
      </p:scale>
      <p:origin x="0" y="0"/>
    </p:cViewPr>
  </p:sorterViewPr>
  <p:notesViewPr>
    <p:cSldViewPr>
      <p:cViewPr varScale="1">
        <p:scale>
          <a:sx n="65" d="100"/>
          <a:sy n="65" d="100"/>
        </p:scale>
        <p:origin x="845" y="62"/>
      </p:cViewPr>
      <p:guideLst>
        <p:guide orient="horz" pos="2928"/>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Feuil1!$B$1</c:f>
              <c:strCache>
                <c:ptCount val="1"/>
                <c:pt idx="0">
                  <c:v>Série 1</c:v>
                </c:pt>
              </c:strCache>
            </c:strRef>
          </c:tx>
          <c:invertIfNegative val="0"/>
          <c:cat>
            <c:strRef>
              <c:f>Feuil1!$A$2:$A$5</c:f>
              <c:strCache>
                <c:ptCount val="4"/>
                <c:pt idx="0">
                  <c:v>Catégorie 1</c:v>
                </c:pt>
                <c:pt idx="1">
                  <c:v>Catégorie 2</c:v>
                </c:pt>
                <c:pt idx="2">
                  <c:v>Catégorie 3</c:v>
                </c:pt>
                <c:pt idx="3">
                  <c:v>Catégorie 4</c:v>
                </c:pt>
              </c:strCache>
            </c:strRef>
          </c:cat>
          <c:val>
            <c:numRef>
              <c:f>Feuil1!$B$2:$B$5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F44-49A9-83FF-AC95E7E41D77}"/>
            </c:ext>
          </c:extLst>
        </c:ser>
        <c:ser>
          <c:idx val="1"/>
          <c:order val="1"/>
          <c:tx>
            <c:strRef>
              <c:f>Feuil1!$C$1</c:f>
              <c:strCache>
                <c:ptCount val="1"/>
                <c:pt idx="0">
                  <c:v>Série 2</c:v>
                </c:pt>
              </c:strCache>
            </c:strRef>
          </c:tx>
          <c:invertIfNegative val="0"/>
          <c:cat>
            <c:strRef>
              <c:f>Feuil1!$A$2:$A$5</c:f>
              <c:strCache>
                <c:ptCount val="4"/>
                <c:pt idx="0">
                  <c:v>Catégorie 1</c:v>
                </c:pt>
                <c:pt idx="1">
                  <c:v>Catégorie 2</c:v>
                </c:pt>
                <c:pt idx="2">
                  <c:v>Catégorie 3</c:v>
                </c:pt>
                <c:pt idx="3">
                  <c:v>Catégorie 4</c:v>
                </c:pt>
              </c:strCache>
            </c:strRef>
          </c:cat>
          <c:val>
            <c:numRef>
              <c:f>Feuil1!$C$2:$C$5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F44-49A9-83FF-AC95E7E41D77}"/>
            </c:ext>
          </c:extLst>
        </c:ser>
        <c:ser>
          <c:idx val="2"/>
          <c:order val="2"/>
          <c:tx>
            <c:strRef>
              <c:f>Feuil1!$D$1</c:f>
              <c:strCache>
                <c:ptCount val="1"/>
                <c:pt idx="0">
                  <c:v>Série 3</c:v>
                </c:pt>
              </c:strCache>
            </c:strRef>
          </c:tx>
          <c:invertIfNegative val="0"/>
          <c:cat>
            <c:strRef>
              <c:f>Feuil1!$A$2:$A$5</c:f>
              <c:strCache>
                <c:ptCount val="4"/>
                <c:pt idx="0">
                  <c:v>Catégorie 1</c:v>
                </c:pt>
                <c:pt idx="1">
                  <c:v>Catégorie 2</c:v>
                </c:pt>
                <c:pt idx="2">
                  <c:v>Catégorie 3</c:v>
                </c:pt>
                <c:pt idx="3">
                  <c:v>Catégorie 4</c:v>
                </c:pt>
              </c:strCache>
            </c:strRef>
          </c:cat>
          <c:val>
            <c:numRef>
              <c:f>Feuil1!$D$2:$D$5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F44-49A9-83FF-AC95E7E41D77}"/>
            </c:ext>
          </c:extLst>
        </c:ser>
        <c:dLbls>
          <c:showLegendKey val="0"/>
          <c:showVal val="0"/>
          <c:showCatName val="0"/>
          <c:showSerName val="0"/>
          <c:showPercent val="0"/>
          <c:showBubbleSize val="0"/>
        </c:dLbls>
        <c:gapWidth val="150"/>
        <c:shape val="box"/>
        <c:axId val="523916752"/>
        <c:axId val="523938312"/>
        <c:axId val="523525152"/>
      </c:bar3DChart>
      <c:catAx>
        <c:axId val="523916752"/>
        <c:scaling>
          <c:orientation val="minMax"/>
        </c:scaling>
        <c:delete val="0"/>
        <c:axPos val="b"/>
        <c:numFmt formatCode="General" sourceLinked="1"/>
        <c:majorTickMark val="out"/>
        <c:minorTickMark val="none"/>
        <c:tickLblPos val="nextTo"/>
        <c:crossAx val="523938312"/>
        <c:crosses val="autoZero"/>
        <c:auto val="1"/>
        <c:lblAlgn val="ctr"/>
        <c:lblOffset val="100"/>
        <c:noMultiLvlLbl val="0"/>
      </c:catAx>
      <c:valAx>
        <c:axId val="523938312"/>
        <c:scaling>
          <c:orientation val="minMax"/>
        </c:scaling>
        <c:delete val="0"/>
        <c:axPos val="l"/>
        <c:majorGridlines/>
        <c:numFmt formatCode="General" sourceLinked="1"/>
        <c:majorTickMark val="out"/>
        <c:minorTickMark val="none"/>
        <c:tickLblPos val="nextTo"/>
        <c:crossAx val="523916752"/>
        <c:crosses val="autoZero"/>
        <c:crossBetween val="between"/>
      </c:valAx>
      <c:serAx>
        <c:axId val="523525152"/>
        <c:scaling>
          <c:orientation val="minMax"/>
        </c:scaling>
        <c:delete val="0"/>
        <c:axPos val="b"/>
        <c:majorTickMark val="out"/>
        <c:minorTickMark val="none"/>
        <c:tickLblPos val="nextTo"/>
        <c:crossAx val="523938312"/>
        <c:crosses val="autoZero"/>
      </c:serAx>
    </c:plotArea>
    <c:legend>
      <c:legendPos val="r"/>
      <c:overlay val="0"/>
    </c:legend>
    <c:plotVisOnly val="1"/>
    <c:dispBlanksAs val="gap"/>
    <c:showDLblsOverMax val="0"/>
  </c:chart>
  <c:txPr>
    <a:bodyPr/>
    <a:lstStyle/>
    <a:p>
      <a:pPr>
        <a:defRPr sz="1800"/>
      </a:pPr>
      <a:endParaRPr lang="ro-RO"/>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5CC694-4575-47C7-8540-94B0F1DF37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CA"/>
        </a:p>
      </dgm:t>
    </dgm:pt>
    <dgm:pt modelId="{13843F7D-F726-4123-BA44-64F1EBB13BFE}">
      <dgm:prSet custT="1"/>
      <dgm:spPr/>
      <dgm:t>
        <a:bodyPr/>
        <a:lstStyle/>
        <a:p>
          <a:pPr algn="ctr" rtl="0"/>
          <a:r>
            <a:rPr lang="en-CA" sz="3600" b="1" noProof="0" dirty="0"/>
            <a:t>Search by Citation</a:t>
          </a:r>
        </a:p>
        <a:p>
          <a:pPr algn="ctr" rtl="0"/>
          <a:r>
            <a:rPr lang="en-CA" sz="3600" b="1" noProof="0" dirty="0"/>
            <a:t>(Cited Reference Search)</a:t>
          </a:r>
          <a:endParaRPr lang="en-CA" sz="3600" b="1" noProof="0" dirty="0">
            <a:solidFill>
              <a:schemeClr val="bg1"/>
            </a:solidFill>
          </a:endParaRPr>
        </a:p>
      </dgm:t>
    </dgm:pt>
    <dgm:pt modelId="{AF75F13E-23FA-4DE6-ADA5-DB41805152F1}" type="parTrans" cxnId="{09A2ADFE-0CA2-473B-ACB4-F92165406B25}">
      <dgm:prSet/>
      <dgm:spPr/>
      <dgm:t>
        <a:bodyPr/>
        <a:lstStyle/>
        <a:p>
          <a:endParaRPr lang="fr-CA"/>
        </a:p>
      </dgm:t>
    </dgm:pt>
    <dgm:pt modelId="{5723D2B6-C11F-4B77-8640-BB5095BC03F1}" type="sibTrans" cxnId="{09A2ADFE-0CA2-473B-ACB4-F92165406B25}">
      <dgm:prSet/>
      <dgm:spPr/>
      <dgm:t>
        <a:bodyPr/>
        <a:lstStyle/>
        <a:p>
          <a:endParaRPr lang="fr-CA"/>
        </a:p>
      </dgm:t>
    </dgm:pt>
    <dgm:pt modelId="{563D9ADD-6620-4EF5-8380-F6EA6C64ABBE}" type="pres">
      <dgm:prSet presAssocID="{A15CC694-4575-47C7-8540-94B0F1DF3748}" presName="linear" presStyleCnt="0">
        <dgm:presLayoutVars>
          <dgm:animLvl val="lvl"/>
          <dgm:resizeHandles val="exact"/>
        </dgm:presLayoutVars>
      </dgm:prSet>
      <dgm:spPr/>
      <dgm:t>
        <a:bodyPr/>
        <a:lstStyle/>
        <a:p>
          <a:endParaRPr lang="fr-FR"/>
        </a:p>
      </dgm:t>
    </dgm:pt>
    <dgm:pt modelId="{337BDECD-BA47-4D44-A874-F4429B1F06D7}" type="pres">
      <dgm:prSet presAssocID="{13843F7D-F726-4123-BA44-64F1EBB13BFE}" presName="parentText" presStyleLbl="node1" presStyleIdx="0" presStyleCnt="1" custLinFactNeighborY="23370">
        <dgm:presLayoutVars>
          <dgm:chMax val="0"/>
          <dgm:bulletEnabled val="1"/>
        </dgm:presLayoutVars>
      </dgm:prSet>
      <dgm:spPr/>
      <dgm:t>
        <a:bodyPr/>
        <a:lstStyle/>
        <a:p>
          <a:endParaRPr lang="fr-FR"/>
        </a:p>
      </dgm:t>
    </dgm:pt>
  </dgm:ptLst>
  <dgm:cxnLst>
    <dgm:cxn modelId="{FF779800-D73E-4CAC-9A57-0C34E8F0C869}" type="presOf" srcId="{A15CC694-4575-47C7-8540-94B0F1DF3748}" destId="{563D9ADD-6620-4EF5-8380-F6EA6C64ABBE}" srcOrd="0" destOrd="0" presId="urn:microsoft.com/office/officeart/2005/8/layout/vList2"/>
    <dgm:cxn modelId="{09A2ADFE-0CA2-473B-ACB4-F92165406B25}" srcId="{A15CC694-4575-47C7-8540-94B0F1DF3748}" destId="{13843F7D-F726-4123-BA44-64F1EBB13BFE}" srcOrd="0" destOrd="0" parTransId="{AF75F13E-23FA-4DE6-ADA5-DB41805152F1}" sibTransId="{5723D2B6-C11F-4B77-8640-BB5095BC03F1}"/>
    <dgm:cxn modelId="{D0A2AFCA-8A8D-49C9-8F3D-A65E0EEA0FE7}" type="presOf" srcId="{13843F7D-F726-4123-BA44-64F1EBB13BFE}" destId="{337BDECD-BA47-4D44-A874-F4429B1F06D7}" srcOrd="0" destOrd="0" presId="urn:microsoft.com/office/officeart/2005/8/layout/vList2"/>
    <dgm:cxn modelId="{4BA38457-FD16-42C5-8059-85A222F821CC}" type="presParOf" srcId="{563D9ADD-6620-4EF5-8380-F6EA6C64ABBE}" destId="{337BDECD-BA47-4D44-A874-F4429B1F06D7}"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BDECD-BA47-4D44-A874-F4429B1F06D7}">
      <dsp:nvSpPr>
        <dsp:cNvPr id="0" name=""/>
        <dsp:cNvSpPr/>
      </dsp:nvSpPr>
      <dsp:spPr>
        <a:xfrm>
          <a:off x="0" y="309140"/>
          <a:ext cx="8229600" cy="16350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CA" sz="3600" b="1" kern="1200" noProof="0" dirty="0"/>
            <a:t>Search by Citation</a:t>
          </a:r>
        </a:p>
        <a:p>
          <a:pPr lvl="0" algn="ctr" defTabSz="1600200" rtl="0">
            <a:lnSpc>
              <a:spcPct val="90000"/>
            </a:lnSpc>
            <a:spcBef>
              <a:spcPct val="0"/>
            </a:spcBef>
            <a:spcAft>
              <a:spcPct val="35000"/>
            </a:spcAft>
          </a:pPr>
          <a:r>
            <a:rPr lang="en-CA" sz="3600" b="1" kern="1200" noProof="0" dirty="0"/>
            <a:t>(Cited Reference Search)</a:t>
          </a:r>
          <a:endParaRPr lang="en-CA" sz="3600" b="1" kern="1200" noProof="0" dirty="0">
            <a:solidFill>
              <a:schemeClr val="bg1"/>
            </a:solidFill>
          </a:endParaRPr>
        </a:p>
      </dsp:txBody>
      <dsp:txXfrm>
        <a:off x="79818" y="388958"/>
        <a:ext cx="8069964" cy="1475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pied de page 3"/>
          <p:cNvSpPr>
            <a:spLocks noGrp="1"/>
          </p:cNvSpPr>
          <p:nvPr>
            <p:ph type="ftr" sz="quarter" idx="2"/>
          </p:nvPr>
        </p:nvSpPr>
        <p:spPr>
          <a:xfrm>
            <a:off x="3" y="8829676"/>
            <a:ext cx="2972421" cy="465137"/>
          </a:xfrm>
          <a:prstGeom prst="rect">
            <a:avLst/>
          </a:prstGeom>
        </p:spPr>
        <p:txBody>
          <a:bodyPr vert="horz" lIns="91072" tIns="45536" rIns="91072" bIns="45536" rtlCol="0" anchor="b"/>
          <a:lstStyle>
            <a:lvl1pPr algn="l" eaLnBrk="1" fontAlgn="auto" hangingPunct="1">
              <a:spcBef>
                <a:spcPts val="0"/>
              </a:spcBef>
              <a:spcAft>
                <a:spcPts val="0"/>
              </a:spcAft>
              <a:defRPr sz="1200">
                <a:latin typeface="+mn-lt"/>
                <a:cs typeface="+mn-cs"/>
              </a:defRPr>
            </a:lvl1pPr>
          </a:lstStyle>
          <a:p>
            <a:pPr>
              <a:defRPr/>
            </a:pPr>
            <a:endParaRPr lang="fr-CA"/>
          </a:p>
        </p:txBody>
      </p:sp>
      <p:sp>
        <p:nvSpPr>
          <p:cNvPr id="5" name="Espace réservé du numéro de diapositive 4"/>
          <p:cNvSpPr>
            <a:spLocks noGrp="1"/>
          </p:cNvSpPr>
          <p:nvPr>
            <p:ph type="sldNum" sz="quarter" idx="3"/>
          </p:nvPr>
        </p:nvSpPr>
        <p:spPr>
          <a:xfrm>
            <a:off x="3884029" y="8829676"/>
            <a:ext cx="2972421" cy="465137"/>
          </a:xfrm>
          <a:prstGeom prst="rect">
            <a:avLst/>
          </a:prstGeom>
        </p:spPr>
        <p:txBody>
          <a:bodyPr vert="horz" wrap="square" lIns="91072" tIns="45536" rIns="91072" bIns="45536"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5683866-7F95-400E-9890-CA4D49A48A88}" type="slidenum">
              <a:rPr lang="fr-CA" altLang="fr-FR"/>
              <a:pPr>
                <a:defRPr/>
              </a:pPr>
              <a:t>‹N°›</a:t>
            </a:fld>
            <a:endParaRPr lang="fr-CA" altLang="fr-FR"/>
          </a:p>
        </p:txBody>
      </p:sp>
    </p:spTree>
    <p:extLst>
      <p:ext uri="{BB962C8B-B14F-4D97-AF65-F5344CB8AC3E}">
        <p14:creationId xmlns:p14="http://schemas.microsoft.com/office/powerpoint/2010/main" val="1327735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3" y="1"/>
            <a:ext cx="2972421" cy="465137"/>
          </a:xfrm>
          <a:prstGeom prst="rect">
            <a:avLst/>
          </a:prstGeom>
        </p:spPr>
        <p:txBody>
          <a:bodyPr vert="horz" lIns="92802" tIns="46402" rIns="92802" bIns="46402" rtlCol="0"/>
          <a:lstStyle>
            <a:lvl1pPr algn="l" eaLnBrk="1" fontAlgn="auto" hangingPunct="1">
              <a:spcBef>
                <a:spcPts val="0"/>
              </a:spcBef>
              <a:spcAft>
                <a:spcPts val="0"/>
              </a:spcAft>
              <a:defRPr sz="1200">
                <a:latin typeface="+mn-lt"/>
                <a:cs typeface="+mn-cs"/>
              </a:defRPr>
            </a:lvl1pPr>
          </a:lstStyle>
          <a:p>
            <a:pPr>
              <a:defRPr/>
            </a:pPr>
            <a:endParaRPr lang="fr-CA"/>
          </a:p>
        </p:txBody>
      </p:sp>
      <p:sp>
        <p:nvSpPr>
          <p:cNvPr id="3" name="Espace réservé de la date 2"/>
          <p:cNvSpPr>
            <a:spLocks noGrp="1"/>
          </p:cNvSpPr>
          <p:nvPr>
            <p:ph type="dt" idx="1"/>
          </p:nvPr>
        </p:nvSpPr>
        <p:spPr>
          <a:xfrm>
            <a:off x="3884029" y="1"/>
            <a:ext cx="2972421" cy="465137"/>
          </a:xfrm>
          <a:prstGeom prst="rect">
            <a:avLst/>
          </a:prstGeom>
        </p:spPr>
        <p:txBody>
          <a:bodyPr vert="horz" lIns="92802" tIns="46402" rIns="92802" bIns="46402" rtlCol="0"/>
          <a:lstStyle>
            <a:lvl1pPr algn="r" eaLnBrk="1" fontAlgn="auto" hangingPunct="1">
              <a:spcBef>
                <a:spcPts val="0"/>
              </a:spcBef>
              <a:spcAft>
                <a:spcPts val="0"/>
              </a:spcAft>
              <a:defRPr sz="1200">
                <a:latin typeface="+mn-lt"/>
                <a:cs typeface="+mn-cs"/>
              </a:defRPr>
            </a:lvl1pPr>
          </a:lstStyle>
          <a:p>
            <a:pPr>
              <a:defRPr/>
            </a:pPr>
            <a:fld id="{A90D6FCE-11F7-45C1-A5D9-99E33F7CF343}" type="datetimeFigureOut">
              <a:rPr lang="fr-FR"/>
              <a:pPr>
                <a:defRPr/>
              </a:pPr>
              <a:t>27/09/2023</a:t>
            </a:fld>
            <a:endParaRPr lang="fr-CA"/>
          </a:p>
        </p:txBody>
      </p:sp>
      <p:sp>
        <p:nvSpPr>
          <p:cNvPr id="4" name="Espace réservé de l'image des diapositives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2802" tIns="46402" rIns="92802" bIns="46402" rtlCol="0" anchor="ctr"/>
          <a:lstStyle/>
          <a:p>
            <a:pPr lvl="0"/>
            <a:endParaRPr lang="fr-CA" noProof="0"/>
          </a:p>
        </p:txBody>
      </p:sp>
      <p:sp>
        <p:nvSpPr>
          <p:cNvPr id="5" name="Espace réservé des commentaires 4"/>
          <p:cNvSpPr>
            <a:spLocks noGrp="1"/>
          </p:cNvSpPr>
          <p:nvPr>
            <p:ph type="body" sz="quarter" idx="3"/>
          </p:nvPr>
        </p:nvSpPr>
        <p:spPr>
          <a:xfrm>
            <a:off x="686423" y="4416427"/>
            <a:ext cx="5485158" cy="4183063"/>
          </a:xfrm>
          <a:prstGeom prst="rect">
            <a:avLst/>
          </a:prstGeom>
        </p:spPr>
        <p:txBody>
          <a:bodyPr vert="horz" lIns="92802" tIns="46402" rIns="92802" bIns="46402"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CA" noProof="0"/>
          </a:p>
        </p:txBody>
      </p:sp>
      <p:sp>
        <p:nvSpPr>
          <p:cNvPr id="6" name="Espace réservé du pied de page 5"/>
          <p:cNvSpPr>
            <a:spLocks noGrp="1"/>
          </p:cNvSpPr>
          <p:nvPr>
            <p:ph type="ftr" sz="quarter" idx="4"/>
          </p:nvPr>
        </p:nvSpPr>
        <p:spPr>
          <a:xfrm>
            <a:off x="3" y="8829676"/>
            <a:ext cx="2972421" cy="465137"/>
          </a:xfrm>
          <a:prstGeom prst="rect">
            <a:avLst/>
          </a:prstGeom>
        </p:spPr>
        <p:txBody>
          <a:bodyPr vert="horz" lIns="92802" tIns="46402" rIns="92802" bIns="46402" rtlCol="0" anchor="b"/>
          <a:lstStyle>
            <a:lvl1pPr algn="l" eaLnBrk="1" fontAlgn="auto" hangingPunct="1">
              <a:spcBef>
                <a:spcPts val="0"/>
              </a:spcBef>
              <a:spcAft>
                <a:spcPts val="0"/>
              </a:spcAft>
              <a:defRPr sz="1200">
                <a:latin typeface="+mn-lt"/>
                <a:cs typeface="+mn-cs"/>
              </a:defRPr>
            </a:lvl1pPr>
          </a:lstStyle>
          <a:p>
            <a:pPr>
              <a:defRPr/>
            </a:pPr>
            <a:endParaRPr lang="fr-CA"/>
          </a:p>
        </p:txBody>
      </p:sp>
      <p:sp>
        <p:nvSpPr>
          <p:cNvPr id="7" name="Espace réservé du numéro de diapositive 6"/>
          <p:cNvSpPr>
            <a:spLocks noGrp="1"/>
          </p:cNvSpPr>
          <p:nvPr>
            <p:ph type="sldNum" sz="quarter" idx="5"/>
          </p:nvPr>
        </p:nvSpPr>
        <p:spPr>
          <a:xfrm>
            <a:off x="3884029" y="8829676"/>
            <a:ext cx="2972421" cy="465137"/>
          </a:xfrm>
          <a:prstGeom prst="rect">
            <a:avLst/>
          </a:prstGeom>
        </p:spPr>
        <p:txBody>
          <a:bodyPr vert="horz" wrap="square" lIns="92802" tIns="46402" rIns="92802" bIns="46402"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6FD1D74-7A35-4018-9189-30ED19E746D0}" type="slidenum">
              <a:rPr lang="fr-CA" altLang="fr-FR"/>
              <a:pPr>
                <a:defRPr/>
              </a:pPr>
              <a:t>‹N°›</a:t>
            </a:fld>
            <a:endParaRPr lang="fr-CA" altLang="fr-FR"/>
          </a:p>
        </p:txBody>
      </p:sp>
    </p:spTree>
    <p:extLst>
      <p:ext uri="{BB962C8B-B14F-4D97-AF65-F5344CB8AC3E}">
        <p14:creationId xmlns:p14="http://schemas.microsoft.com/office/powerpoint/2010/main" val="36485200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None/>
            </a:pPr>
            <a:r>
              <a:rPr lang="en-US" altLang="fr-FR" dirty="0"/>
              <a:t>Hello</a:t>
            </a:r>
            <a:r>
              <a:rPr lang="en-US" altLang="fr-FR" baseline="0" dirty="0"/>
              <a:t> everybody!</a:t>
            </a:r>
          </a:p>
          <a:p>
            <a:pPr eaLnBrk="1" hangingPunct="1">
              <a:spcBef>
                <a:spcPct val="0"/>
              </a:spcBef>
              <a:buFontTx/>
              <a:buNone/>
            </a:pPr>
            <a:r>
              <a:rPr lang="en-US" altLang="fr-FR" dirty="0"/>
              <a:t>We added comments to this presentation to</a:t>
            </a:r>
            <a:r>
              <a:rPr lang="en-US" altLang="fr-FR" baseline="0" dirty="0"/>
              <a:t> enrich it</a:t>
            </a:r>
            <a:r>
              <a:rPr lang="en-US" altLang="fr-FR" dirty="0"/>
              <a:t>,</a:t>
            </a:r>
            <a:r>
              <a:rPr lang="en-US" altLang="fr-FR" baseline="0" dirty="0"/>
              <a:t> like </a:t>
            </a:r>
            <a:r>
              <a:rPr lang="en-US" altLang="fr-FR" dirty="0"/>
              <a:t>we would have done in class.</a:t>
            </a:r>
            <a:endParaRPr lang="fr-CA" altLang="fr-FR" dirty="0"/>
          </a:p>
        </p:txBody>
      </p:sp>
      <p:sp>
        <p:nvSpPr>
          <p:cNvPr id="1536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39958" indent="-284599">
              <a:spcBef>
                <a:spcPct val="30000"/>
              </a:spcBef>
              <a:defRPr sz="1200">
                <a:solidFill>
                  <a:schemeClr val="tx1"/>
                </a:solidFill>
                <a:latin typeface="Calibri" panose="020F0502020204030204" pitchFamily="34" charset="0"/>
              </a:defRPr>
            </a:lvl2pPr>
            <a:lvl3pPr marL="1138398" indent="-227680">
              <a:spcBef>
                <a:spcPct val="30000"/>
              </a:spcBef>
              <a:defRPr sz="1200">
                <a:solidFill>
                  <a:schemeClr val="tx1"/>
                </a:solidFill>
                <a:latin typeface="Calibri" panose="020F0502020204030204" pitchFamily="34" charset="0"/>
              </a:defRPr>
            </a:lvl3pPr>
            <a:lvl4pPr marL="1593756" indent="-227680">
              <a:spcBef>
                <a:spcPct val="30000"/>
              </a:spcBef>
              <a:defRPr sz="1200">
                <a:solidFill>
                  <a:schemeClr val="tx1"/>
                </a:solidFill>
                <a:latin typeface="Calibri" panose="020F0502020204030204" pitchFamily="34" charset="0"/>
              </a:defRPr>
            </a:lvl4pPr>
            <a:lvl5pPr marL="2049116" indent="-227680">
              <a:spcBef>
                <a:spcPct val="30000"/>
              </a:spcBef>
              <a:defRPr sz="1200">
                <a:solidFill>
                  <a:schemeClr val="tx1"/>
                </a:solidFill>
                <a:latin typeface="Calibri" panose="020F0502020204030204" pitchFamily="34" charset="0"/>
              </a:defRPr>
            </a:lvl5pPr>
            <a:lvl6pPr marL="2504475" indent="-227680" eaLnBrk="0" fontAlgn="base" hangingPunct="0">
              <a:spcBef>
                <a:spcPct val="30000"/>
              </a:spcBef>
              <a:spcAft>
                <a:spcPct val="0"/>
              </a:spcAft>
              <a:defRPr sz="1200">
                <a:solidFill>
                  <a:schemeClr val="tx1"/>
                </a:solidFill>
                <a:latin typeface="Calibri" panose="020F0502020204030204" pitchFamily="34" charset="0"/>
              </a:defRPr>
            </a:lvl6pPr>
            <a:lvl7pPr marL="2959833" indent="-227680" eaLnBrk="0" fontAlgn="base" hangingPunct="0">
              <a:spcBef>
                <a:spcPct val="30000"/>
              </a:spcBef>
              <a:spcAft>
                <a:spcPct val="0"/>
              </a:spcAft>
              <a:defRPr sz="1200">
                <a:solidFill>
                  <a:schemeClr val="tx1"/>
                </a:solidFill>
                <a:latin typeface="Calibri" panose="020F0502020204030204" pitchFamily="34" charset="0"/>
              </a:defRPr>
            </a:lvl7pPr>
            <a:lvl8pPr marL="3415193" indent="-227680" eaLnBrk="0" fontAlgn="base" hangingPunct="0">
              <a:spcBef>
                <a:spcPct val="30000"/>
              </a:spcBef>
              <a:spcAft>
                <a:spcPct val="0"/>
              </a:spcAft>
              <a:defRPr sz="1200">
                <a:solidFill>
                  <a:schemeClr val="tx1"/>
                </a:solidFill>
                <a:latin typeface="Calibri" panose="020F0502020204030204" pitchFamily="34" charset="0"/>
              </a:defRPr>
            </a:lvl8pPr>
            <a:lvl9pPr marL="3870551" indent="-22768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C77AB50-F335-43E2-A738-64CE8851F2B5}" type="slidenum">
              <a:rPr lang="fr-CA" altLang="fr-FR" smtClean="0"/>
              <a:pPr>
                <a:spcBef>
                  <a:spcPct val="0"/>
                </a:spcBef>
              </a:pPr>
              <a:t>1</a:t>
            </a:fld>
            <a:endParaRPr lang="fr-CA" altLang="fr-FR"/>
          </a:p>
        </p:txBody>
      </p:sp>
    </p:spTree>
    <p:extLst>
      <p:ext uri="{BB962C8B-B14F-4D97-AF65-F5344CB8AC3E}">
        <p14:creationId xmlns:p14="http://schemas.microsoft.com/office/powerpoint/2010/main" val="765430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dirty="0"/>
              <a:t>Go to </a:t>
            </a:r>
            <a:r>
              <a:rPr lang="en-CA" i="1" dirty="0"/>
              <a:t>Settings</a:t>
            </a:r>
            <a:r>
              <a:rPr lang="en-CA" dirty="0"/>
              <a:t>, then </a:t>
            </a:r>
            <a:r>
              <a:rPr lang="en-CA" i="1" dirty="0"/>
              <a:t>Library Links</a:t>
            </a:r>
            <a:r>
              <a:rPr lang="en-CA" dirty="0"/>
              <a:t>:</a:t>
            </a:r>
          </a:p>
          <a:p>
            <a:endParaRPr lang="en-CA" dirty="0"/>
          </a:p>
          <a:p>
            <a:r>
              <a:rPr lang="en-CA" i="0" dirty="0"/>
              <a:t>Write </a:t>
            </a:r>
            <a:r>
              <a:rPr lang="en-CA" i="0" dirty="0" smtClean="0"/>
              <a:t>“</a:t>
            </a:r>
            <a:r>
              <a:rPr lang="en-CA" i="0" dirty="0" err="1" smtClean="0"/>
              <a:t>Polytechnique</a:t>
            </a:r>
            <a:r>
              <a:rPr lang="en-CA" i="0" dirty="0" smtClean="0"/>
              <a:t> </a:t>
            </a:r>
            <a:r>
              <a:rPr lang="en-CA" i="0" dirty="0"/>
              <a:t>Montréal” in the search box, click search, and check this option to display </a:t>
            </a:r>
            <a:r>
              <a:rPr lang="en-CA" i="0" dirty="0" err="1"/>
              <a:t>Document@PolyMtl</a:t>
            </a:r>
            <a:r>
              <a:rPr lang="en-CA" i="0" dirty="0"/>
              <a:t> next to the results.</a:t>
            </a:r>
            <a:endParaRPr lang="fr-CA" i="0" dirty="0"/>
          </a:p>
        </p:txBody>
      </p:sp>
      <p:sp>
        <p:nvSpPr>
          <p:cNvPr id="4" name="Espace réservé du numéro de diapositive 3"/>
          <p:cNvSpPr>
            <a:spLocks noGrp="1"/>
          </p:cNvSpPr>
          <p:nvPr>
            <p:ph type="sldNum" sz="quarter" idx="10"/>
          </p:nvPr>
        </p:nvSpPr>
        <p:spPr/>
        <p:txBody>
          <a:bodyPr/>
          <a:lstStyle/>
          <a:p>
            <a:pPr>
              <a:defRPr/>
            </a:pPr>
            <a:fld id="{9BDE1313-BB40-4B92-A9C8-3E743C1EDDDB}" type="slidenum">
              <a:rPr lang="fr-CA" smtClean="0"/>
              <a:pPr>
                <a:defRPr/>
              </a:pPr>
              <a:t>10</a:t>
            </a:fld>
            <a:endParaRPr lang="fr-CA"/>
          </a:p>
        </p:txBody>
      </p:sp>
    </p:spTree>
    <p:extLst>
      <p:ext uri="{BB962C8B-B14F-4D97-AF65-F5344CB8AC3E}">
        <p14:creationId xmlns:p14="http://schemas.microsoft.com/office/powerpoint/2010/main" val="3097784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i="1" dirty="0"/>
          </a:p>
        </p:txBody>
      </p:sp>
      <p:sp>
        <p:nvSpPr>
          <p:cNvPr id="4" name="Espace réservé du numéro de diapositive 3"/>
          <p:cNvSpPr>
            <a:spLocks noGrp="1"/>
          </p:cNvSpPr>
          <p:nvPr>
            <p:ph type="sldNum" sz="quarter" idx="10"/>
          </p:nvPr>
        </p:nvSpPr>
        <p:spPr/>
        <p:txBody>
          <a:bodyPr/>
          <a:lstStyle/>
          <a:p>
            <a:pPr>
              <a:defRPr/>
            </a:pPr>
            <a:fld id="{C6FD1D74-7A35-4018-9189-30ED19E746D0}" type="slidenum">
              <a:rPr lang="fr-CA" altLang="fr-FR" smtClean="0"/>
              <a:pPr>
                <a:defRPr/>
              </a:pPr>
              <a:t>11</a:t>
            </a:fld>
            <a:endParaRPr lang="fr-CA" altLang="fr-FR"/>
          </a:p>
        </p:txBody>
      </p:sp>
    </p:spTree>
    <p:extLst>
      <p:ext uri="{BB962C8B-B14F-4D97-AF65-F5344CB8AC3E}">
        <p14:creationId xmlns:p14="http://schemas.microsoft.com/office/powerpoint/2010/main" val="4053092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normAutofit fontScale="92500"/>
          </a:bodyPr>
          <a:lstStyle/>
          <a:p>
            <a:r>
              <a:rPr lang="en-CA" dirty="0"/>
              <a:t>This is a four-part article. Note that when looking for a specific title (A survey of models and algorithms for winter road maintenance. Part I: System design for spreading and plowing) we find nearly 300 results!</a:t>
            </a:r>
          </a:p>
          <a:p>
            <a:endParaRPr lang="en-CA" dirty="0"/>
          </a:p>
          <a:p>
            <a:r>
              <a:rPr lang="en-CA" dirty="0"/>
              <a:t>Here, if you click on Create Alert, Google Scholar will create an alert that includes the keywords in the title and not a citation alert.</a:t>
            </a:r>
          </a:p>
          <a:p>
            <a:endParaRPr lang="en-CA" dirty="0"/>
          </a:p>
          <a:p>
            <a:r>
              <a:rPr lang="en-CA" dirty="0" err="1"/>
              <a:t>Document@PolyMtl</a:t>
            </a:r>
            <a:r>
              <a:rPr lang="en-CA" dirty="0"/>
              <a:t> links Google Scholar to the Library subscriptions, i.e. it leads to the full text of the document if the Library has a subscription to that journal or, if not, leads to the interlibrary loan form.</a:t>
            </a:r>
          </a:p>
          <a:p>
            <a:endParaRPr lang="en-CA"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fr-CA" dirty="0"/>
              <a:t>Click</a:t>
            </a:r>
            <a:r>
              <a:rPr lang="fr-CA" baseline="0" dirty="0"/>
              <a:t> on the </a:t>
            </a:r>
            <a:r>
              <a:rPr lang="fr-CA" baseline="0" dirty="0" err="1"/>
              <a:t>link</a:t>
            </a:r>
            <a:r>
              <a:rPr lang="fr-CA" baseline="0" dirty="0"/>
              <a:t> </a:t>
            </a:r>
            <a:r>
              <a:rPr lang="fr-CA" dirty="0"/>
              <a:t>« All</a:t>
            </a:r>
            <a:r>
              <a:rPr lang="fr-CA" baseline="0" dirty="0"/>
              <a:t> X versions</a:t>
            </a:r>
            <a:r>
              <a:rPr lang="fr-CA" dirty="0"/>
              <a:t> » to </a:t>
            </a:r>
            <a:r>
              <a:rPr lang="fr-CA" dirty="0" err="1"/>
              <a:t>view</a:t>
            </a:r>
            <a:r>
              <a:rPr lang="fr-CA" baseline="0" dirty="0"/>
              <a:t> a </a:t>
            </a:r>
            <a:r>
              <a:rPr lang="fr-CA" baseline="0" dirty="0" err="1"/>
              <a:t>list</a:t>
            </a:r>
            <a:r>
              <a:rPr lang="fr-CA" baseline="0" dirty="0"/>
              <a:t> of the </a:t>
            </a:r>
            <a:r>
              <a:rPr lang="fr-CA" baseline="0" dirty="0" err="1"/>
              <a:t>different</a:t>
            </a:r>
            <a:r>
              <a:rPr lang="fr-CA" baseline="0" dirty="0"/>
              <a:t> versions of the article </a:t>
            </a:r>
            <a:r>
              <a:rPr lang="fr-CA" baseline="0" dirty="0" err="1"/>
              <a:t>available</a:t>
            </a:r>
            <a:r>
              <a:rPr lang="fr-CA" baseline="0" dirty="0"/>
              <a:t> on </a:t>
            </a:r>
            <a:r>
              <a:rPr lang="fr-CA" baseline="0" dirty="0" err="1"/>
              <a:t>GoogleScholar</a:t>
            </a:r>
            <a:r>
              <a:rPr lang="fr-CA" baseline="0" dirty="0"/>
              <a:t>. </a:t>
            </a:r>
            <a:r>
              <a:rPr lang="fr-CA" baseline="0" dirty="0" err="1"/>
              <a:t>These</a:t>
            </a:r>
            <a:r>
              <a:rPr lang="fr-CA" baseline="0" dirty="0"/>
              <a:t> </a:t>
            </a:r>
            <a:r>
              <a:rPr lang="fr-CA" baseline="0" dirty="0" err="1"/>
              <a:t>lists</a:t>
            </a:r>
            <a:r>
              <a:rPr lang="fr-CA" baseline="0" dirty="0"/>
              <a:t> </a:t>
            </a:r>
            <a:r>
              <a:rPr lang="fr-CA" baseline="0" dirty="0" err="1"/>
              <a:t>sometimes</a:t>
            </a:r>
            <a:r>
              <a:rPr lang="fr-CA" baseline="0" dirty="0"/>
              <a:t> </a:t>
            </a:r>
            <a:r>
              <a:rPr lang="fr-CA" baseline="0" dirty="0" err="1"/>
              <a:t>include</a:t>
            </a:r>
            <a:r>
              <a:rPr lang="fr-CA" baseline="0" dirty="0"/>
              <a:t> Open Access and </a:t>
            </a:r>
            <a:r>
              <a:rPr lang="fr-CA" baseline="0" dirty="0" err="1"/>
              <a:t>manuscript</a:t>
            </a:r>
            <a:r>
              <a:rPr lang="fr-CA" baseline="0" dirty="0"/>
              <a:t> versions of documents, </a:t>
            </a:r>
            <a:r>
              <a:rPr lang="fr-CA" baseline="0" dirty="0" err="1"/>
              <a:t>which</a:t>
            </a:r>
            <a:r>
              <a:rPr lang="fr-CA" baseline="0" dirty="0"/>
              <a:t> </a:t>
            </a:r>
            <a:r>
              <a:rPr lang="fr-CA" baseline="0" dirty="0" err="1"/>
              <a:t>you</a:t>
            </a:r>
            <a:r>
              <a:rPr lang="fr-CA" baseline="0" dirty="0"/>
              <a:t> </a:t>
            </a:r>
            <a:r>
              <a:rPr lang="fr-CA" baseline="0" dirty="0" err="1"/>
              <a:t>can</a:t>
            </a:r>
            <a:r>
              <a:rPr lang="fr-CA" baseline="0" dirty="0"/>
              <a:t> </a:t>
            </a:r>
            <a:r>
              <a:rPr lang="fr-CA" baseline="0" dirty="0" err="1"/>
              <a:t>consult</a:t>
            </a:r>
            <a:r>
              <a:rPr lang="fr-CA" baseline="0" dirty="0"/>
              <a:t> </a:t>
            </a:r>
            <a:r>
              <a:rPr lang="fr-CA" baseline="0" dirty="0" err="1"/>
              <a:t>without</a:t>
            </a:r>
            <a:r>
              <a:rPr lang="fr-CA" baseline="0" dirty="0"/>
              <a:t> a Library </a:t>
            </a:r>
            <a:r>
              <a:rPr lang="fr-CA" baseline="0" dirty="0" err="1"/>
              <a:t>subscription</a:t>
            </a:r>
            <a:r>
              <a:rPr lang="fr-CA" baseline="0" dirty="0"/>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dirty="0"/>
          </a:p>
          <a:p>
            <a:r>
              <a:rPr lang="en-CA" dirty="0"/>
              <a:t>The number of citations to the same article is lower in Web of Science. There are several factors that may explain this, such as the fact that Web of Science rigorously selects the journals it indexes. In addition, Google Scholar includes many more conferences. Google also lists books, which Web of Science does not. Be aware that the</a:t>
            </a:r>
            <a:r>
              <a:rPr lang="en-CA" baseline="0" dirty="0"/>
              <a:t> information in </a:t>
            </a:r>
            <a:r>
              <a:rPr lang="en-CA" dirty="0"/>
              <a:t>Google Scholar can be of poor quality and can include duplicates and</a:t>
            </a:r>
            <a:r>
              <a:rPr lang="en-CA" baseline="0" dirty="0"/>
              <a:t> </a:t>
            </a:r>
            <a:r>
              <a:rPr lang="en-CA" dirty="0"/>
              <a:t>false citations. There is no content control in Google Scholar and it is very difficult to report errors.</a:t>
            </a:r>
            <a:endParaRPr lang="fr-CA" dirty="0"/>
          </a:p>
        </p:txBody>
      </p:sp>
    </p:spTree>
    <p:extLst>
      <p:ext uri="{BB962C8B-B14F-4D97-AF65-F5344CB8AC3E}">
        <p14:creationId xmlns:p14="http://schemas.microsoft.com/office/powerpoint/2010/main" val="1639360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baseline="0" dirty="0"/>
              <a:t>Click on </a:t>
            </a:r>
            <a:r>
              <a:rPr lang="en-CA" i="1" baseline="0" dirty="0"/>
              <a:t>Cited by... </a:t>
            </a:r>
            <a:r>
              <a:rPr lang="en-CA" baseline="0" dirty="0"/>
              <a:t>to see the documents that cite our article.</a:t>
            </a:r>
          </a:p>
          <a:p>
            <a:endParaRPr lang="en-CA" baseline="0" dirty="0"/>
          </a:p>
          <a:p>
            <a:r>
              <a:rPr lang="en-CA" baseline="0" dirty="0"/>
              <a:t>Since Google Scholar does not include all scientific literature ("...we index papers, not journals". Source: https://scholar.google.com/intl/fr/scholar/help.html#coverage), the number of citations here is not necessarily the actual number of citations. </a:t>
            </a:r>
          </a:p>
          <a:p>
            <a:endParaRPr lang="en-CA" baseline="0" dirty="0"/>
          </a:p>
          <a:p>
            <a:r>
              <a:rPr lang="en-CA" b="1" baseline="0" dirty="0"/>
              <a:t>Related articles</a:t>
            </a:r>
            <a:r>
              <a:rPr lang="en-CA" baseline="0" dirty="0"/>
              <a:t>: The Google Scholar help section only states that: "It finds documents similar to the given search result“, but the search results seem to show that the related articles are articles by the same author or which contain the same keywords.</a:t>
            </a:r>
            <a:endParaRPr lang="fr-CA" dirty="0"/>
          </a:p>
        </p:txBody>
      </p:sp>
      <p:sp>
        <p:nvSpPr>
          <p:cNvPr id="4" name="Espace réservé du numéro de diapositive 3"/>
          <p:cNvSpPr>
            <a:spLocks noGrp="1"/>
          </p:cNvSpPr>
          <p:nvPr>
            <p:ph type="sldNum" sz="quarter" idx="10"/>
          </p:nvPr>
        </p:nvSpPr>
        <p:spPr/>
        <p:txBody>
          <a:bodyPr/>
          <a:lstStyle/>
          <a:p>
            <a:pPr>
              <a:defRPr/>
            </a:pPr>
            <a:fld id="{C6FD1D74-7A35-4018-9189-30ED19E746D0}" type="slidenum">
              <a:rPr lang="fr-CA" altLang="fr-FR" smtClean="0"/>
              <a:pPr>
                <a:defRPr/>
              </a:pPr>
              <a:t>13</a:t>
            </a:fld>
            <a:endParaRPr lang="fr-CA" altLang="fr-FR"/>
          </a:p>
        </p:txBody>
      </p:sp>
    </p:spTree>
    <p:extLst>
      <p:ext uri="{BB962C8B-B14F-4D97-AF65-F5344CB8AC3E}">
        <p14:creationId xmlns:p14="http://schemas.microsoft.com/office/powerpoint/2010/main" val="3009482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These documents are not always real citations - see the one published in 1906 (?)!</a:t>
            </a:r>
            <a:endParaRPr lang="fr-CA"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fr-CA" dirty="0"/>
          </a:p>
        </p:txBody>
      </p:sp>
      <p:sp>
        <p:nvSpPr>
          <p:cNvPr id="4" name="Espace réservé du numéro de diapositive 3"/>
          <p:cNvSpPr>
            <a:spLocks noGrp="1"/>
          </p:cNvSpPr>
          <p:nvPr>
            <p:ph type="sldNum" sz="quarter" idx="10"/>
          </p:nvPr>
        </p:nvSpPr>
        <p:spPr/>
        <p:txBody>
          <a:bodyPr/>
          <a:lstStyle/>
          <a:p>
            <a:pPr>
              <a:defRPr/>
            </a:pPr>
            <a:fld id="{C6FD1D74-7A35-4018-9189-30ED19E746D0}" type="slidenum">
              <a:rPr lang="fr-CA" altLang="fr-FR" smtClean="0"/>
              <a:pPr>
                <a:defRPr/>
              </a:pPr>
              <a:t>14</a:t>
            </a:fld>
            <a:endParaRPr lang="fr-CA" altLang="fr-FR"/>
          </a:p>
        </p:txBody>
      </p:sp>
    </p:spTree>
    <p:extLst>
      <p:ext uri="{BB962C8B-B14F-4D97-AF65-F5344CB8AC3E}">
        <p14:creationId xmlns:p14="http://schemas.microsoft.com/office/powerpoint/2010/main" val="2431420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To create a citation alert, click on </a:t>
            </a:r>
            <a:r>
              <a:rPr lang="en-CA" i="1" dirty="0"/>
              <a:t>Cited by… </a:t>
            </a:r>
            <a:r>
              <a:rPr lang="en-CA" dirty="0"/>
              <a:t>and then on </a:t>
            </a:r>
            <a:r>
              <a:rPr lang="en-CA" i="1" dirty="0"/>
              <a:t>Create Alert</a:t>
            </a:r>
            <a:r>
              <a:rPr lang="en-CA"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Google Scholar will ask for your email and you will receive an email each time Google Scholar finds a new article that cites the initial article. </a:t>
            </a:r>
            <a:endParaRPr lang="fr-CA" dirty="0"/>
          </a:p>
        </p:txBody>
      </p:sp>
      <p:sp>
        <p:nvSpPr>
          <p:cNvPr id="4" name="Espace réservé du numéro de diapositive 3"/>
          <p:cNvSpPr>
            <a:spLocks noGrp="1"/>
          </p:cNvSpPr>
          <p:nvPr>
            <p:ph type="sldNum" sz="quarter" idx="10"/>
          </p:nvPr>
        </p:nvSpPr>
        <p:spPr/>
        <p:txBody>
          <a:bodyPr/>
          <a:lstStyle/>
          <a:p>
            <a:pPr>
              <a:defRPr/>
            </a:pPr>
            <a:fld id="{1029C124-3FE9-400C-8282-12B9441D50C8}" type="slidenum">
              <a:rPr lang="fr-FR" smtClean="0"/>
              <a:pPr>
                <a:defRPr/>
              </a:pPr>
              <a:t>15</a:t>
            </a:fld>
            <a:endParaRPr lang="fr-FR"/>
          </a:p>
        </p:txBody>
      </p:sp>
    </p:spTree>
    <p:extLst>
      <p:ext uri="{BB962C8B-B14F-4D97-AF65-F5344CB8AC3E}">
        <p14:creationId xmlns:p14="http://schemas.microsoft.com/office/powerpoint/2010/main" val="87364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a:bodyPr>
          <a:lstStyle/>
          <a:p>
            <a:pPr marL="0" marR="0" lvl="0" indent="0" algn="l" defTabSz="914400" rtl="0" eaLnBrk="0" fontAlgn="t"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mn-lt"/>
                <a:ea typeface="+mn-ea"/>
                <a:cs typeface="+mn-cs"/>
              </a:rPr>
              <a:t>Web of Science is recommended for all fields of engineering even though it is not a database specialized in engineering. It is a rigorous and high quality multidisciplinary database that includes documents in engineering, but also in other fields (natural sciences, biomedical field, humanities).</a:t>
            </a:r>
          </a:p>
          <a:p>
            <a:pPr marL="0" marR="0" lvl="0" indent="0" algn="l" defTabSz="914400" rtl="0" eaLnBrk="0" fontAlgn="t"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0" fontAlgn="t"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mn-lt"/>
                <a:ea typeface="+mn-ea"/>
                <a:cs typeface="+mn-cs"/>
              </a:rPr>
              <a:t>This is</a:t>
            </a:r>
            <a:r>
              <a:rPr lang="en-CA" sz="1200" kern="1200" baseline="0" dirty="0">
                <a:solidFill>
                  <a:schemeClr val="tx1"/>
                </a:solidFill>
                <a:effectLst/>
                <a:latin typeface="+mn-lt"/>
                <a:ea typeface="+mn-ea"/>
                <a:cs typeface="+mn-cs"/>
              </a:rPr>
              <a:t> </a:t>
            </a:r>
            <a:r>
              <a:rPr lang="en-CA" sz="1200" u="none" kern="1200" baseline="0" dirty="0">
                <a:solidFill>
                  <a:schemeClr val="tx1"/>
                </a:solidFill>
                <a:effectLst/>
                <a:latin typeface="+mn-lt"/>
                <a:ea typeface="+mn-ea"/>
                <a:cs typeface="+mn-cs"/>
              </a:rPr>
              <a:t>the recommended</a:t>
            </a:r>
            <a:r>
              <a:rPr lang="en-CA" sz="1200" kern="1200" dirty="0">
                <a:solidFill>
                  <a:schemeClr val="tx1"/>
                </a:solidFill>
                <a:effectLst/>
                <a:latin typeface="+mn-lt"/>
                <a:ea typeface="+mn-ea"/>
                <a:cs typeface="+mn-cs"/>
              </a:rPr>
              <a:t> database to query if you want to find out who cited a certain article.  </a:t>
            </a:r>
          </a:p>
          <a:p>
            <a:pPr marL="0" marR="0" lvl="0" indent="0" algn="l" defTabSz="914400" rtl="0" eaLnBrk="0" fontAlgn="t"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0" fontAlgn="t"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mn-lt"/>
                <a:ea typeface="+mn-ea"/>
                <a:cs typeface="+mn-cs"/>
              </a:rPr>
              <a:t>You can find it in the </a:t>
            </a:r>
            <a:r>
              <a:rPr lang="en-CA" sz="1200" i="1" kern="1200" dirty="0">
                <a:solidFill>
                  <a:schemeClr val="tx1"/>
                </a:solidFill>
                <a:effectLst/>
                <a:latin typeface="+mn-lt"/>
                <a:ea typeface="+mn-ea"/>
                <a:cs typeface="+mn-cs"/>
              </a:rPr>
              <a:t>A-Z Databases </a:t>
            </a:r>
            <a:r>
              <a:rPr lang="en-CA" sz="1200" kern="1200" dirty="0">
                <a:solidFill>
                  <a:schemeClr val="tx1"/>
                </a:solidFill>
                <a:effectLst/>
                <a:latin typeface="+mn-lt"/>
                <a:ea typeface="+mn-ea"/>
                <a:cs typeface="+mn-cs"/>
              </a:rPr>
              <a:t>list</a:t>
            </a:r>
            <a:r>
              <a:rPr lang="en-CA" sz="1200" kern="1200" baseline="0" dirty="0">
                <a:solidFill>
                  <a:schemeClr val="tx1"/>
                </a:solidFill>
                <a:effectLst/>
                <a:latin typeface="+mn-lt"/>
                <a:ea typeface="+mn-ea"/>
                <a:cs typeface="+mn-cs"/>
              </a:rPr>
              <a:t> </a:t>
            </a:r>
            <a:r>
              <a:rPr lang="en-CA" sz="1200" kern="1200" dirty="0">
                <a:solidFill>
                  <a:schemeClr val="tx1"/>
                </a:solidFill>
                <a:effectLst/>
                <a:latin typeface="+mn-lt"/>
                <a:ea typeface="+mn-ea"/>
                <a:cs typeface="+mn-cs"/>
              </a:rPr>
              <a:t>(https://libguides.biblio.polymtl.ca/az.php) or under the </a:t>
            </a:r>
            <a:r>
              <a:rPr lang="en-CA" sz="1200" i="1" kern="1200" dirty="0">
                <a:solidFill>
                  <a:schemeClr val="tx1"/>
                </a:solidFill>
                <a:effectLst/>
                <a:latin typeface="+mn-lt"/>
                <a:ea typeface="+mn-ea"/>
                <a:cs typeface="+mn-cs"/>
              </a:rPr>
              <a:t>Journal &amp; Conference Articles</a:t>
            </a:r>
            <a:r>
              <a:rPr lang="en-CA" sz="1200" kern="1200" dirty="0">
                <a:solidFill>
                  <a:schemeClr val="tx1"/>
                </a:solidFill>
                <a:effectLst/>
                <a:latin typeface="+mn-lt"/>
                <a:ea typeface="+mn-ea"/>
                <a:cs typeface="+mn-cs"/>
              </a:rPr>
              <a:t> tab in your subject</a:t>
            </a:r>
            <a:r>
              <a:rPr lang="en-CA" sz="1200" kern="1200" baseline="0" dirty="0">
                <a:solidFill>
                  <a:schemeClr val="tx1"/>
                </a:solidFill>
                <a:effectLst/>
                <a:latin typeface="+mn-lt"/>
                <a:ea typeface="+mn-ea"/>
                <a:cs typeface="+mn-cs"/>
              </a:rPr>
              <a:t> </a:t>
            </a:r>
            <a:r>
              <a:rPr lang="en-CA" sz="1200" kern="1200" dirty="0">
                <a:solidFill>
                  <a:schemeClr val="tx1"/>
                </a:solidFill>
                <a:effectLst/>
                <a:latin typeface="+mn-lt"/>
                <a:ea typeface="+mn-ea"/>
                <a:cs typeface="+mn-cs"/>
              </a:rPr>
              <a:t>guide by field </a:t>
            </a:r>
            <a:r>
              <a:rPr lang="en-CA" sz="1200" kern="1200" baseline="0" dirty="0">
                <a:solidFill>
                  <a:schemeClr val="tx1"/>
                </a:solidFill>
                <a:effectLst/>
                <a:latin typeface="+mn-lt"/>
                <a:ea typeface="+mn-ea"/>
                <a:cs typeface="+mn-cs"/>
              </a:rPr>
              <a:t>of </a:t>
            </a:r>
            <a:r>
              <a:rPr lang="en-CA" sz="1200" kern="1200" dirty="0">
                <a:solidFill>
                  <a:schemeClr val="tx1"/>
                </a:solidFill>
                <a:effectLst/>
                <a:latin typeface="+mn-lt"/>
                <a:ea typeface="+mn-ea"/>
                <a:cs typeface="+mn-cs"/>
              </a:rPr>
              <a:t>engineering. </a:t>
            </a:r>
            <a:r>
              <a:rPr lang="fr-CA" sz="1200" kern="1200" dirty="0">
                <a:solidFill>
                  <a:schemeClr val="tx1"/>
                </a:solidFill>
                <a:effectLst/>
                <a:latin typeface="+mn-lt"/>
                <a:ea typeface="+mn-ea"/>
                <a:cs typeface="+mn-cs"/>
              </a:rPr>
              <a:t> </a:t>
            </a:r>
            <a:endParaRPr lang="fr-CA" dirty="0">
              <a:effectLst/>
            </a:endParaRPr>
          </a:p>
        </p:txBody>
      </p:sp>
      <p:sp>
        <p:nvSpPr>
          <p:cNvPr id="4" name="Espace réservé du numéro de diapositive 3"/>
          <p:cNvSpPr>
            <a:spLocks noGrp="1"/>
          </p:cNvSpPr>
          <p:nvPr>
            <p:ph type="sldNum" sz="quarter" idx="10"/>
          </p:nvPr>
        </p:nvSpPr>
        <p:spPr/>
        <p:txBody>
          <a:bodyPr/>
          <a:lstStyle/>
          <a:p>
            <a:pPr>
              <a:defRPr/>
            </a:pPr>
            <a:fld id="{C6FD1D74-7A35-4018-9189-30ED19E746D0}" type="slidenum">
              <a:rPr lang="fr-CA" altLang="fr-FR" smtClean="0"/>
              <a:pPr>
                <a:defRPr/>
              </a:pPr>
              <a:t>16</a:t>
            </a:fld>
            <a:endParaRPr lang="fr-CA" altLang="fr-FR"/>
          </a:p>
        </p:txBody>
      </p:sp>
    </p:spTree>
    <p:extLst>
      <p:ext uri="{BB962C8B-B14F-4D97-AF65-F5344CB8AC3E}">
        <p14:creationId xmlns:p14="http://schemas.microsoft.com/office/powerpoint/2010/main" val="3375946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CA" sz="1200" kern="1200" dirty="0">
                <a:solidFill>
                  <a:schemeClr val="tx1"/>
                </a:solidFill>
                <a:effectLst/>
                <a:latin typeface="+mn-lt"/>
                <a:ea typeface="+mn-ea"/>
                <a:cs typeface="+mn-cs"/>
              </a:rPr>
              <a:t>Web of Science Core Collection indexes over 21,800 journals and 300,000 conferences.</a:t>
            </a:r>
            <a:r>
              <a:rPr lang="en-CA" sz="1200" kern="1200" baseline="0" dirty="0">
                <a:solidFill>
                  <a:schemeClr val="tx1"/>
                </a:solidFill>
                <a:effectLst/>
                <a:latin typeface="+mn-lt"/>
                <a:ea typeface="+mn-ea"/>
                <a:cs typeface="+mn-cs"/>
              </a:rPr>
              <a:t> (Source: </a:t>
            </a:r>
            <a:r>
              <a:rPr lang="en-CA" sz="1200" kern="1200" dirty="0">
                <a:solidFill>
                  <a:schemeClr val="tx1"/>
                </a:solidFill>
                <a:effectLst/>
                <a:latin typeface="+mn-lt"/>
                <a:ea typeface="+mn-ea"/>
                <a:cs typeface="+mn-cs"/>
              </a:rPr>
              <a:t>https://clarivate.libguides.com/librarianresources/coverage)</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There are several fields available to perform a search.</a:t>
            </a:r>
            <a:endParaRPr lang="fr-CA" sz="1200" kern="1200" dirty="0">
              <a:solidFill>
                <a:schemeClr val="tx1"/>
              </a:solidFill>
              <a:effectLst/>
              <a:latin typeface="+mn-lt"/>
              <a:ea typeface="+mn-ea"/>
              <a:cs typeface="+mn-cs"/>
            </a:endParaRPr>
          </a:p>
        </p:txBody>
      </p:sp>
      <p:sp>
        <p:nvSpPr>
          <p:cNvPr id="5018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39958" indent="-284599">
              <a:defRPr>
                <a:solidFill>
                  <a:schemeClr val="tx1"/>
                </a:solidFill>
                <a:latin typeface="Arial" panose="020B0604020202020204" pitchFamily="34" charset="0"/>
                <a:cs typeface="Arial" panose="020B0604020202020204" pitchFamily="34" charset="0"/>
              </a:defRPr>
            </a:lvl2pPr>
            <a:lvl3pPr marL="1138398" indent="-227680">
              <a:defRPr>
                <a:solidFill>
                  <a:schemeClr val="tx1"/>
                </a:solidFill>
                <a:latin typeface="Arial" panose="020B0604020202020204" pitchFamily="34" charset="0"/>
                <a:cs typeface="Arial" panose="020B0604020202020204" pitchFamily="34" charset="0"/>
              </a:defRPr>
            </a:lvl3pPr>
            <a:lvl4pPr marL="1593756" indent="-227680">
              <a:defRPr>
                <a:solidFill>
                  <a:schemeClr val="tx1"/>
                </a:solidFill>
                <a:latin typeface="Arial" panose="020B0604020202020204" pitchFamily="34" charset="0"/>
                <a:cs typeface="Arial" panose="020B0604020202020204" pitchFamily="34" charset="0"/>
              </a:defRPr>
            </a:lvl4pPr>
            <a:lvl5pPr marL="2049116" indent="-227680">
              <a:defRPr>
                <a:solidFill>
                  <a:schemeClr val="tx1"/>
                </a:solidFill>
                <a:latin typeface="Arial" panose="020B0604020202020204" pitchFamily="34" charset="0"/>
                <a:cs typeface="Arial" panose="020B0604020202020204" pitchFamily="34" charset="0"/>
              </a:defRPr>
            </a:lvl5pPr>
            <a:lvl6pPr marL="2504475" indent="-22768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59833" indent="-22768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15193" indent="-22768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70551" indent="-22768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7149AA1-3AD2-486F-B88B-6450390E7FF8}" type="slidenum">
              <a:rPr lang="fr-CA" altLang="fr-FR" smtClean="0">
                <a:latin typeface="Calibri" panose="020F0502020204030204" pitchFamily="34" charset="0"/>
              </a:rPr>
              <a:pPr/>
              <a:t>17</a:t>
            </a:fld>
            <a:endParaRPr lang="fr-CA" altLang="fr-FR">
              <a:latin typeface="Calibri" panose="020F0502020204030204" pitchFamily="34" charset="0"/>
            </a:endParaRPr>
          </a:p>
        </p:txBody>
      </p:sp>
    </p:spTree>
    <p:extLst>
      <p:ext uri="{BB962C8B-B14F-4D97-AF65-F5344CB8AC3E}">
        <p14:creationId xmlns:p14="http://schemas.microsoft.com/office/powerpoint/2010/main" val="3589357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CA" dirty="0"/>
              <a:t>Here, we searched a part of the title (</a:t>
            </a:r>
            <a:r>
              <a:rPr lang="en-CA" i="1" dirty="0"/>
              <a:t>A survey of models and algorithms for winter road maintenance</a:t>
            </a:r>
            <a:r>
              <a:rPr lang="en-CA" dirty="0"/>
              <a:t>) and we got 4 results, which are the 4 parts of Nathalie Perrier's article.</a:t>
            </a:r>
          </a:p>
          <a:p>
            <a:endParaRPr lang="en-CA" dirty="0"/>
          </a:p>
          <a:p>
            <a:r>
              <a:rPr lang="en-CA" dirty="0"/>
              <a:t>Click on the Part 1 title</a:t>
            </a:r>
            <a:r>
              <a:rPr lang="en-CA" baseline="0" dirty="0"/>
              <a:t> </a:t>
            </a:r>
            <a:r>
              <a:rPr lang="en-CA" dirty="0"/>
              <a:t>to access the detailed reference.</a:t>
            </a:r>
          </a:p>
          <a:p>
            <a:endParaRPr lang="en-CA" dirty="0"/>
          </a:p>
          <a:p>
            <a:r>
              <a:rPr lang="en-US" dirty="0"/>
              <a:t>Under </a:t>
            </a:r>
            <a:r>
              <a:rPr lang="en-US" i="1" dirty="0"/>
              <a:t>Citation Report</a:t>
            </a:r>
            <a:r>
              <a:rPr lang="en-US" dirty="0"/>
              <a:t>, you can see more details on the citations to the documents</a:t>
            </a:r>
            <a:r>
              <a:rPr lang="en-US" baseline="0" dirty="0"/>
              <a:t> </a:t>
            </a:r>
            <a:r>
              <a:rPr lang="en-US" dirty="0"/>
              <a:t>in the results list.</a:t>
            </a:r>
            <a:endParaRPr lang="fr-CA" dirty="0"/>
          </a:p>
        </p:txBody>
      </p:sp>
      <p:sp>
        <p:nvSpPr>
          <p:cNvPr id="4" name="Espace réservé du numéro de diapositive 3"/>
          <p:cNvSpPr>
            <a:spLocks noGrp="1"/>
          </p:cNvSpPr>
          <p:nvPr>
            <p:ph type="sldNum" sz="quarter" idx="10"/>
          </p:nvPr>
        </p:nvSpPr>
        <p:spPr/>
        <p:txBody>
          <a:bodyPr/>
          <a:lstStyle/>
          <a:p>
            <a:pPr>
              <a:defRPr/>
            </a:pPr>
            <a:fld id="{C6FD1D74-7A35-4018-9189-30ED19E746D0}" type="slidenum">
              <a:rPr lang="fr-CA" altLang="fr-FR" smtClean="0"/>
              <a:pPr>
                <a:defRPr/>
              </a:pPr>
              <a:t>18</a:t>
            </a:fld>
            <a:endParaRPr lang="fr-CA" altLang="fr-FR"/>
          </a:p>
        </p:txBody>
      </p:sp>
    </p:spTree>
    <p:extLst>
      <p:ext uri="{BB962C8B-B14F-4D97-AF65-F5344CB8AC3E}">
        <p14:creationId xmlns:p14="http://schemas.microsoft.com/office/powerpoint/2010/main" val="1789753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Click on the number of citations or references to access the lists of citing and cited documents.</a:t>
            </a:r>
            <a:endParaRPr lang="fr-CA" dirty="0"/>
          </a:p>
        </p:txBody>
      </p:sp>
      <p:sp>
        <p:nvSpPr>
          <p:cNvPr id="4" name="Espace réservé du numéro de diapositive 3"/>
          <p:cNvSpPr>
            <a:spLocks noGrp="1"/>
          </p:cNvSpPr>
          <p:nvPr>
            <p:ph type="sldNum" sz="quarter" idx="10"/>
          </p:nvPr>
        </p:nvSpPr>
        <p:spPr/>
        <p:txBody>
          <a:bodyPr/>
          <a:lstStyle/>
          <a:p>
            <a:pPr>
              <a:defRPr/>
            </a:pPr>
            <a:fld id="{C6FD1D74-7A35-4018-9189-30ED19E746D0}" type="slidenum">
              <a:rPr lang="fr-CA" altLang="fr-FR" smtClean="0"/>
              <a:pPr>
                <a:defRPr/>
              </a:pPr>
              <a:t>19</a:t>
            </a:fld>
            <a:endParaRPr lang="fr-CA" altLang="fr-FR"/>
          </a:p>
        </p:txBody>
      </p:sp>
    </p:spTree>
    <p:extLst>
      <p:ext uri="{BB962C8B-B14F-4D97-AF65-F5344CB8AC3E}">
        <p14:creationId xmlns:p14="http://schemas.microsoft.com/office/powerpoint/2010/main" val="4024403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pPr>
              <a:defRPr/>
            </a:pPr>
            <a:fld id="{9BDE1313-BB40-4B92-A9C8-3E743C1EDDDB}" type="slidenum">
              <a:rPr lang="fr-CA" smtClean="0"/>
              <a:pPr>
                <a:defRPr/>
              </a:pPr>
              <a:t>2</a:t>
            </a:fld>
            <a:endParaRPr lang="fr-CA"/>
          </a:p>
        </p:txBody>
      </p:sp>
    </p:spTree>
    <p:extLst>
      <p:ext uri="{BB962C8B-B14F-4D97-AF65-F5344CB8AC3E}">
        <p14:creationId xmlns:p14="http://schemas.microsoft.com/office/powerpoint/2010/main" val="2873582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CA" altLang="fr-FR" dirty="0"/>
          </a:p>
        </p:txBody>
      </p:sp>
      <p:sp>
        <p:nvSpPr>
          <p:cNvPr id="471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841" indent="-285708">
              <a:spcBef>
                <a:spcPct val="30000"/>
              </a:spcBef>
              <a:defRPr sz="1200">
                <a:solidFill>
                  <a:schemeClr val="tx1"/>
                </a:solidFill>
                <a:latin typeface="Calibri" panose="020F0502020204030204" pitchFamily="34" charset="0"/>
              </a:defRPr>
            </a:lvl2pPr>
            <a:lvl3pPr marL="1142833" indent="-228567">
              <a:spcBef>
                <a:spcPct val="30000"/>
              </a:spcBef>
              <a:defRPr sz="1200">
                <a:solidFill>
                  <a:schemeClr val="tx1"/>
                </a:solidFill>
                <a:latin typeface="Calibri" panose="020F0502020204030204" pitchFamily="34" charset="0"/>
              </a:defRPr>
            </a:lvl3pPr>
            <a:lvl4pPr marL="1599965" indent="-228567">
              <a:spcBef>
                <a:spcPct val="30000"/>
              </a:spcBef>
              <a:defRPr sz="1200">
                <a:solidFill>
                  <a:schemeClr val="tx1"/>
                </a:solidFill>
                <a:latin typeface="Calibri" panose="020F0502020204030204" pitchFamily="34" charset="0"/>
              </a:defRPr>
            </a:lvl4pPr>
            <a:lvl5pPr marL="2057099" indent="-228567">
              <a:spcBef>
                <a:spcPct val="30000"/>
              </a:spcBef>
              <a:defRPr sz="1200">
                <a:solidFill>
                  <a:schemeClr val="tx1"/>
                </a:solidFill>
                <a:latin typeface="Calibri" panose="020F0502020204030204" pitchFamily="34" charset="0"/>
              </a:defRPr>
            </a:lvl5pPr>
            <a:lvl6pPr marL="2514232" indent="-228567" eaLnBrk="0" fontAlgn="base" hangingPunct="0">
              <a:spcBef>
                <a:spcPct val="30000"/>
              </a:spcBef>
              <a:spcAft>
                <a:spcPct val="0"/>
              </a:spcAft>
              <a:defRPr sz="1200">
                <a:solidFill>
                  <a:schemeClr val="tx1"/>
                </a:solidFill>
                <a:latin typeface="Calibri" panose="020F0502020204030204" pitchFamily="34" charset="0"/>
              </a:defRPr>
            </a:lvl6pPr>
            <a:lvl7pPr marL="2971364" indent="-228567" eaLnBrk="0" fontAlgn="base" hangingPunct="0">
              <a:spcBef>
                <a:spcPct val="30000"/>
              </a:spcBef>
              <a:spcAft>
                <a:spcPct val="0"/>
              </a:spcAft>
              <a:defRPr sz="1200">
                <a:solidFill>
                  <a:schemeClr val="tx1"/>
                </a:solidFill>
                <a:latin typeface="Calibri" panose="020F0502020204030204" pitchFamily="34" charset="0"/>
              </a:defRPr>
            </a:lvl7pPr>
            <a:lvl8pPr marL="3428498" indent="-228567" eaLnBrk="0" fontAlgn="base" hangingPunct="0">
              <a:spcBef>
                <a:spcPct val="30000"/>
              </a:spcBef>
              <a:spcAft>
                <a:spcPct val="0"/>
              </a:spcAft>
              <a:defRPr sz="1200">
                <a:solidFill>
                  <a:schemeClr val="tx1"/>
                </a:solidFill>
                <a:latin typeface="Calibri" panose="020F0502020204030204" pitchFamily="34" charset="0"/>
              </a:defRPr>
            </a:lvl8pPr>
            <a:lvl9pPr marL="3885630" indent="-22856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BCE84EA-26EB-4382-9638-FA24E122D20E}" type="slidenum">
              <a:rPr lang="fr-CA" altLang="fr-FR" smtClean="0"/>
              <a:pPr>
                <a:spcBef>
                  <a:spcPct val="0"/>
                </a:spcBef>
              </a:pPr>
              <a:t>20</a:t>
            </a:fld>
            <a:endParaRPr lang="fr-CA" altLang="fr-FR"/>
          </a:p>
        </p:txBody>
      </p:sp>
    </p:spTree>
    <p:extLst>
      <p:ext uri="{BB962C8B-B14F-4D97-AF65-F5344CB8AC3E}">
        <p14:creationId xmlns:p14="http://schemas.microsoft.com/office/powerpoint/2010/main" val="2618785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a:bodyPr>
          <a:lstStyle/>
          <a:p>
            <a:r>
              <a:rPr lang="en-CA" dirty="0"/>
              <a:t>Here, the advantages are in green and the disadvantages are in red.</a:t>
            </a:r>
          </a:p>
          <a:p>
            <a:endParaRPr lang="en-CA" dirty="0"/>
          </a:p>
          <a:p>
            <a:r>
              <a:rPr lang="en-CA" dirty="0"/>
              <a:t>Google Scholar is useful to find a document you know (e.g., a given article) or to quickly find some references on a topic, but we do not recommend it for an effective search by topic (there are too many results and not many options to filter them). </a:t>
            </a:r>
          </a:p>
          <a:p>
            <a:endParaRPr lang="en-CA" dirty="0"/>
          </a:p>
          <a:p>
            <a:r>
              <a:rPr lang="en-CA" dirty="0"/>
              <a:t>In specialized databases, such as Web of Science, it is efficient to search by subject. Also, in Web of Science the citations are more reliable than in Google Scholar, although </a:t>
            </a:r>
            <a:r>
              <a:rPr lang="en-CA" u="none" dirty="0"/>
              <a:t>probably not all citations are listed there,</a:t>
            </a:r>
            <a:r>
              <a:rPr lang="en-CA" u="none" baseline="0" dirty="0"/>
              <a:t> because Web of Science selects its sources.</a:t>
            </a:r>
            <a:endParaRPr lang="fr-CA" u="none" dirty="0"/>
          </a:p>
        </p:txBody>
      </p:sp>
      <p:sp>
        <p:nvSpPr>
          <p:cNvPr id="4" name="Espace réservé du numéro de diapositive 3"/>
          <p:cNvSpPr>
            <a:spLocks noGrp="1"/>
          </p:cNvSpPr>
          <p:nvPr>
            <p:ph type="sldNum" sz="quarter" idx="10"/>
          </p:nvPr>
        </p:nvSpPr>
        <p:spPr/>
        <p:txBody>
          <a:bodyPr/>
          <a:lstStyle/>
          <a:p>
            <a:pPr>
              <a:defRPr/>
            </a:pPr>
            <a:fld id="{C6FD1D74-7A35-4018-9189-30ED19E746D0}" type="slidenum">
              <a:rPr lang="fr-CA" altLang="fr-FR" smtClean="0"/>
              <a:pPr>
                <a:defRPr/>
              </a:pPr>
              <a:t>21</a:t>
            </a:fld>
            <a:endParaRPr lang="fr-CA" altLang="fr-FR"/>
          </a:p>
        </p:txBody>
      </p:sp>
    </p:spTree>
    <p:extLst>
      <p:ext uri="{BB962C8B-B14F-4D97-AF65-F5344CB8AC3E}">
        <p14:creationId xmlns:p14="http://schemas.microsoft.com/office/powerpoint/2010/main" val="2413527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spcBef>
                <a:spcPct val="0"/>
              </a:spcBef>
              <a:buFontTx/>
              <a:buNone/>
            </a:pPr>
            <a:r>
              <a:rPr lang="en-US" altLang="fr-FR" dirty="0"/>
              <a:t>Searching</a:t>
            </a:r>
            <a:r>
              <a:rPr lang="en-US" altLang="fr-FR" baseline="0" dirty="0"/>
              <a:t> by citation is one of the </a:t>
            </a:r>
            <a:r>
              <a:rPr lang="en-CA" altLang="fr-FR" dirty="0"/>
              <a:t>main methods for finding scientific information. You will learn about Google Scholar and Web of Science and how to use them to perform a cited</a:t>
            </a:r>
            <a:r>
              <a:rPr lang="en-CA" altLang="fr-FR" baseline="0" dirty="0"/>
              <a:t> reference</a:t>
            </a:r>
            <a:r>
              <a:rPr lang="en-CA" altLang="fr-FR" dirty="0"/>
              <a:t> search. </a:t>
            </a:r>
            <a:endParaRPr lang="en-US" altLang="fr-FR" dirty="0"/>
          </a:p>
        </p:txBody>
      </p:sp>
      <p:sp>
        <p:nvSpPr>
          <p:cNvPr id="2560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39958" indent="-284599">
              <a:spcBef>
                <a:spcPct val="30000"/>
              </a:spcBef>
              <a:defRPr sz="1200">
                <a:solidFill>
                  <a:schemeClr val="tx1"/>
                </a:solidFill>
                <a:latin typeface="Calibri" panose="020F0502020204030204" pitchFamily="34" charset="0"/>
              </a:defRPr>
            </a:lvl2pPr>
            <a:lvl3pPr marL="1138398" indent="-227680">
              <a:spcBef>
                <a:spcPct val="30000"/>
              </a:spcBef>
              <a:defRPr sz="1200">
                <a:solidFill>
                  <a:schemeClr val="tx1"/>
                </a:solidFill>
                <a:latin typeface="Calibri" panose="020F0502020204030204" pitchFamily="34" charset="0"/>
              </a:defRPr>
            </a:lvl3pPr>
            <a:lvl4pPr marL="1593756" indent="-227680">
              <a:spcBef>
                <a:spcPct val="30000"/>
              </a:spcBef>
              <a:defRPr sz="1200">
                <a:solidFill>
                  <a:schemeClr val="tx1"/>
                </a:solidFill>
                <a:latin typeface="Calibri" panose="020F0502020204030204" pitchFamily="34" charset="0"/>
              </a:defRPr>
            </a:lvl4pPr>
            <a:lvl5pPr marL="2049116" indent="-227680">
              <a:spcBef>
                <a:spcPct val="30000"/>
              </a:spcBef>
              <a:defRPr sz="1200">
                <a:solidFill>
                  <a:schemeClr val="tx1"/>
                </a:solidFill>
                <a:latin typeface="Calibri" panose="020F0502020204030204" pitchFamily="34" charset="0"/>
              </a:defRPr>
            </a:lvl5pPr>
            <a:lvl6pPr marL="2504475" indent="-227680" eaLnBrk="0" fontAlgn="base" hangingPunct="0">
              <a:spcBef>
                <a:spcPct val="30000"/>
              </a:spcBef>
              <a:spcAft>
                <a:spcPct val="0"/>
              </a:spcAft>
              <a:defRPr sz="1200">
                <a:solidFill>
                  <a:schemeClr val="tx1"/>
                </a:solidFill>
                <a:latin typeface="Calibri" panose="020F0502020204030204" pitchFamily="34" charset="0"/>
              </a:defRPr>
            </a:lvl6pPr>
            <a:lvl7pPr marL="2959833" indent="-227680" eaLnBrk="0" fontAlgn="base" hangingPunct="0">
              <a:spcBef>
                <a:spcPct val="30000"/>
              </a:spcBef>
              <a:spcAft>
                <a:spcPct val="0"/>
              </a:spcAft>
              <a:defRPr sz="1200">
                <a:solidFill>
                  <a:schemeClr val="tx1"/>
                </a:solidFill>
                <a:latin typeface="Calibri" panose="020F0502020204030204" pitchFamily="34" charset="0"/>
              </a:defRPr>
            </a:lvl7pPr>
            <a:lvl8pPr marL="3415193" indent="-227680" eaLnBrk="0" fontAlgn="base" hangingPunct="0">
              <a:spcBef>
                <a:spcPct val="30000"/>
              </a:spcBef>
              <a:spcAft>
                <a:spcPct val="0"/>
              </a:spcAft>
              <a:defRPr sz="1200">
                <a:solidFill>
                  <a:schemeClr val="tx1"/>
                </a:solidFill>
                <a:latin typeface="Calibri" panose="020F0502020204030204" pitchFamily="34" charset="0"/>
              </a:defRPr>
            </a:lvl8pPr>
            <a:lvl9pPr marL="3870551" indent="-22768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D44C2A-EE32-4C92-9EAA-CA5B09682769}" type="slidenum">
              <a:rPr lang="fr-CA" altLang="fr-FR" smtClean="0"/>
              <a:pPr>
                <a:spcBef>
                  <a:spcPct val="0"/>
                </a:spcBef>
              </a:pPr>
              <a:t>3</a:t>
            </a:fld>
            <a:endParaRPr lang="fr-CA" altLang="fr-FR"/>
          </a:p>
        </p:txBody>
      </p:sp>
    </p:spTree>
    <p:extLst>
      <p:ext uri="{BB962C8B-B14F-4D97-AF65-F5344CB8AC3E}">
        <p14:creationId xmlns:p14="http://schemas.microsoft.com/office/powerpoint/2010/main" val="1410578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baseline="0" dirty="0"/>
              <a:t>In the previous annotated presentation, you learned how to find documents mentioned in bibliographies. The second method is the search by citation.</a:t>
            </a:r>
            <a:endParaRPr lang="fr-CA" baseline="0" dirty="0"/>
          </a:p>
          <a:p>
            <a:endParaRPr lang="fr-CA" altLang="fr-FR" dirty="0"/>
          </a:p>
        </p:txBody>
      </p:sp>
      <p:sp>
        <p:nvSpPr>
          <p:cNvPr id="46084" name="Espace réservé de l'en-tête 3"/>
          <p:cNvSpPr>
            <a:spLocks noGrp="1"/>
          </p:cNvSpPr>
          <p:nvPr>
            <p:ph type="hdr" sz="quarter"/>
          </p:nvPr>
        </p:nvSpPr>
        <p:spPr bwMode="auto">
          <a:ln>
            <a:miter lim="800000"/>
            <a:headEnd/>
            <a:tailEnd/>
          </a:ln>
        </p:spPr>
        <p:txBody>
          <a:bodyPr lIns="92797" tIns="46399" rIns="92797" bIns="46399"/>
          <a:lstStyle/>
          <a:p>
            <a:pPr>
              <a:defRPr/>
            </a:pPr>
            <a:r>
              <a:rPr lang="fr-FR"/>
              <a:t>ING6900 - Labo 1</a:t>
            </a:r>
          </a:p>
        </p:txBody>
      </p:sp>
      <p:sp>
        <p:nvSpPr>
          <p:cNvPr id="27653" name="Espace réservé du numéro de diapositive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39958" indent="-284599">
              <a:spcBef>
                <a:spcPct val="30000"/>
              </a:spcBef>
              <a:defRPr sz="1200">
                <a:solidFill>
                  <a:schemeClr val="tx1"/>
                </a:solidFill>
                <a:latin typeface="Calibri" panose="020F0502020204030204" pitchFamily="34" charset="0"/>
              </a:defRPr>
            </a:lvl2pPr>
            <a:lvl3pPr marL="1138398" indent="-227680">
              <a:spcBef>
                <a:spcPct val="30000"/>
              </a:spcBef>
              <a:defRPr sz="1200">
                <a:solidFill>
                  <a:schemeClr val="tx1"/>
                </a:solidFill>
                <a:latin typeface="Calibri" panose="020F0502020204030204" pitchFamily="34" charset="0"/>
              </a:defRPr>
            </a:lvl3pPr>
            <a:lvl4pPr marL="1593756" indent="-227680">
              <a:spcBef>
                <a:spcPct val="30000"/>
              </a:spcBef>
              <a:defRPr sz="1200">
                <a:solidFill>
                  <a:schemeClr val="tx1"/>
                </a:solidFill>
                <a:latin typeface="Calibri" panose="020F0502020204030204" pitchFamily="34" charset="0"/>
              </a:defRPr>
            </a:lvl4pPr>
            <a:lvl5pPr marL="2049116" indent="-227680">
              <a:spcBef>
                <a:spcPct val="30000"/>
              </a:spcBef>
              <a:defRPr sz="1200">
                <a:solidFill>
                  <a:schemeClr val="tx1"/>
                </a:solidFill>
                <a:latin typeface="Calibri" panose="020F0502020204030204" pitchFamily="34" charset="0"/>
              </a:defRPr>
            </a:lvl5pPr>
            <a:lvl6pPr marL="2504475" indent="-227680" eaLnBrk="0" fontAlgn="base" hangingPunct="0">
              <a:spcBef>
                <a:spcPct val="30000"/>
              </a:spcBef>
              <a:spcAft>
                <a:spcPct val="0"/>
              </a:spcAft>
              <a:defRPr sz="1200">
                <a:solidFill>
                  <a:schemeClr val="tx1"/>
                </a:solidFill>
                <a:latin typeface="Calibri" panose="020F0502020204030204" pitchFamily="34" charset="0"/>
              </a:defRPr>
            </a:lvl6pPr>
            <a:lvl7pPr marL="2959833" indent="-227680" eaLnBrk="0" fontAlgn="base" hangingPunct="0">
              <a:spcBef>
                <a:spcPct val="30000"/>
              </a:spcBef>
              <a:spcAft>
                <a:spcPct val="0"/>
              </a:spcAft>
              <a:defRPr sz="1200">
                <a:solidFill>
                  <a:schemeClr val="tx1"/>
                </a:solidFill>
                <a:latin typeface="Calibri" panose="020F0502020204030204" pitchFamily="34" charset="0"/>
              </a:defRPr>
            </a:lvl7pPr>
            <a:lvl8pPr marL="3415193" indent="-227680" eaLnBrk="0" fontAlgn="base" hangingPunct="0">
              <a:spcBef>
                <a:spcPct val="30000"/>
              </a:spcBef>
              <a:spcAft>
                <a:spcPct val="0"/>
              </a:spcAft>
              <a:defRPr sz="1200">
                <a:solidFill>
                  <a:schemeClr val="tx1"/>
                </a:solidFill>
                <a:latin typeface="Calibri" panose="020F0502020204030204" pitchFamily="34" charset="0"/>
              </a:defRPr>
            </a:lvl8pPr>
            <a:lvl9pPr marL="3870551" indent="-22768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1A65AAC-4AED-410D-A98F-5E7625A8D549}" type="slidenum">
              <a:rPr lang="fr-FR" altLang="fr-FR" smtClean="0"/>
              <a:pPr>
                <a:spcBef>
                  <a:spcPct val="0"/>
                </a:spcBef>
              </a:pPr>
              <a:t>4</a:t>
            </a:fld>
            <a:endParaRPr lang="fr-FR" altLang="fr-FR"/>
          </a:p>
        </p:txBody>
      </p:sp>
    </p:spTree>
    <p:extLst>
      <p:ext uri="{BB962C8B-B14F-4D97-AF65-F5344CB8AC3E}">
        <p14:creationId xmlns:p14="http://schemas.microsoft.com/office/powerpoint/2010/main" val="1869834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a:spcBef>
                <a:spcPts val="0"/>
              </a:spcBef>
            </a:pPr>
            <a:r>
              <a:rPr lang="en-CA" sz="1200" u="none" kern="1200" dirty="0">
                <a:solidFill>
                  <a:schemeClr val="tx1"/>
                </a:solidFill>
                <a:effectLst/>
                <a:latin typeface="+mn-lt"/>
                <a:ea typeface="+mn-ea"/>
                <a:cs typeface="+mn-cs"/>
              </a:rPr>
              <a:t>When you find a really good article, you should consult its references to find more articles on the same or a related topic, and you should see what articles cite it.</a:t>
            </a:r>
            <a:endParaRPr lang="en-CA" u="none" dirty="0">
              <a:effectLst/>
            </a:endParaRPr>
          </a:p>
          <a:p>
            <a:pPr fontAlgn="t">
              <a:spcBef>
                <a:spcPts val="0"/>
              </a:spcBef>
            </a:pPr>
            <a:endParaRPr lang="en-CA" sz="1200" u="none" kern="1200" dirty="0">
              <a:solidFill>
                <a:schemeClr val="tx1"/>
              </a:solidFill>
              <a:effectLst/>
              <a:latin typeface="+mn-lt"/>
              <a:ea typeface="+mn-ea"/>
              <a:cs typeface="+mn-cs"/>
            </a:endParaRPr>
          </a:p>
          <a:p>
            <a:pPr fontAlgn="t">
              <a:spcBef>
                <a:spcPts val="0"/>
              </a:spcBef>
            </a:pPr>
            <a:r>
              <a:rPr lang="en-CA" sz="1200" u="none" kern="1200" dirty="0">
                <a:solidFill>
                  <a:schemeClr val="tx1"/>
                </a:solidFill>
                <a:effectLst/>
                <a:latin typeface="+mn-lt"/>
                <a:ea typeface="+mn-ea"/>
                <a:cs typeface="+mn-cs"/>
              </a:rPr>
              <a:t>Articles that cite an </a:t>
            </a:r>
            <a:r>
              <a:rPr lang="en-CA" sz="1200" u="none" kern="1200" dirty="0" smtClean="0">
                <a:solidFill>
                  <a:schemeClr val="tx1"/>
                </a:solidFill>
                <a:effectLst/>
                <a:latin typeface="+mn-lt"/>
                <a:ea typeface="+mn-ea"/>
                <a:cs typeface="+mn-cs"/>
              </a:rPr>
              <a:t>important article to </a:t>
            </a:r>
            <a:r>
              <a:rPr lang="en-CA" sz="1200" u="none" kern="1200" dirty="0">
                <a:solidFill>
                  <a:schemeClr val="tx1"/>
                </a:solidFill>
                <a:effectLst/>
                <a:latin typeface="+mn-lt"/>
                <a:ea typeface="+mn-ea"/>
                <a:cs typeface="+mn-cs"/>
              </a:rPr>
              <a:t>your research usually discuss the same topic or a related one.</a:t>
            </a:r>
            <a:endParaRPr lang="en-CA" sz="1200" u="none" kern="1200" baseline="0" dirty="0">
              <a:solidFill>
                <a:schemeClr val="tx1"/>
              </a:solidFill>
              <a:effectLst/>
              <a:latin typeface="+mn-lt"/>
              <a:ea typeface="+mn-ea"/>
              <a:cs typeface="+mn-cs"/>
            </a:endParaRPr>
          </a:p>
          <a:p>
            <a:pPr fontAlgn="t">
              <a:spcBef>
                <a:spcPts val="0"/>
              </a:spcBef>
            </a:pPr>
            <a:endParaRPr lang="fr-CA" sz="1200" kern="1200" dirty="0">
              <a:solidFill>
                <a:schemeClr val="tx1"/>
              </a:solidFill>
              <a:effectLst/>
              <a:latin typeface="+mn-lt"/>
              <a:ea typeface="+mn-ea"/>
              <a:cs typeface="+mn-cs"/>
            </a:endParaRPr>
          </a:p>
          <a:p>
            <a:pPr>
              <a:spcBef>
                <a:spcPts val="0"/>
              </a:spcBef>
            </a:pPr>
            <a:r>
              <a:rPr lang="en-CA" sz="1200" kern="1200" dirty="0">
                <a:solidFill>
                  <a:schemeClr val="tx1"/>
                </a:solidFill>
                <a:effectLst/>
                <a:latin typeface="+mn-lt"/>
                <a:ea typeface="+mn-ea"/>
                <a:cs typeface="+mn-cs"/>
              </a:rPr>
              <a:t>Looking at how these articles cite one another, you will notice the developments regarding your topic.</a:t>
            </a:r>
            <a:r>
              <a:rPr lang="en-CA" sz="1200" kern="1200" baseline="0" dirty="0">
                <a:solidFill>
                  <a:schemeClr val="tx1"/>
                </a:solidFill>
                <a:effectLst/>
                <a:latin typeface="+mn-lt"/>
                <a:ea typeface="+mn-ea"/>
                <a:cs typeface="+mn-cs"/>
              </a:rPr>
              <a:t> </a:t>
            </a:r>
            <a:r>
              <a:rPr lang="en-CA" sz="1200" kern="1200" dirty="0">
                <a:solidFill>
                  <a:schemeClr val="tx1"/>
                </a:solidFill>
                <a:effectLst/>
                <a:latin typeface="+mn-lt"/>
                <a:ea typeface="+mn-ea"/>
                <a:cs typeface="+mn-cs"/>
              </a:rPr>
              <a:t>You can discover the "aftermath" of an article, such as who commented on it</a:t>
            </a:r>
            <a:r>
              <a:rPr lang="en-CA" sz="1200" kern="1200" baseline="0" dirty="0">
                <a:solidFill>
                  <a:schemeClr val="tx1"/>
                </a:solidFill>
                <a:effectLst/>
                <a:latin typeface="+mn-lt"/>
                <a:ea typeface="+mn-ea"/>
                <a:cs typeface="+mn-cs"/>
              </a:rPr>
              <a:t> </a:t>
            </a:r>
            <a:r>
              <a:rPr lang="en-CA" sz="1200" kern="1200" dirty="0">
                <a:solidFill>
                  <a:schemeClr val="tx1"/>
                </a:solidFill>
                <a:effectLst/>
                <a:latin typeface="+mn-lt"/>
                <a:ea typeface="+mn-ea"/>
                <a:cs typeface="+mn-cs"/>
              </a:rPr>
              <a:t>or who criticized it and why.</a:t>
            </a:r>
          </a:p>
          <a:p>
            <a:pPr fontAlgn="t">
              <a:spcBef>
                <a:spcPts val="0"/>
              </a:spcBef>
            </a:pPr>
            <a:endParaRPr lang="en-CA" sz="1200" kern="1200" dirty="0">
              <a:solidFill>
                <a:schemeClr val="tx1"/>
              </a:solidFill>
              <a:effectLst/>
              <a:latin typeface="+mn-lt"/>
              <a:ea typeface="+mn-ea"/>
              <a:cs typeface="+mn-cs"/>
            </a:endParaRPr>
          </a:p>
          <a:p>
            <a:pPr fontAlgn="t">
              <a:spcBef>
                <a:spcPts val="0"/>
              </a:spcBef>
            </a:pPr>
            <a:r>
              <a:rPr lang="en-CA" sz="1200" kern="1200" dirty="0">
                <a:solidFill>
                  <a:schemeClr val="tx1"/>
                </a:solidFill>
                <a:effectLst/>
                <a:latin typeface="+mn-lt"/>
                <a:ea typeface="+mn-ea"/>
                <a:cs typeface="+mn-cs"/>
              </a:rPr>
              <a:t>A cited article is generally considered to have had some impact in its field. The number of citations often depends on the field, i.e. different fields have different citation practices.</a:t>
            </a:r>
            <a:r>
              <a:rPr lang="en-CA" sz="1200" u="none" kern="1200" dirty="0">
                <a:solidFill>
                  <a:schemeClr val="tx1"/>
                </a:solidFill>
                <a:effectLst/>
                <a:latin typeface="+mn-lt"/>
                <a:ea typeface="+mn-ea"/>
                <a:cs typeface="+mn-cs"/>
              </a:rPr>
              <a:t> There are areas</a:t>
            </a:r>
            <a:r>
              <a:rPr lang="en-CA" sz="1200" u="none" kern="1200" baseline="0" dirty="0">
                <a:solidFill>
                  <a:schemeClr val="tx1"/>
                </a:solidFill>
                <a:effectLst/>
                <a:latin typeface="+mn-lt"/>
                <a:ea typeface="+mn-ea"/>
                <a:cs typeface="+mn-cs"/>
              </a:rPr>
              <a:t> </a:t>
            </a:r>
            <a:r>
              <a:rPr lang="en-CA" sz="1200" u="none" kern="1200" dirty="0">
                <a:solidFill>
                  <a:schemeClr val="tx1"/>
                </a:solidFill>
                <a:effectLst/>
                <a:latin typeface="+mn-lt"/>
                <a:ea typeface="+mn-ea"/>
                <a:cs typeface="+mn-cs"/>
              </a:rPr>
              <a:t>where scientists do not cite a lot, such as mathematics and there are fields such as biomedical engineering where each article has scores of references.</a:t>
            </a:r>
          </a:p>
          <a:p>
            <a:pPr fontAlgn="t">
              <a:spcBef>
                <a:spcPts val="0"/>
              </a:spcBef>
            </a:pPr>
            <a:endParaRPr lang="en-CA" dirty="0">
              <a:effectLst/>
            </a:endParaRPr>
          </a:p>
          <a:p>
            <a:pPr>
              <a:spcBef>
                <a:spcPts val="0"/>
              </a:spcBef>
            </a:pPr>
            <a:r>
              <a:rPr lang="en-CA" sz="1200" b="0" kern="1200" dirty="0">
                <a:solidFill>
                  <a:schemeClr val="tx1"/>
                </a:solidFill>
                <a:effectLst/>
                <a:latin typeface="+mn-lt"/>
                <a:ea typeface="+mn-ea"/>
                <a:cs typeface="+mn-cs"/>
              </a:rPr>
              <a:t>A recent article will not immediately be cited</a:t>
            </a:r>
            <a:r>
              <a:rPr lang="en-CA" sz="1200" b="1" kern="1200" dirty="0">
                <a:solidFill>
                  <a:schemeClr val="tx1"/>
                </a:solidFill>
                <a:effectLst/>
                <a:latin typeface="+mn-lt"/>
                <a:ea typeface="+mn-ea"/>
                <a:cs typeface="+mn-cs"/>
              </a:rPr>
              <a:t> </a:t>
            </a:r>
            <a:r>
              <a:rPr lang="en-CA" sz="1200" kern="1200" dirty="0">
                <a:solidFill>
                  <a:schemeClr val="tx1"/>
                </a:solidFill>
                <a:effectLst/>
                <a:latin typeface="+mn-lt"/>
                <a:ea typeface="+mn-ea"/>
                <a:cs typeface="+mn-cs"/>
              </a:rPr>
              <a:t>and some articles will never be cited.</a:t>
            </a:r>
            <a:endParaRPr lang="en-CA" dirty="0">
              <a:effectLst/>
            </a:endParaRPr>
          </a:p>
          <a:p>
            <a:pPr>
              <a:spcBef>
                <a:spcPts val="0"/>
              </a:spcBef>
            </a:pPr>
            <a:r>
              <a:rPr lang="en-CA" sz="1200" kern="1200" dirty="0">
                <a:solidFill>
                  <a:schemeClr val="tx1"/>
                </a:solidFill>
                <a:effectLst/>
                <a:latin typeface="+mn-lt"/>
                <a:ea typeface="+mn-ea"/>
                <a:cs typeface="+mn-cs"/>
              </a:rPr>
              <a:t> </a:t>
            </a:r>
            <a:endParaRPr lang="en-CA" dirty="0">
              <a:effectLst/>
            </a:endParaRPr>
          </a:p>
          <a:p>
            <a:pPr fontAlgn="t">
              <a:spcBef>
                <a:spcPts val="0"/>
              </a:spcBef>
            </a:pPr>
            <a:r>
              <a:rPr lang="en-CA" sz="1200" kern="1200" dirty="0">
                <a:solidFill>
                  <a:schemeClr val="tx1"/>
                </a:solidFill>
                <a:effectLst/>
                <a:latin typeface="+mn-lt"/>
                <a:ea typeface="+mn-ea"/>
                <a:cs typeface="+mn-cs"/>
              </a:rPr>
              <a:t>We will also discuss citation alerts and we strongly recommend that you set them up to keep you informed of developments in your field. </a:t>
            </a:r>
          </a:p>
          <a:p>
            <a:pPr fontAlgn="t">
              <a:spcBef>
                <a:spcPts val="0"/>
              </a:spcBef>
            </a:pPr>
            <a:endParaRPr lang="en-CA" sz="1200" kern="1200" dirty="0">
              <a:solidFill>
                <a:schemeClr val="tx1"/>
              </a:solidFill>
              <a:effectLst/>
              <a:latin typeface="+mn-lt"/>
              <a:ea typeface="+mn-ea"/>
              <a:cs typeface="+mn-cs"/>
            </a:endParaRPr>
          </a:p>
          <a:p>
            <a:pPr fontAlgn="t">
              <a:spcBef>
                <a:spcPts val="0"/>
              </a:spcBef>
            </a:pPr>
            <a:r>
              <a:rPr lang="en-CA" sz="1200" kern="1200" dirty="0">
                <a:solidFill>
                  <a:schemeClr val="tx1"/>
                </a:solidFill>
                <a:effectLst/>
                <a:latin typeface="+mn-lt"/>
                <a:ea typeface="+mn-ea"/>
                <a:cs typeface="+mn-cs"/>
              </a:rPr>
              <a:t>For example, for an article published in 2010:</a:t>
            </a:r>
          </a:p>
          <a:p>
            <a:pPr marL="171450" indent="-171450" fontAlgn="t">
              <a:spcBef>
                <a:spcPts val="0"/>
              </a:spcBef>
              <a:buFont typeface="Arial" panose="020B0604020202020204" pitchFamily="34" charset="0"/>
              <a:buChar char="•"/>
            </a:pPr>
            <a:r>
              <a:rPr lang="en-CA" sz="1200" kern="1200" dirty="0">
                <a:solidFill>
                  <a:schemeClr val="tx1"/>
                </a:solidFill>
                <a:effectLst/>
                <a:latin typeface="+mn-lt"/>
                <a:ea typeface="+mn-ea"/>
                <a:cs typeface="+mn-cs"/>
              </a:rPr>
              <a:t>the references included in this article were published before and in 2010;</a:t>
            </a:r>
          </a:p>
          <a:p>
            <a:pPr marL="171450" indent="-171450" fontAlgn="t">
              <a:spcBef>
                <a:spcPts val="0"/>
              </a:spcBef>
              <a:buFont typeface="Arial" panose="020B0604020202020204" pitchFamily="34" charset="0"/>
              <a:buChar char="•"/>
            </a:pPr>
            <a:r>
              <a:rPr lang="en-CA" sz="1200" kern="1200" dirty="0">
                <a:solidFill>
                  <a:schemeClr val="tx1"/>
                </a:solidFill>
                <a:effectLst/>
                <a:latin typeface="+mn-lt"/>
                <a:ea typeface="+mn-ea"/>
                <a:cs typeface="+mn-cs"/>
              </a:rPr>
              <a:t>the</a:t>
            </a:r>
            <a:r>
              <a:rPr lang="en-CA" sz="1200" kern="1200" baseline="0" dirty="0">
                <a:solidFill>
                  <a:schemeClr val="tx1"/>
                </a:solidFill>
                <a:effectLst/>
                <a:latin typeface="+mn-lt"/>
                <a:ea typeface="+mn-ea"/>
                <a:cs typeface="+mn-cs"/>
              </a:rPr>
              <a:t> </a:t>
            </a:r>
            <a:r>
              <a:rPr lang="en-CA" sz="1200" kern="1200" dirty="0">
                <a:solidFill>
                  <a:schemeClr val="tx1"/>
                </a:solidFill>
                <a:effectLst/>
                <a:latin typeface="+mn-lt"/>
                <a:ea typeface="+mn-ea"/>
                <a:cs typeface="+mn-cs"/>
              </a:rPr>
              <a:t>citations to this article were published in 2010 and after.</a:t>
            </a:r>
            <a:endParaRPr lang="fr-CA" sz="1200" kern="1200" dirty="0">
              <a:solidFill>
                <a:schemeClr val="tx1"/>
              </a:solidFill>
              <a:effectLst/>
              <a:latin typeface="+mn-lt"/>
              <a:ea typeface="+mn-ea"/>
              <a:cs typeface="+mn-cs"/>
            </a:endParaRPr>
          </a:p>
        </p:txBody>
      </p:sp>
      <p:sp>
        <p:nvSpPr>
          <p:cNvPr id="2970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39958" indent="-284599">
              <a:spcBef>
                <a:spcPct val="30000"/>
              </a:spcBef>
              <a:defRPr sz="1200">
                <a:solidFill>
                  <a:schemeClr val="tx1"/>
                </a:solidFill>
                <a:latin typeface="Calibri" panose="020F0502020204030204" pitchFamily="34" charset="0"/>
              </a:defRPr>
            </a:lvl2pPr>
            <a:lvl3pPr marL="1138398" indent="-227680">
              <a:spcBef>
                <a:spcPct val="30000"/>
              </a:spcBef>
              <a:defRPr sz="1200">
                <a:solidFill>
                  <a:schemeClr val="tx1"/>
                </a:solidFill>
                <a:latin typeface="Calibri" panose="020F0502020204030204" pitchFamily="34" charset="0"/>
              </a:defRPr>
            </a:lvl3pPr>
            <a:lvl4pPr marL="1593756" indent="-227680">
              <a:spcBef>
                <a:spcPct val="30000"/>
              </a:spcBef>
              <a:defRPr sz="1200">
                <a:solidFill>
                  <a:schemeClr val="tx1"/>
                </a:solidFill>
                <a:latin typeface="Calibri" panose="020F0502020204030204" pitchFamily="34" charset="0"/>
              </a:defRPr>
            </a:lvl4pPr>
            <a:lvl5pPr marL="2049116" indent="-227680">
              <a:spcBef>
                <a:spcPct val="30000"/>
              </a:spcBef>
              <a:defRPr sz="1200">
                <a:solidFill>
                  <a:schemeClr val="tx1"/>
                </a:solidFill>
                <a:latin typeface="Calibri" panose="020F0502020204030204" pitchFamily="34" charset="0"/>
              </a:defRPr>
            </a:lvl5pPr>
            <a:lvl6pPr marL="2504475" indent="-227680" eaLnBrk="0" fontAlgn="base" hangingPunct="0">
              <a:spcBef>
                <a:spcPct val="30000"/>
              </a:spcBef>
              <a:spcAft>
                <a:spcPct val="0"/>
              </a:spcAft>
              <a:defRPr sz="1200">
                <a:solidFill>
                  <a:schemeClr val="tx1"/>
                </a:solidFill>
                <a:latin typeface="Calibri" panose="020F0502020204030204" pitchFamily="34" charset="0"/>
              </a:defRPr>
            </a:lvl6pPr>
            <a:lvl7pPr marL="2959833" indent="-227680" eaLnBrk="0" fontAlgn="base" hangingPunct="0">
              <a:spcBef>
                <a:spcPct val="30000"/>
              </a:spcBef>
              <a:spcAft>
                <a:spcPct val="0"/>
              </a:spcAft>
              <a:defRPr sz="1200">
                <a:solidFill>
                  <a:schemeClr val="tx1"/>
                </a:solidFill>
                <a:latin typeface="Calibri" panose="020F0502020204030204" pitchFamily="34" charset="0"/>
              </a:defRPr>
            </a:lvl7pPr>
            <a:lvl8pPr marL="3415193" indent="-227680" eaLnBrk="0" fontAlgn="base" hangingPunct="0">
              <a:spcBef>
                <a:spcPct val="30000"/>
              </a:spcBef>
              <a:spcAft>
                <a:spcPct val="0"/>
              </a:spcAft>
              <a:defRPr sz="1200">
                <a:solidFill>
                  <a:schemeClr val="tx1"/>
                </a:solidFill>
                <a:latin typeface="Calibri" panose="020F0502020204030204" pitchFamily="34" charset="0"/>
              </a:defRPr>
            </a:lvl8pPr>
            <a:lvl9pPr marL="3870551" indent="-22768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68B051A-342D-467B-BDA9-E0E3D917DC64}" type="slidenum">
              <a:rPr lang="fr-CA" altLang="fr-FR" smtClean="0"/>
              <a:pPr>
                <a:spcBef>
                  <a:spcPct val="0"/>
                </a:spcBef>
              </a:pPr>
              <a:t>5</a:t>
            </a:fld>
            <a:endParaRPr lang="fr-CA" altLang="fr-FR"/>
          </a:p>
        </p:txBody>
      </p:sp>
    </p:spTree>
    <p:extLst>
      <p:ext uri="{BB962C8B-B14F-4D97-AF65-F5344CB8AC3E}">
        <p14:creationId xmlns:p14="http://schemas.microsoft.com/office/powerpoint/2010/main" val="1152395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CA" dirty="0"/>
              <a:t>The number of citations is not an absolute measure of the quality of an article. For example, consider the</a:t>
            </a:r>
            <a:r>
              <a:rPr lang="en-CA" baseline="0" dirty="0"/>
              <a:t> </a:t>
            </a:r>
            <a:r>
              <a:rPr lang="en-CA" dirty="0"/>
              <a:t>publication date of an article: if it was published within the last year, there will probably</a:t>
            </a:r>
            <a:r>
              <a:rPr lang="en-CA" baseline="0" dirty="0"/>
              <a:t> </a:t>
            </a:r>
            <a:r>
              <a:rPr lang="en-CA" dirty="0"/>
              <a:t>be no citations or only a few citations to</a:t>
            </a:r>
            <a:r>
              <a:rPr lang="en-CA" baseline="0" dirty="0"/>
              <a:t> it, but this</a:t>
            </a:r>
            <a:r>
              <a:rPr lang="en-CA" dirty="0"/>
              <a:t> does not necessarily mean that it is not a good article.</a:t>
            </a:r>
          </a:p>
          <a:p>
            <a:endParaRPr lang="en-CA"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Although it was</a:t>
            </a:r>
            <a:r>
              <a:rPr lang="en-US" baseline="0" dirty="0"/>
              <a:t> published in</a:t>
            </a:r>
            <a:r>
              <a:rPr lang="en-US" dirty="0"/>
              <a:t> 2014, the </a:t>
            </a:r>
            <a:r>
              <a:rPr lang="en-US" i="1" dirty="0"/>
              <a:t>Nature</a:t>
            </a:r>
            <a:r>
              <a:rPr lang="en-US" dirty="0"/>
              <a:t> article mentioned in this slide still explains very well that </a:t>
            </a:r>
            <a:r>
              <a:rPr lang="en-CA" dirty="0"/>
              <a:t>some major discoveries are quickly included in books or encyclopaedias and thus the original paper is no longer cited.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dirty="0"/>
          </a:p>
          <a:p>
            <a:r>
              <a:rPr lang="en-CA" dirty="0"/>
              <a:t>The most cited article in Web of Science has more than 300,000 citations and explains a method for quantifying proteins―a method that is widely used in biochemistry. The</a:t>
            </a:r>
            <a:r>
              <a:rPr lang="en-CA" baseline="0" dirty="0"/>
              <a:t> r</a:t>
            </a:r>
            <a:r>
              <a:rPr lang="en-CA" dirty="0"/>
              <a:t>esearchers using this method therefore cite this article published in 1951.</a:t>
            </a:r>
          </a:p>
          <a:p>
            <a:endParaRPr lang="en-CA" dirty="0"/>
          </a:p>
          <a:p>
            <a:r>
              <a:rPr lang="en-US" dirty="0"/>
              <a:t>Note that citation practices vary from one field to the</a:t>
            </a:r>
            <a:r>
              <a:rPr lang="en-US" baseline="0" dirty="0"/>
              <a:t> </a:t>
            </a:r>
            <a:r>
              <a:rPr lang="en-US" dirty="0"/>
              <a:t>other. For example, in biomedical engineering the authors usually cite more than in mathematics.</a:t>
            </a:r>
            <a:endParaRPr lang="en-CA" dirty="0"/>
          </a:p>
        </p:txBody>
      </p:sp>
      <p:sp>
        <p:nvSpPr>
          <p:cNvPr id="5530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39958" indent="-284599">
              <a:defRPr>
                <a:solidFill>
                  <a:schemeClr val="tx1"/>
                </a:solidFill>
                <a:latin typeface="Arial" panose="020B0604020202020204" pitchFamily="34" charset="0"/>
                <a:cs typeface="Arial" panose="020B0604020202020204" pitchFamily="34" charset="0"/>
              </a:defRPr>
            </a:lvl2pPr>
            <a:lvl3pPr marL="1138398" indent="-227680">
              <a:defRPr>
                <a:solidFill>
                  <a:schemeClr val="tx1"/>
                </a:solidFill>
                <a:latin typeface="Arial" panose="020B0604020202020204" pitchFamily="34" charset="0"/>
                <a:cs typeface="Arial" panose="020B0604020202020204" pitchFamily="34" charset="0"/>
              </a:defRPr>
            </a:lvl3pPr>
            <a:lvl4pPr marL="1593756" indent="-227680">
              <a:defRPr>
                <a:solidFill>
                  <a:schemeClr val="tx1"/>
                </a:solidFill>
                <a:latin typeface="Arial" panose="020B0604020202020204" pitchFamily="34" charset="0"/>
                <a:cs typeface="Arial" panose="020B0604020202020204" pitchFamily="34" charset="0"/>
              </a:defRPr>
            </a:lvl4pPr>
            <a:lvl5pPr marL="2049116" indent="-227680">
              <a:defRPr>
                <a:solidFill>
                  <a:schemeClr val="tx1"/>
                </a:solidFill>
                <a:latin typeface="Arial" panose="020B0604020202020204" pitchFamily="34" charset="0"/>
                <a:cs typeface="Arial" panose="020B0604020202020204" pitchFamily="34" charset="0"/>
              </a:defRPr>
            </a:lvl5pPr>
            <a:lvl6pPr marL="2504475" indent="-22768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59833" indent="-22768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15193" indent="-22768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70551" indent="-22768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7183560-9E11-4361-9B4C-9E656894B4FC}" type="slidenum">
              <a:rPr lang="fr-CA" altLang="fr-FR" smtClean="0">
                <a:latin typeface="Calibri" panose="020F0502020204030204" pitchFamily="34" charset="0"/>
              </a:rPr>
              <a:pPr/>
              <a:t>6</a:t>
            </a:fld>
            <a:endParaRPr lang="fr-CA" altLang="fr-FR">
              <a:latin typeface="Calibri" panose="020F0502020204030204" pitchFamily="34" charset="0"/>
            </a:endParaRPr>
          </a:p>
        </p:txBody>
      </p:sp>
    </p:spTree>
    <p:extLst>
      <p:ext uri="{BB962C8B-B14F-4D97-AF65-F5344CB8AC3E}">
        <p14:creationId xmlns:p14="http://schemas.microsoft.com/office/powerpoint/2010/main" val="2094399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CA" altLang="fr-FR" dirty="0"/>
          </a:p>
        </p:txBody>
      </p:sp>
      <p:sp>
        <p:nvSpPr>
          <p:cNvPr id="3174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39958" indent="-284599">
              <a:spcBef>
                <a:spcPct val="30000"/>
              </a:spcBef>
              <a:defRPr sz="1200">
                <a:solidFill>
                  <a:schemeClr val="tx1"/>
                </a:solidFill>
                <a:latin typeface="Calibri" panose="020F0502020204030204" pitchFamily="34" charset="0"/>
              </a:defRPr>
            </a:lvl2pPr>
            <a:lvl3pPr marL="1138398" indent="-227680">
              <a:spcBef>
                <a:spcPct val="30000"/>
              </a:spcBef>
              <a:defRPr sz="1200">
                <a:solidFill>
                  <a:schemeClr val="tx1"/>
                </a:solidFill>
                <a:latin typeface="Calibri" panose="020F0502020204030204" pitchFamily="34" charset="0"/>
              </a:defRPr>
            </a:lvl3pPr>
            <a:lvl4pPr marL="1593756" indent="-227680">
              <a:spcBef>
                <a:spcPct val="30000"/>
              </a:spcBef>
              <a:defRPr sz="1200">
                <a:solidFill>
                  <a:schemeClr val="tx1"/>
                </a:solidFill>
                <a:latin typeface="Calibri" panose="020F0502020204030204" pitchFamily="34" charset="0"/>
              </a:defRPr>
            </a:lvl4pPr>
            <a:lvl5pPr marL="2049116" indent="-227680">
              <a:spcBef>
                <a:spcPct val="30000"/>
              </a:spcBef>
              <a:defRPr sz="1200">
                <a:solidFill>
                  <a:schemeClr val="tx1"/>
                </a:solidFill>
                <a:latin typeface="Calibri" panose="020F0502020204030204" pitchFamily="34" charset="0"/>
              </a:defRPr>
            </a:lvl5pPr>
            <a:lvl6pPr marL="2504475" indent="-227680" eaLnBrk="0" fontAlgn="base" hangingPunct="0">
              <a:spcBef>
                <a:spcPct val="30000"/>
              </a:spcBef>
              <a:spcAft>
                <a:spcPct val="0"/>
              </a:spcAft>
              <a:defRPr sz="1200">
                <a:solidFill>
                  <a:schemeClr val="tx1"/>
                </a:solidFill>
                <a:latin typeface="Calibri" panose="020F0502020204030204" pitchFamily="34" charset="0"/>
              </a:defRPr>
            </a:lvl6pPr>
            <a:lvl7pPr marL="2959833" indent="-227680" eaLnBrk="0" fontAlgn="base" hangingPunct="0">
              <a:spcBef>
                <a:spcPct val="30000"/>
              </a:spcBef>
              <a:spcAft>
                <a:spcPct val="0"/>
              </a:spcAft>
              <a:defRPr sz="1200">
                <a:solidFill>
                  <a:schemeClr val="tx1"/>
                </a:solidFill>
                <a:latin typeface="Calibri" panose="020F0502020204030204" pitchFamily="34" charset="0"/>
              </a:defRPr>
            </a:lvl7pPr>
            <a:lvl8pPr marL="3415193" indent="-227680" eaLnBrk="0" fontAlgn="base" hangingPunct="0">
              <a:spcBef>
                <a:spcPct val="30000"/>
              </a:spcBef>
              <a:spcAft>
                <a:spcPct val="0"/>
              </a:spcAft>
              <a:defRPr sz="1200">
                <a:solidFill>
                  <a:schemeClr val="tx1"/>
                </a:solidFill>
                <a:latin typeface="Calibri" panose="020F0502020204030204" pitchFamily="34" charset="0"/>
              </a:defRPr>
            </a:lvl8pPr>
            <a:lvl9pPr marL="3870551" indent="-22768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BF86DAD-3446-4757-B679-8BA8B713D9F5}" type="slidenum">
              <a:rPr lang="fr-CA" altLang="fr-FR" smtClean="0"/>
              <a:pPr>
                <a:spcBef>
                  <a:spcPct val="0"/>
                </a:spcBef>
              </a:pPr>
              <a:t>7</a:t>
            </a:fld>
            <a:endParaRPr lang="fr-CA" altLang="fr-FR"/>
          </a:p>
        </p:txBody>
      </p:sp>
    </p:spTree>
    <p:extLst>
      <p:ext uri="{BB962C8B-B14F-4D97-AF65-F5344CB8AC3E}">
        <p14:creationId xmlns:p14="http://schemas.microsoft.com/office/powerpoint/2010/main" val="181629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CA" altLang="fr-FR" dirty="0"/>
          </a:p>
        </p:txBody>
      </p:sp>
      <p:sp>
        <p:nvSpPr>
          <p:cNvPr id="3174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39958" indent="-284599">
              <a:spcBef>
                <a:spcPct val="30000"/>
              </a:spcBef>
              <a:defRPr sz="1200">
                <a:solidFill>
                  <a:schemeClr val="tx1"/>
                </a:solidFill>
                <a:latin typeface="Calibri" panose="020F0502020204030204" pitchFamily="34" charset="0"/>
              </a:defRPr>
            </a:lvl2pPr>
            <a:lvl3pPr marL="1138398" indent="-227680">
              <a:spcBef>
                <a:spcPct val="30000"/>
              </a:spcBef>
              <a:defRPr sz="1200">
                <a:solidFill>
                  <a:schemeClr val="tx1"/>
                </a:solidFill>
                <a:latin typeface="Calibri" panose="020F0502020204030204" pitchFamily="34" charset="0"/>
              </a:defRPr>
            </a:lvl3pPr>
            <a:lvl4pPr marL="1593756" indent="-227680">
              <a:spcBef>
                <a:spcPct val="30000"/>
              </a:spcBef>
              <a:defRPr sz="1200">
                <a:solidFill>
                  <a:schemeClr val="tx1"/>
                </a:solidFill>
                <a:latin typeface="Calibri" panose="020F0502020204030204" pitchFamily="34" charset="0"/>
              </a:defRPr>
            </a:lvl4pPr>
            <a:lvl5pPr marL="2049116" indent="-227680">
              <a:spcBef>
                <a:spcPct val="30000"/>
              </a:spcBef>
              <a:defRPr sz="1200">
                <a:solidFill>
                  <a:schemeClr val="tx1"/>
                </a:solidFill>
                <a:latin typeface="Calibri" panose="020F0502020204030204" pitchFamily="34" charset="0"/>
              </a:defRPr>
            </a:lvl5pPr>
            <a:lvl6pPr marL="2504475" indent="-227680" eaLnBrk="0" fontAlgn="base" hangingPunct="0">
              <a:spcBef>
                <a:spcPct val="30000"/>
              </a:spcBef>
              <a:spcAft>
                <a:spcPct val="0"/>
              </a:spcAft>
              <a:defRPr sz="1200">
                <a:solidFill>
                  <a:schemeClr val="tx1"/>
                </a:solidFill>
                <a:latin typeface="Calibri" panose="020F0502020204030204" pitchFamily="34" charset="0"/>
              </a:defRPr>
            </a:lvl6pPr>
            <a:lvl7pPr marL="2959833" indent="-227680" eaLnBrk="0" fontAlgn="base" hangingPunct="0">
              <a:spcBef>
                <a:spcPct val="30000"/>
              </a:spcBef>
              <a:spcAft>
                <a:spcPct val="0"/>
              </a:spcAft>
              <a:defRPr sz="1200">
                <a:solidFill>
                  <a:schemeClr val="tx1"/>
                </a:solidFill>
                <a:latin typeface="Calibri" panose="020F0502020204030204" pitchFamily="34" charset="0"/>
              </a:defRPr>
            </a:lvl7pPr>
            <a:lvl8pPr marL="3415193" indent="-227680" eaLnBrk="0" fontAlgn="base" hangingPunct="0">
              <a:spcBef>
                <a:spcPct val="30000"/>
              </a:spcBef>
              <a:spcAft>
                <a:spcPct val="0"/>
              </a:spcAft>
              <a:defRPr sz="1200">
                <a:solidFill>
                  <a:schemeClr val="tx1"/>
                </a:solidFill>
                <a:latin typeface="Calibri" panose="020F0502020204030204" pitchFamily="34" charset="0"/>
              </a:defRPr>
            </a:lvl8pPr>
            <a:lvl9pPr marL="3870551" indent="-22768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BF86DAD-3446-4757-B679-8BA8B713D9F5}" type="slidenum">
              <a:rPr lang="fr-CA" altLang="fr-FR" smtClean="0"/>
              <a:pPr>
                <a:spcBef>
                  <a:spcPct val="0"/>
                </a:spcBef>
              </a:pPr>
              <a:t>8</a:t>
            </a:fld>
            <a:endParaRPr lang="fr-CA" altLang="fr-FR"/>
          </a:p>
        </p:txBody>
      </p:sp>
    </p:spTree>
    <p:extLst>
      <p:ext uri="{BB962C8B-B14F-4D97-AF65-F5344CB8AC3E}">
        <p14:creationId xmlns:p14="http://schemas.microsoft.com/office/powerpoint/2010/main" val="642699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r>
              <a:rPr lang="fr-CA" dirty="0"/>
              <a:t>"</a:t>
            </a:r>
            <a:r>
              <a:rPr lang="en-CA" dirty="0"/>
              <a:t>Google Scholar includes journal and conference papers, theses and dissertations, academic books, pre-prints, abstracts, technical reports and other scholarly literature from all broad areas of research. You'll find works from a wide variety of academic publishers, professional societies and university repositories, as well as scholarly articles available anywhere across the web. Google Scholar also includes court opinions and patents.</a:t>
            </a:r>
            <a:r>
              <a:rPr lang="fr-CA" dirty="0"/>
              <a:t>"</a:t>
            </a:r>
            <a:r>
              <a:rPr lang="fr-CA" baseline="0" dirty="0"/>
              <a:t> </a:t>
            </a:r>
            <a:r>
              <a:rPr lang="en-US" dirty="0"/>
              <a:t>Source: https://scholar.google.fr/intl/en/scholar/help.html#coverage</a:t>
            </a:r>
          </a:p>
          <a:p>
            <a:endParaRPr lang="en-US" dirty="0"/>
          </a:p>
          <a:p>
            <a:r>
              <a:rPr lang="en-US" b="1" u="sng" dirty="0"/>
              <a:t>Attention</a:t>
            </a:r>
            <a:r>
              <a:rPr lang="fr-CA" b="1" u="sng" dirty="0"/>
              <a:t>! </a:t>
            </a:r>
            <a:r>
              <a:rPr lang="en-CA" b="1" u="sng" dirty="0"/>
              <a:t>If you want to perform an exhaustive search on a topic, it is not recommended or sufficient to search in Google Scholar. You should favour the recommended databases in your field.</a:t>
            </a:r>
          </a:p>
          <a:p>
            <a:endParaRPr lang="en-CA" b="1" u="sng"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An advanced search is available in Google Scholar, but </a:t>
            </a:r>
            <a:r>
              <a:rPr lang="en-CA" b="1" dirty="0"/>
              <a:t>it has way fewer options than specialized databases</a:t>
            </a:r>
            <a:r>
              <a:rPr lang="en-CA" dirty="0"/>
              <a:t> such as </a:t>
            </a:r>
            <a:r>
              <a:rPr lang="en-CA" dirty="0" err="1"/>
              <a:t>Compendex</a:t>
            </a:r>
            <a:r>
              <a:rPr lang="en-CA" dirty="0"/>
              <a:t> and </a:t>
            </a:r>
            <a:r>
              <a:rPr lang="en-CA" dirty="0" err="1"/>
              <a:t>Inspec</a:t>
            </a:r>
            <a:r>
              <a:rPr lang="en-CA" dirty="0"/>
              <a:t>. </a:t>
            </a:r>
            <a:endParaRPr lang="en-US" dirty="0"/>
          </a:p>
          <a:p>
            <a:endParaRPr lang="en-CA" dirty="0"/>
          </a:p>
          <a:p>
            <a:r>
              <a:rPr lang="en-CA" dirty="0"/>
              <a:t>Google Scholar can be set up</a:t>
            </a:r>
            <a:r>
              <a:rPr lang="en-CA" baseline="0" dirty="0"/>
              <a:t> </a:t>
            </a:r>
            <a:r>
              <a:rPr lang="en-CA" dirty="0"/>
              <a:t>to export towards EndNote or in .bib format (</a:t>
            </a:r>
            <a:r>
              <a:rPr lang="en-CA" dirty="0" err="1"/>
              <a:t>BibTeX</a:t>
            </a:r>
            <a:r>
              <a:rPr lang="en-CA" dirty="0"/>
              <a:t>), but only one reference at a time. The </a:t>
            </a:r>
            <a:r>
              <a:rPr lang="en-CA" i="1" dirty="0"/>
              <a:t>Import into EndNote </a:t>
            </a:r>
            <a:r>
              <a:rPr lang="en-CA" dirty="0"/>
              <a:t>option will appear below each search result.</a:t>
            </a:r>
          </a:p>
          <a:p>
            <a:endParaRPr lang="en-CA" dirty="0"/>
          </a:p>
          <a:p>
            <a:r>
              <a:rPr lang="fr-CA" b="1" baseline="0" dirty="0"/>
              <a:t>Attention</a:t>
            </a:r>
            <a:r>
              <a:rPr lang="en-CA" b="1" dirty="0"/>
              <a:t>!</a:t>
            </a:r>
            <a:r>
              <a:rPr lang="en-CA" dirty="0"/>
              <a:t> We do not recommend that you create bibliographic reference libraries by importing from Google Scholar,</a:t>
            </a:r>
            <a:r>
              <a:rPr lang="en-CA" baseline="0" dirty="0"/>
              <a:t> because t</a:t>
            </a:r>
            <a:r>
              <a:rPr lang="en-CA" dirty="0"/>
              <a:t>hese references will</a:t>
            </a:r>
            <a:r>
              <a:rPr lang="en-CA" baseline="0" dirty="0"/>
              <a:t> </a:t>
            </a:r>
            <a:r>
              <a:rPr lang="en-CA" dirty="0"/>
              <a:t>be incomplete. Preferably, import them from specialized databases.</a:t>
            </a:r>
          </a:p>
        </p:txBody>
      </p:sp>
      <p:sp>
        <p:nvSpPr>
          <p:cNvPr id="3379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39958" indent="-284599">
              <a:spcBef>
                <a:spcPct val="30000"/>
              </a:spcBef>
              <a:defRPr sz="1200">
                <a:solidFill>
                  <a:schemeClr val="tx1"/>
                </a:solidFill>
                <a:latin typeface="Calibri" panose="020F0502020204030204" pitchFamily="34" charset="0"/>
              </a:defRPr>
            </a:lvl2pPr>
            <a:lvl3pPr marL="1138398" indent="-227680">
              <a:spcBef>
                <a:spcPct val="30000"/>
              </a:spcBef>
              <a:defRPr sz="1200">
                <a:solidFill>
                  <a:schemeClr val="tx1"/>
                </a:solidFill>
                <a:latin typeface="Calibri" panose="020F0502020204030204" pitchFamily="34" charset="0"/>
              </a:defRPr>
            </a:lvl3pPr>
            <a:lvl4pPr marL="1593756" indent="-227680">
              <a:spcBef>
                <a:spcPct val="30000"/>
              </a:spcBef>
              <a:defRPr sz="1200">
                <a:solidFill>
                  <a:schemeClr val="tx1"/>
                </a:solidFill>
                <a:latin typeface="Calibri" panose="020F0502020204030204" pitchFamily="34" charset="0"/>
              </a:defRPr>
            </a:lvl4pPr>
            <a:lvl5pPr marL="2049116" indent="-227680">
              <a:spcBef>
                <a:spcPct val="30000"/>
              </a:spcBef>
              <a:defRPr sz="1200">
                <a:solidFill>
                  <a:schemeClr val="tx1"/>
                </a:solidFill>
                <a:latin typeface="Calibri" panose="020F0502020204030204" pitchFamily="34" charset="0"/>
              </a:defRPr>
            </a:lvl5pPr>
            <a:lvl6pPr marL="2504475" indent="-227680" eaLnBrk="0" fontAlgn="base" hangingPunct="0">
              <a:spcBef>
                <a:spcPct val="30000"/>
              </a:spcBef>
              <a:spcAft>
                <a:spcPct val="0"/>
              </a:spcAft>
              <a:defRPr sz="1200">
                <a:solidFill>
                  <a:schemeClr val="tx1"/>
                </a:solidFill>
                <a:latin typeface="Calibri" panose="020F0502020204030204" pitchFamily="34" charset="0"/>
              </a:defRPr>
            </a:lvl6pPr>
            <a:lvl7pPr marL="2959833" indent="-227680" eaLnBrk="0" fontAlgn="base" hangingPunct="0">
              <a:spcBef>
                <a:spcPct val="30000"/>
              </a:spcBef>
              <a:spcAft>
                <a:spcPct val="0"/>
              </a:spcAft>
              <a:defRPr sz="1200">
                <a:solidFill>
                  <a:schemeClr val="tx1"/>
                </a:solidFill>
                <a:latin typeface="Calibri" panose="020F0502020204030204" pitchFamily="34" charset="0"/>
              </a:defRPr>
            </a:lvl7pPr>
            <a:lvl8pPr marL="3415193" indent="-227680" eaLnBrk="0" fontAlgn="base" hangingPunct="0">
              <a:spcBef>
                <a:spcPct val="30000"/>
              </a:spcBef>
              <a:spcAft>
                <a:spcPct val="0"/>
              </a:spcAft>
              <a:defRPr sz="1200">
                <a:solidFill>
                  <a:schemeClr val="tx1"/>
                </a:solidFill>
                <a:latin typeface="Calibri" panose="020F0502020204030204" pitchFamily="34" charset="0"/>
              </a:defRPr>
            </a:lvl8pPr>
            <a:lvl9pPr marL="3870551" indent="-22768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FBA015-01A9-49D0-9EAA-73708557D76A}" type="slidenum">
              <a:rPr lang="fr-CA" altLang="fr-FR" smtClean="0"/>
              <a:pPr>
                <a:spcBef>
                  <a:spcPct val="0"/>
                </a:spcBef>
              </a:pPr>
              <a:t>9</a:t>
            </a:fld>
            <a:endParaRPr lang="fr-CA" altLang="fr-FR"/>
          </a:p>
        </p:txBody>
      </p:sp>
    </p:spTree>
    <p:extLst>
      <p:ext uri="{BB962C8B-B14F-4D97-AF65-F5344CB8AC3E}">
        <p14:creationId xmlns:p14="http://schemas.microsoft.com/office/powerpoint/2010/main" val="11533009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Connecteur droit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1" name="Connecteur droit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2" name="Connecteur droit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3" name="Connecteur droit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4" name="Connecteur droit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5" name="Connecteur droit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7" name="Ellipse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Ellipse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Ellipse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 name="Ellipse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1" name="Ellipse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2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32588" y="188913"/>
            <a:ext cx="176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re 7"/>
          <p:cNvSpPr>
            <a:spLocks noGrp="1"/>
          </p:cNvSpPr>
          <p:nvPr>
            <p:ph type="ctrTitle"/>
          </p:nvPr>
        </p:nvSpPr>
        <p:spPr>
          <a:xfrm>
            <a:off x="2339752" y="1340768"/>
            <a:ext cx="6172200" cy="1894362"/>
          </a:xfrm>
        </p:spPr>
        <p:txBody>
          <a:bodyPr/>
          <a:lstStyle>
            <a:lvl1pPr>
              <a:defRPr b="1"/>
            </a:lvl1pPr>
          </a:lstStyle>
          <a:p>
            <a:r>
              <a:rPr lang="fr-FR"/>
              <a:t>Cliquez pour modifier le style du titre</a:t>
            </a:r>
            <a:endParaRPr lang="en-US"/>
          </a:p>
        </p:txBody>
      </p:sp>
      <p:sp>
        <p:nvSpPr>
          <p:cNvPr id="9" name="Sous-titre 8"/>
          <p:cNvSpPr>
            <a:spLocks noGrp="1"/>
          </p:cNvSpPr>
          <p:nvPr>
            <p:ph type="subTitle" idx="1"/>
          </p:nvPr>
        </p:nvSpPr>
        <p:spPr>
          <a:xfrm>
            <a:off x="2339752" y="407707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fr-FR"/>
              <a:t>Cliquez pour modifier le style des sous-titres du masque</a:t>
            </a:r>
            <a:endParaRPr lang="en-US"/>
          </a:p>
        </p:txBody>
      </p:sp>
      <p:sp>
        <p:nvSpPr>
          <p:cNvPr id="23" name="Espace réservé de la date 27"/>
          <p:cNvSpPr>
            <a:spLocks noGrp="1"/>
          </p:cNvSpPr>
          <p:nvPr>
            <p:ph type="dt" sz="half" idx="10"/>
          </p:nvPr>
        </p:nvSpPr>
        <p:spPr bwMode="auto">
          <a:xfrm>
            <a:off x="2411413" y="6237288"/>
            <a:ext cx="2286000" cy="381000"/>
          </a:xfrm>
        </p:spPr>
        <p:txBody>
          <a:bodyPr/>
          <a:lstStyle>
            <a:lvl1pPr algn="l">
              <a:defRPr/>
            </a:lvl1pPr>
          </a:lstStyle>
          <a:p>
            <a:pPr>
              <a:defRPr/>
            </a:pPr>
            <a:fld id="{1BC14B28-0113-435C-ADC9-67694C0C83B0}" type="datetime1">
              <a:rPr lang="fr-FR"/>
              <a:pPr>
                <a:defRPr/>
              </a:pPr>
              <a:t>27/09/2023</a:t>
            </a:fld>
            <a:endParaRPr lang="fr-BE" dirty="0"/>
          </a:p>
        </p:txBody>
      </p:sp>
      <p:sp>
        <p:nvSpPr>
          <p:cNvPr id="24" name="Espace réservé du pied de page 16"/>
          <p:cNvSpPr>
            <a:spLocks noGrp="1"/>
          </p:cNvSpPr>
          <p:nvPr>
            <p:ph type="ftr" sz="quarter" idx="11"/>
          </p:nvPr>
        </p:nvSpPr>
        <p:spPr bwMode="auto">
          <a:xfrm>
            <a:off x="4859338" y="6237288"/>
            <a:ext cx="3657600" cy="384175"/>
          </a:xfrm>
        </p:spPr>
        <p:txBody>
          <a:bodyPr/>
          <a:lstStyle>
            <a:lvl1pPr algn="r">
              <a:defRPr/>
            </a:lvl1pPr>
          </a:lstStyle>
          <a:p>
            <a:pPr>
              <a:defRPr/>
            </a:pPr>
            <a:endParaRPr lang="fr-BE"/>
          </a:p>
        </p:txBody>
      </p:sp>
      <p:sp>
        <p:nvSpPr>
          <p:cNvPr id="25" name="Espace réservé du numéro de diapositive 28"/>
          <p:cNvSpPr>
            <a:spLocks noGrp="1"/>
          </p:cNvSpPr>
          <p:nvPr>
            <p:ph type="sldNum" sz="quarter" idx="12"/>
          </p:nvPr>
        </p:nvSpPr>
        <p:spPr bwMode="auto">
          <a:xfrm>
            <a:off x="1325563" y="4929188"/>
            <a:ext cx="609600" cy="517525"/>
          </a:xfrm>
        </p:spPr>
        <p:txBody>
          <a:bodyPr/>
          <a:lstStyle>
            <a:lvl1pPr>
              <a:defRPr/>
            </a:lvl1pPr>
          </a:lstStyle>
          <a:p>
            <a:pPr>
              <a:defRPr/>
            </a:pPr>
            <a:fld id="{8D3F61AD-B008-45BD-9847-49DBDFD133A8}" type="slidenum">
              <a:rPr lang="fr-BE" altLang="fr-FR"/>
              <a:pPr>
                <a:defRPr/>
              </a:pPr>
              <a:t>‹N°›</a:t>
            </a:fld>
            <a:endParaRPr lang="fr-BE" altLang="fr-FR"/>
          </a:p>
        </p:txBody>
      </p:sp>
    </p:spTree>
    <p:extLst>
      <p:ext uri="{BB962C8B-B14F-4D97-AF65-F5344CB8AC3E}">
        <p14:creationId xmlns:p14="http://schemas.microsoft.com/office/powerpoint/2010/main" val="287288238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13"/>
          <p:cNvSpPr>
            <a:spLocks noGrp="1"/>
          </p:cNvSpPr>
          <p:nvPr>
            <p:ph type="dt" sz="half" idx="10"/>
          </p:nvPr>
        </p:nvSpPr>
        <p:spPr/>
        <p:txBody>
          <a:bodyPr/>
          <a:lstStyle>
            <a:lvl1pPr>
              <a:defRPr/>
            </a:lvl1pPr>
          </a:lstStyle>
          <a:p>
            <a:pPr>
              <a:defRPr/>
            </a:pPr>
            <a:fld id="{26323929-4B68-4546-8223-EE5308DCD757}" type="datetime1">
              <a:rPr lang="fr-FR"/>
              <a:pPr>
                <a:defRPr/>
              </a:pPr>
              <a:t>27/09/2023</a:t>
            </a:fld>
            <a:endParaRPr lang="fr-BE"/>
          </a:p>
        </p:txBody>
      </p:sp>
      <p:sp>
        <p:nvSpPr>
          <p:cNvPr id="5" name="Espace réservé du pied de page 2"/>
          <p:cNvSpPr>
            <a:spLocks noGrp="1"/>
          </p:cNvSpPr>
          <p:nvPr>
            <p:ph type="ftr" sz="quarter" idx="11"/>
          </p:nvPr>
        </p:nvSpPr>
        <p:spPr/>
        <p:txBody>
          <a:bodyPr/>
          <a:lstStyle>
            <a:lvl1pPr>
              <a:defRPr/>
            </a:lvl1pPr>
          </a:lstStyle>
          <a:p>
            <a:pPr>
              <a:defRPr/>
            </a:pPr>
            <a:endParaRPr lang="fr-BE"/>
          </a:p>
        </p:txBody>
      </p:sp>
      <p:sp>
        <p:nvSpPr>
          <p:cNvPr id="6" name="Espace réservé du numéro de diapositive 22"/>
          <p:cNvSpPr>
            <a:spLocks noGrp="1"/>
          </p:cNvSpPr>
          <p:nvPr>
            <p:ph type="sldNum" sz="quarter" idx="12"/>
          </p:nvPr>
        </p:nvSpPr>
        <p:spPr/>
        <p:txBody>
          <a:bodyPr/>
          <a:lstStyle>
            <a:lvl1pPr>
              <a:defRPr/>
            </a:lvl1pPr>
          </a:lstStyle>
          <a:p>
            <a:pPr>
              <a:defRPr/>
            </a:pPr>
            <a:fld id="{0F6F1374-7968-428D-B9A6-23122A777399}" type="slidenum">
              <a:rPr lang="fr-BE" altLang="fr-FR"/>
              <a:pPr>
                <a:defRPr/>
              </a:pPr>
              <a:t>‹N°›</a:t>
            </a:fld>
            <a:endParaRPr lang="fr-BE" altLang="fr-FR"/>
          </a:p>
        </p:txBody>
      </p:sp>
    </p:spTree>
    <p:extLst>
      <p:ext uri="{BB962C8B-B14F-4D97-AF65-F5344CB8AC3E}">
        <p14:creationId xmlns:p14="http://schemas.microsoft.com/office/powerpoint/2010/main" val="429134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lang="fr-FR"/>
              <a:t>Cliquez pour modifier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13"/>
          <p:cNvSpPr>
            <a:spLocks noGrp="1"/>
          </p:cNvSpPr>
          <p:nvPr>
            <p:ph type="dt" sz="half" idx="10"/>
          </p:nvPr>
        </p:nvSpPr>
        <p:spPr/>
        <p:txBody>
          <a:bodyPr/>
          <a:lstStyle>
            <a:lvl1pPr>
              <a:defRPr/>
            </a:lvl1pPr>
          </a:lstStyle>
          <a:p>
            <a:pPr>
              <a:defRPr/>
            </a:pPr>
            <a:fld id="{8CA7A6FC-C3D5-4DAD-A068-2765B1A61228}" type="datetime1">
              <a:rPr lang="fr-FR"/>
              <a:pPr>
                <a:defRPr/>
              </a:pPr>
              <a:t>27/09/2023</a:t>
            </a:fld>
            <a:endParaRPr lang="fr-BE"/>
          </a:p>
        </p:txBody>
      </p:sp>
      <p:sp>
        <p:nvSpPr>
          <p:cNvPr id="5" name="Espace réservé du pied de page 2"/>
          <p:cNvSpPr>
            <a:spLocks noGrp="1"/>
          </p:cNvSpPr>
          <p:nvPr>
            <p:ph type="ftr" sz="quarter" idx="11"/>
          </p:nvPr>
        </p:nvSpPr>
        <p:spPr/>
        <p:txBody>
          <a:bodyPr/>
          <a:lstStyle>
            <a:lvl1pPr>
              <a:defRPr/>
            </a:lvl1pPr>
          </a:lstStyle>
          <a:p>
            <a:pPr>
              <a:defRPr/>
            </a:pPr>
            <a:endParaRPr lang="fr-BE"/>
          </a:p>
        </p:txBody>
      </p:sp>
      <p:sp>
        <p:nvSpPr>
          <p:cNvPr id="6" name="Espace réservé du numéro de diapositive 22"/>
          <p:cNvSpPr>
            <a:spLocks noGrp="1"/>
          </p:cNvSpPr>
          <p:nvPr>
            <p:ph type="sldNum" sz="quarter" idx="12"/>
          </p:nvPr>
        </p:nvSpPr>
        <p:spPr/>
        <p:txBody>
          <a:bodyPr/>
          <a:lstStyle>
            <a:lvl1pPr>
              <a:defRPr/>
            </a:lvl1pPr>
          </a:lstStyle>
          <a:p>
            <a:pPr>
              <a:defRPr/>
            </a:pPr>
            <a:fld id="{6CF93FFC-07ED-49CB-9A2D-2E8D1CE42066}" type="slidenum">
              <a:rPr lang="fr-BE" altLang="fr-FR"/>
              <a:pPr>
                <a:defRPr/>
              </a:pPr>
              <a:t>‹N°›</a:t>
            </a:fld>
            <a:endParaRPr lang="fr-BE" altLang="fr-FR"/>
          </a:p>
        </p:txBody>
      </p:sp>
    </p:spTree>
    <p:extLst>
      <p:ext uri="{BB962C8B-B14F-4D97-AF65-F5344CB8AC3E}">
        <p14:creationId xmlns:p14="http://schemas.microsoft.com/office/powerpoint/2010/main" val="848821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7_Titre et contenu">
    <p:spTree>
      <p:nvGrpSpPr>
        <p:cNvPr id="1" name=""/>
        <p:cNvGrpSpPr/>
        <p:nvPr/>
      </p:nvGrpSpPr>
      <p:grpSpPr>
        <a:xfrm>
          <a:off x="0" y="0"/>
          <a:ext cx="0" cy="0"/>
          <a:chOff x="0" y="0"/>
          <a:chExt cx="0" cy="0"/>
        </a:xfrm>
      </p:grpSpPr>
      <p:sp>
        <p:nvSpPr>
          <p:cNvPr id="4" name="Rectangle 3"/>
          <p:cNvSpPr/>
          <p:nvPr/>
        </p:nvSpPr>
        <p:spPr>
          <a:xfrm>
            <a:off x="76200" y="152400"/>
            <a:ext cx="533400" cy="5970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 name="Content Placeholder 2"/>
          <p:cNvSpPr>
            <a:spLocks noGrp="1"/>
          </p:cNvSpPr>
          <p:nvPr>
            <p:ph idx="1"/>
          </p:nvPr>
        </p:nvSpPr>
        <p:spPr>
          <a:xfrm>
            <a:off x="762000" y="198437"/>
            <a:ext cx="8077200" cy="5897563"/>
          </a:xfrm>
          <a:prstGeom prst="rect">
            <a:avLst/>
          </a:prstGeom>
        </p:spPr>
        <p:txBody>
          <a:bodyPr/>
          <a:lstStyle>
            <a:lvl1pPr>
              <a:buNone/>
              <a:defRPr sz="2000">
                <a:latin typeface="+mn-lt"/>
                <a:cs typeface="Bell Gothic Std Bold"/>
              </a:defRPr>
            </a:lvl1pPr>
            <a:lvl2pPr>
              <a:defRPr sz="1800">
                <a:latin typeface="+mn-lt"/>
                <a:cs typeface="Bell Gothic Std Bold"/>
              </a:defRPr>
            </a:lvl2pPr>
            <a:lvl3pPr>
              <a:defRPr sz="1600">
                <a:latin typeface="+mn-lt"/>
                <a:cs typeface="Bell Gothic Std Bold"/>
              </a:defRPr>
            </a:lvl3pPr>
          </a:lstStyle>
          <a:p>
            <a:pPr lvl="0"/>
            <a:r>
              <a:rPr lang="fr-FR"/>
              <a:t>Cliquez pour modifier les styles du texte du masque</a:t>
            </a:r>
          </a:p>
          <a:p>
            <a:pPr lvl="1"/>
            <a:r>
              <a:rPr lang="fr-FR"/>
              <a:t>Deuxième niveau</a:t>
            </a:r>
          </a:p>
          <a:p>
            <a:pPr lvl="2"/>
            <a:r>
              <a:rPr lang="fr-FR"/>
              <a:t>Troisième niveau</a:t>
            </a:r>
          </a:p>
        </p:txBody>
      </p:sp>
      <p:sp>
        <p:nvSpPr>
          <p:cNvPr id="5" name="Date Placeholder 3"/>
          <p:cNvSpPr>
            <a:spLocks noGrp="1"/>
          </p:cNvSpPr>
          <p:nvPr>
            <p:ph type="dt" sz="half" idx="10"/>
          </p:nvPr>
        </p:nvSpPr>
        <p:spPr/>
        <p:txBody>
          <a:bodyPr/>
          <a:lstStyle>
            <a:lvl1pPr>
              <a:defRPr>
                <a:latin typeface="Bell Gothic Std Bold"/>
                <a:cs typeface="Bell Gothic Std Bold"/>
              </a:defRPr>
            </a:lvl1pPr>
          </a:lstStyle>
          <a:p>
            <a:pPr>
              <a:defRPr/>
            </a:pPr>
            <a:fld id="{D2E1B783-ADB8-4BBF-94B0-D5BE787FD6B3}" type="datetime1">
              <a:rPr lang="fr-FR"/>
              <a:pPr>
                <a:defRPr/>
              </a:pPr>
              <a:t>27/09/2023</a:t>
            </a:fld>
            <a:endParaRPr lang="fr-FR"/>
          </a:p>
        </p:txBody>
      </p:sp>
      <p:sp>
        <p:nvSpPr>
          <p:cNvPr id="6" name="Slide Number Placeholder 5"/>
          <p:cNvSpPr>
            <a:spLocks noGrp="1"/>
          </p:cNvSpPr>
          <p:nvPr>
            <p:ph type="sldNum" sz="quarter" idx="11"/>
          </p:nvPr>
        </p:nvSpPr>
        <p:spPr>
          <a:xfrm>
            <a:off x="7010400" y="6264275"/>
            <a:ext cx="2133600" cy="365125"/>
          </a:xfrm>
        </p:spPr>
        <p:txBody>
          <a:bodyPr/>
          <a:lstStyle>
            <a:lvl1pPr>
              <a:defRPr>
                <a:latin typeface="Bell Gothic Std Bold"/>
                <a:ea typeface="Bell Gothic Std Bold"/>
                <a:cs typeface="Bell Gothic Std Bold"/>
              </a:defRPr>
            </a:lvl1pPr>
          </a:lstStyle>
          <a:p>
            <a:pPr>
              <a:defRPr/>
            </a:pPr>
            <a:fld id="{4F56B7EB-D1C2-4DF1-994A-FE9AF706477D}" type="slidenum">
              <a:rPr lang="fr-FR" altLang="fr-FR"/>
              <a:pPr>
                <a:defRPr/>
              </a:pPr>
              <a:t>‹N°›</a:t>
            </a:fld>
            <a:endParaRPr lang="fr-FR" altLang="fr-FR"/>
          </a:p>
        </p:txBody>
      </p:sp>
    </p:spTree>
    <p:extLst>
      <p:ext uri="{BB962C8B-B14F-4D97-AF65-F5344CB8AC3E}">
        <p14:creationId xmlns:p14="http://schemas.microsoft.com/office/powerpoint/2010/main" val="305503928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6_Titre et contenu">
    <p:spTree>
      <p:nvGrpSpPr>
        <p:cNvPr id="1" name=""/>
        <p:cNvGrpSpPr/>
        <p:nvPr/>
      </p:nvGrpSpPr>
      <p:grpSpPr>
        <a:xfrm>
          <a:off x="0" y="0"/>
          <a:ext cx="0" cy="0"/>
          <a:chOff x="0" y="0"/>
          <a:chExt cx="0" cy="0"/>
        </a:xfrm>
      </p:grpSpPr>
      <p:sp>
        <p:nvSpPr>
          <p:cNvPr id="4" name="Rectangle 3"/>
          <p:cNvSpPr/>
          <p:nvPr/>
        </p:nvSpPr>
        <p:spPr>
          <a:xfrm>
            <a:off x="76200" y="152400"/>
            <a:ext cx="533400" cy="59705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 name="Content Placeholder 2"/>
          <p:cNvSpPr>
            <a:spLocks noGrp="1"/>
          </p:cNvSpPr>
          <p:nvPr>
            <p:ph idx="1"/>
          </p:nvPr>
        </p:nvSpPr>
        <p:spPr>
          <a:xfrm>
            <a:off x="762000" y="198437"/>
            <a:ext cx="8077200" cy="5897563"/>
          </a:xfrm>
          <a:prstGeom prst="rect">
            <a:avLst/>
          </a:prstGeom>
        </p:spPr>
        <p:txBody>
          <a:bodyPr/>
          <a:lstStyle>
            <a:lvl1pPr>
              <a:buNone/>
              <a:defRPr sz="2000">
                <a:latin typeface="+mn-lt"/>
                <a:cs typeface="Bell Gothic Std Bold"/>
              </a:defRPr>
            </a:lvl1pPr>
            <a:lvl2pPr>
              <a:defRPr sz="1800">
                <a:latin typeface="+mn-lt"/>
                <a:cs typeface="Bell Gothic Std Bold"/>
              </a:defRPr>
            </a:lvl2pPr>
            <a:lvl3pPr>
              <a:defRPr sz="1600">
                <a:latin typeface="+mn-lt"/>
                <a:cs typeface="Bell Gothic Std Bold"/>
              </a:defRPr>
            </a:lvl3pPr>
          </a:lstStyle>
          <a:p>
            <a:pPr lvl="0"/>
            <a:r>
              <a:rPr lang="fr-FR"/>
              <a:t>Cliquez pour modifier les styles du texte du masque</a:t>
            </a:r>
          </a:p>
          <a:p>
            <a:pPr lvl="1"/>
            <a:r>
              <a:rPr lang="fr-FR"/>
              <a:t>Deuxième niveau</a:t>
            </a:r>
          </a:p>
          <a:p>
            <a:pPr lvl="2"/>
            <a:r>
              <a:rPr lang="fr-FR"/>
              <a:t>Troisième niveau</a:t>
            </a:r>
          </a:p>
        </p:txBody>
      </p:sp>
      <p:sp>
        <p:nvSpPr>
          <p:cNvPr id="5" name="Date Placeholder 3"/>
          <p:cNvSpPr>
            <a:spLocks noGrp="1"/>
          </p:cNvSpPr>
          <p:nvPr>
            <p:ph type="dt" sz="half" idx="10"/>
          </p:nvPr>
        </p:nvSpPr>
        <p:spPr/>
        <p:txBody>
          <a:bodyPr/>
          <a:lstStyle>
            <a:lvl1pPr>
              <a:defRPr>
                <a:latin typeface="Bell Gothic Std Bold"/>
                <a:cs typeface="Bell Gothic Std Bold"/>
              </a:defRPr>
            </a:lvl1pPr>
          </a:lstStyle>
          <a:p>
            <a:pPr>
              <a:defRPr/>
            </a:pPr>
            <a:fld id="{E09B75E2-AEF3-4C04-A62F-16DF215E4F2B}" type="datetime1">
              <a:rPr lang="fr-FR"/>
              <a:pPr>
                <a:defRPr/>
              </a:pPr>
              <a:t>27/09/2023</a:t>
            </a:fld>
            <a:endParaRPr lang="fr-FR"/>
          </a:p>
        </p:txBody>
      </p:sp>
      <p:sp>
        <p:nvSpPr>
          <p:cNvPr id="6" name="Slide Number Placeholder 5"/>
          <p:cNvSpPr>
            <a:spLocks noGrp="1"/>
          </p:cNvSpPr>
          <p:nvPr>
            <p:ph type="sldNum" sz="quarter" idx="11"/>
          </p:nvPr>
        </p:nvSpPr>
        <p:spPr>
          <a:xfrm>
            <a:off x="7010400" y="6264275"/>
            <a:ext cx="2133600" cy="365125"/>
          </a:xfrm>
        </p:spPr>
        <p:txBody>
          <a:bodyPr/>
          <a:lstStyle>
            <a:lvl1pPr>
              <a:defRPr>
                <a:latin typeface="Bell Gothic Std Bold"/>
                <a:ea typeface="Bell Gothic Std Bold"/>
                <a:cs typeface="Bell Gothic Std Bold"/>
              </a:defRPr>
            </a:lvl1pPr>
          </a:lstStyle>
          <a:p>
            <a:pPr>
              <a:defRPr/>
            </a:pPr>
            <a:fld id="{D05C5C93-B013-4D6B-A5CF-BE4741C853E3}" type="slidenum">
              <a:rPr lang="fr-FR" altLang="fr-FR"/>
              <a:pPr>
                <a:defRPr/>
              </a:pPr>
              <a:t>‹N°›</a:t>
            </a:fld>
            <a:endParaRPr lang="fr-FR" altLang="fr-FR"/>
          </a:p>
        </p:txBody>
      </p:sp>
    </p:spTree>
    <p:extLst>
      <p:ext uri="{BB962C8B-B14F-4D97-AF65-F5344CB8AC3E}">
        <p14:creationId xmlns:p14="http://schemas.microsoft.com/office/powerpoint/2010/main" val="4398127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POnTheFlyLayout">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pPr>
              <a:defRPr/>
            </a:pPr>
            <a:fld id="{6AC747C4-59BA-4716-B36F-E7305AAC39A8}" type="datetime1">
              <a:rPr lang="fr-FR" smtClean="0"/>
              <a:pPr>
                <a:defRPr/>
              </a:pPr>
              <a:t>27/09/2023</a:t>
            </a:fld>
            <a:endParaRPr lang="fr-BE"/>
          </a:p>
        </p:txBody>
      </p:sp>
      <p:sp>
        <p:nvSpPr>
          <p:cNvPr id="4" name="Espace réservé du pied de page 3"/>
          <p:cNvSpPr>
            <a:spLocks noGrp="1"/>
          </p:cNvSpPr>
          <p:nvPr>
            <p:ph type="ftr" sz="quarter" idx="11"/>
          </p:nvPr>
        </p:nvSpPr>
        <p:spPr/>
        <p:txBody>
          <a:bodyPr/>
          <a:lstStyle/>
          <a:p>
            <a:pPr>
              <a:defRPr/>
            </a:pPr>
            <a:endParaRPr lang="fr-BE"/>
          </a:p>
        </p:txBody>
      </p:sp>
      <p:sp>
        <p:nvSpPr>
          <p:cNvPr id="5" name="Espace réservé du numéro de diapositive 4"/>
          <p:cNvSpPr>
            <a:spLocks noGrp="1"/>
          </p:cNvSpPr>
          <p:nvPr>
            <p:ph type="sldNum" sz="quarter" idx="12"/>
          </p:nvPr>
        </p:nvSpPr>
        <p:spPr/>
        <p:txBody>
          <a:bodyPr/>
          <a:lstStyle/>
          <a:p>
            <a:pPr>
              <a:defRPr/>
            </a:pPr>
            <a:fld id="{004E5EC1-C751-490A-AF56-89F6CD0EACF5}" type="slidenum">
              <a:rPr lang="fr-BE" altLang="fr-FR" smtClean="0"/>
              <a:pPr>
                <a:defRPr/>
              </a:pPr>
              <a:t>‹N°›</a:t>
            </a:fld>
            <a:endParaRPr lang="fr-BE" altLang="fr-FR"/>
          </a:p>
        </p:txBody>
      </p:sp>
      <p:graphicFrame>
        <p:nvGraphicFramePr>
          <p:cNvPr id="6" name="TPChart" hidden="1"/>
          <p:cNvGraphicFramePr/>
          <p:nvPr userDrawn="1">
            <p:extLst>
              <p:ext uri="{D42A27DB-BD31-4B8C-83A1-F6EECF244321}">
                <p14:modId xmlns:p14="http://schemas.microsoft.com/office/powerpoint/2010/main" val="3978708177"/>
              </p:ext>
            </p:extLst>
          </p:nvPr>
        </p:nvGraphicFramePr>
        <p:xfrm>
          <a:off x="6350000" y="1600200"/>
          <a:ext cx="2540000" cy="25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4929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8" name="Espace réservé du contenu 7"/>
          <p:cNvSpPr>
            <a:spLocks noGrp="1"/>
          </p:cNvSpPr>
          <p:nvPr>
            <p:ph sz="quarter" idx="1"/>
          </p:nvPr>
        </p:nvSpPr>
        <p:spPr>
          <a:xfrm>
            <a:off x="457200" y="1600200"/>
            <a:ext cx="7467600" cy="487375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6"/>
          <p:cNvSpPr>
            <a:spLocks noGrp="1"/>
          </p:cNvSpPr>
          <p:nvPr>
            <p:ph type="dt" sz="half" idx="10"/>
          </p:nvPr>
        </p:nvSpPr>
        <p:spPr/>
        <p:txBody>
          <a:bodyPr rtlCol="0"/>
          <a:lstStyle>
            <a:lvl1pPr>
              <a:defRPr/>
            </a:lvl1pPr>
          </a:lstStyle>
          <a:p>
            <a:pPr>
              <a:defRPr/>
            </a:pPr>
            <a:fld id="{57442D9C-0EE9-4EE6-B1FE-CAE80ACC215F}" type="datetime1">
              <a:rPr lang="fr-FR"/>
              <a:pPr>
                <a:defRPr/>
              </a:pPr>
              <a:t>27/09/2023</a:t>
            </a:fld>
            <a:endParaRPr lang="fr-BE"/>
          </a:p>
        </p:txBody>
      </p:sp>
      <p:sp>
        <p:nvSpPr>
          <p:cNvPr id="5" name="Espace réservé du numéro de diapositive 8"/>
          <p:cNvSpPr>
            <a:spLocks noGrp="1"/>
          </p:cNvSpPr>
          <p:nvPr>
            <p:ph type="sldNum" sz="quarter" idx="11"/>
          </p:nvPr>
        </p:nvSpPr>
        <p:spPr/>
        <p:txBody>
          <a:bodyPr/>
          <a:lstStyle>
            <a:lvl1pPr>
              <a:defRPr/>
            </a:lvl1pPr>
          </a:lstStyle>
          <a:p>
            <a:pPr>
              <a:defRPr/>
            </a:pPr>
            <a:fld id="{2D08224B-BD63-4348-AEA3-D3E29FD851C2}" type="slidenum">
              <a:rPr lang="fr-BE" altLang="fr-FR"/>
              <a:pPr>
                <a:defRPr/>
              </a:pPr>
              <a:t>‹N°›</a:t>
            </a:fld>
            <a:endParaRPr lang="fr-BE" altLang="fr-FR"/>
          </a:p>
        </p:txBody>
      </p:sp>
      <p:sp>
        <p:nvSpPr>
          <p:cNvPr id="6" name="Espace réservé du pied de page 9"/>
          <p:cNvSpPr>
            <a:spLocks noGrp="1"/>
          </p:cNvSpPr>
          <p:nvPr>
            <p:ph type="ftr" sz="quarter" idx="12"/>
          </p:nvPr>
        </p:nvSpPr>
        <p:spPr/>
        <p:txBody>
          <a:bodyPr rtlCol="0"/>
          <a:lstStyle>
            <a:lvl1pPr>
              <a:defRPr/>
            </a:lvl1pPr>
          </a:lstStyle>
          <a:p>
            <a:pPr>
              <a:defRPr/>
            </a:pPr>
            <a:endParaRPr lang="fr-BE"/>
          </a:p>
        </p:txBody>
      </p:sp>
    </p:spTree>
    <p:extLst>
      <p:ext uri="{BB962C8B-B14F-4D97-AF65-F5344CB8AC3E}">
        <p14:creationId xmlns:p14="http://schemas.microsoft.com/office/powerpoint/2010/main" val="3372843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Connecteur droit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9" name="Connecteur droit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 name="Connecteur droit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1" name="Connecteur droit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2" name="Connecteur droit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 name="Ellipse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5" name="Ellipse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6" name="Ellipse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7" name="Ellipse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Ellipse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Connecteur droit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lang="fr-FR"/>
              <a:t>Cliquez pour modifier le style du titre</a:t>
            </a:r>
            <a:endParaRPr lang="en-US"/>
          </a:p>
        </p:txBody>
      </p:sp>
      <p:sp>
        <p:nvSpPr>
          <p:cNvPr id="3" name="Espace réservé du texte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fr-FR"/>
              <a:t>Cliquez pour modifier les styles du texte du masque</a:t>
            </a:r>
          </a:p>
        </p:txBody>
      </p:sp>
      <p:sp>
        <p:nvSpPr>
          <p:cNvPr id="20" name="Espace réservé du numéro de diapositive 5"/>
          <p:cNvSpPr>
            <a:spLocks noGrp="1"/>
          </p:cNvSpPr>
          <p:nvPr>
            <p:ph type="sldNum" sz="quarter" idx="10"/>
          </p:nvPr>
        </p:nvSpPr>
        <p:spPr bwMode="auto">
          <a:xfrm>
            <a:off x="1339850" y="4929188"/>
            <a:ext cx="609600" cy="517525"/>
          </a:xfrm>
        </p:spPr>
        <p:txBody>
          <a:bodyPr/>
          <a:lstStyle>
            <a:lvl1pPr>
              <a:defRPr/>
            </a:lvl1pPr>
          </a:lstStyle>
          <a:p>
            <a:pPr>
              <a:defRPr/>
            </a:pPr>
            <a:fld id="{100019F0-8235-45CC-AA00-305E390793F3}" type="slidenum">
              <a:rPr lang="fr-BE" altLang="fr-FR"/>
              <a:pPr>
                <a:defRPr/>
              </a:pPr>
              <a:t>‹N°›</a:t>
            </a:fld>
            <a:endParaRPr lang="fr-BE" altLang="fr-FR"/>
          </a:p>
        </p:txBody>
      </p:sp>
    </p:spTree>
    <p:extLst>
      <p:ext uri="{BB962C8B-B14F-4D97-AF65-F5344CB8AC3E}">
        <p14:creationId xmlns:p14="http://schemas.microsoft.com/office/powerpoint/2010/main" val="2820788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9" name="Espace réservé du contenu 8"/>
          <p:cNvSpPr>
            <a:spLocks noGrp="1"/>
          </p:cNvSpPr>
          <p:nvPr>
            <p:ph sz="quarter" idx="1"/>
          </p:nvPr>
        </p:nvSpPr>
        <p:spPr>
          <a:xfrm>
            <a:off x="457200" y="1600200"/>
            <a:ext cx="3657600" cy="4572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Espace réservé du contenu 10"/>
          <p:cNvSpPr>
            <a:spLocks noGrp="1"/>
          </p:cNvSpPr>
          <p:nvPr>
            <p:ph sz="quarter" idx="2"/>
          </p:nvPr>
        </p:nvSpPr>
        <p:spPr>
          <a:xfrm>
            <a:off x="4270248" y="1600200"/>
            <a:ext cx="3657600" cy="4572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13"/>
          <p:cNvSpPr>
            <a:spLocks noGrp="1"/>
          </p:cNvSpPr>
          <p:nvPr>
            <p:ph type="dt" sz="half" idx="10"/>
          </p:nvPr>
        </p:nvSpPr>
        <p:spPr/>
        <p:txBody>
          <a:bodyPr/>
          <a:lstStyle>
            <a:lvl1pPr>
              <a:defRPr/>
            </a:lvl1pPr>
          </a:lstStyle>
          <a:p>
            <a:pPr>
              <a:defRPr/>
            </a:pPr>
            <a:fld id="{FF4E06BC-5FCA-4253-B310-6480AA7A47BA}" type="datetime1">
              <a:rPr lang="fr-FR"/>
              <a:pPr>
                <a:defRPr/>
              </a:pPr>
              <a:t>27/09/2023</a:t>
            </a:fld>
            <a:endParaRPr lang="fr-BE"/>
          </a:p>
        </p:txBody>
      </p:sp>
      <p:sp>
        <p:nvSpPr>
          <p:cNvPr id="6" name="Espace réservé du pied de page 2"/>
          <p:cNvSpPr>
            <a:spLocks noGrp="1"/>
          </p:cNvSpPr>
          <p:nvPr>
            <p:ph type="ftr" sz="quarter" idx="11"/>
          </p:nvPr>
        </p:nvSpPr>
        <p:spPr/>
        <p:txBody>
          <a:bodyPr/>
          <a:lstStyle>
            <a:lvl1pPr>
              <a:defRPr/>
            </a:lvl1pPr>
          </a:lstStyle>
          <a:p>
            <a:pPr>
              <a:defRPr/>
            </a:pPr>
            <a:endParaRPr lang="fr-BE"/>
          </a:p>
        </p:txBody>
      </p:sp>
      <p:sp>
        <p:nvSpPr>
          <p:cNvPr id="7" name="Espace réservé du numéro de diapositive 22"/>
          <p:cNvSpPr>
            <a:spLocks noGrp="1"/>
          </p:cNvSpPr>
          <p:nvPr>
            <p:ph type="sldNum" sz="quarter" idx="12"/>
          </p:nvPr>
        </p:nvSpPr>
        <p:spPr/>
        <p:txBody>
          <a:bodyPr/>
          <a:lstStyle>
            <a:lvl1pPr>
              <a:defRPr/>
            </a:lvl1pPr>
          </a:lstStyle>
          <a:p>
            <a:pPr>
              <a:defRPr/>
            </a:pPr>
            <a:fld id="{F2235927-ADD3-488E-B626-7A8E9431B94C}" type="slidenum">
              <a:rPr lang="fr-BE" altLang="fr-FR"/>
              <a:pPr>
                <a:defRPr/>
              </a:pPr>
              <a:t>‹N°›</a:t>
            </a:fld>
            <a:endParaRPr lang="fr-BE" altLang="fr-FR"/>
          </a:p>
        </p:txBody>
      </p:sp>
    </p:spTree>
    <p:extLst>
      <p:ext uri="{BB962C8B-B14F-4D97-AF65-F5344CB8AC3E}">
        <p14:creationId xmlns:p14="http://schemas.microsoft.com/office/powerpoint/2010/main" val="157529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lstStyle>
            <a:lvl1pPr>
              <a:defRPr/>
            </a:lvl1pPr>
          </a:lstStyle>
          <a:p>
            <a:r>
              <a:rPr lang="fr-FR"/>
              <a:t>Cliquez pour modifier le style du titre</a:t>
            </a:r>
            <a:endParaRPr lang="en-US"/>
          </a:p>
        </p:txBody>
      </p:sp>
      <p:sp>
        <p:nvSpPr>
          <p:cNvPr id="11" name="Espace réservé du contenu 10"/>
          <p:cNvSpPr>
            <a:spLocks noGrp="1"/>
          </p:cNvSpPr>
          <p:nvPr>
            <p:ph sz="quarter" idx="2"/>
          </p:nvPr>
        </p:nvSpPr>
        <p:spPr>
          <a:xfrm>
            <a:off x="457200" y="2362200"/>
            <a:ext cx="3657600" cy="3886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3" name="Espace réservé du contenu 12"/>
          <p:cNvSpPr>
            <a:spLocks noGrp="1"/>
          </p:cNvSpPr>
          <p:nvPr>
            <p:ph sz="quarter" idx="4"/>
          </p:nvPr>
        </p:nvSpPr>
        <p:spPr>
          <a:xfrm>
            <a:off x="4371975" y="2362200"/>
            <a:ext cx="3657600" cy="3886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fr-FR"/>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fr-FR"/>
              <a:t>Cliquez pour modifier les styles du texte du masque</a:t>
            </a:r>
          </a:p>
        </p:txBody>
      </p:sp>
      <p:sp>
        <p:nvSpPr>
          <p:cNvPr id="7" name="Espace réservé de la date 13"/>
          <p:cNvSpPr>
            <a:spLocks noGrp="1"/>
          </p:cNvSpPr>
          <p:nvPr>
            <p:ph type="dt" sz="half" idx="10"/>
          </p:nvPr>
        </p:nvSpPr>
        <p:spPr/>
        <p:txBody>
          <a:bodyPr/>
          <a:lstStyle>
            <a:lvl1pPr>
              <a:defRPr/>
            </a:lvl1pPr>
          </a:lstStyle>
          <a:p>
            <a:pPr>
              <a:defRPr/>
            </a:pPr>
            <a:fld id="{9C45F18D-BD4C-4783-AA39-6AEA8C21E550}" type="datetime1">
              <a:rPr lang="fr-FR"/>
              <a:pPr>
                <a:defRPr/>
              </a:pPr>
              <a:t>27/09/2023</a:t>
            </a:fld>
            <a:endParaRPr lang="fr-BE"/>
          </a:p>
        </p:txBody>
      </p:sp>
      <p:sp>
        <p:nvSpPr>
          <p:cNvPr id="8" name="Espace réservé du pied de page 2"/>
          <p:cNvSpPr>
            <a:spLocks noGrp="1"/>
          </p:cNvSpPr>
          <p:nvPr>
            <p:ph type="ftr" sz="quarter" idx="11"/>
          </p:nvPr>
        </p:nvSpPr>
        <p:spPr/>
        <p:txBody>
          <a:bodyPr/>
          <a:lstStyle>
            <a:lvl1pPr>
              <a:defRPr/>
            </a:lvl1pPr>
          </a:lstStyle>
          <a:p>
            <a:pPr>
              <a:defRPr/>
            </a:pPr>
            <a:endParaRPr lang="fr-BE"/>
          </a:p>
        </p:txBody>
      </p:sp>
      <p:sp>
        <p:nvSpPr>
          <p:cNvPr id="9" name="Espace réservé du numéro de diapositive 22"/>
          <p:cNvSpPr>
            <a:spLocks noGrp="1"/>
          </p:cNvSpPr>
          <p:nvPr>
            <p:ph type="sldNum" sz="quarter" idx="12"/>
          </p:nvPr>
        </p:nvSpPr>
        <p:spPr/>
        <p:txBody>
          <a:bodyPr/>
          <a:lstStyle>
            <a:lvl1pPr>
              <a:defRPr/>
            </a:lvl1pPr>
          </a:lstStyle>
          <a:p>
            <a:pPr>
              <a:defRPr/>
            </a:pPr>
            <a:fld id="{B4ACEA28-4F10-46F6-84F3-8D1E27F1BB10}" type="slidenum">
              <a:rPr lang="fr-BE" altLang="fr-FR"/>
              <a:pPr>
                <a:defRPr/>
              </a:pPr>
              <a:t>‹N°›</a:t>
            </a:fld>
            <a:endParaRPr lang="fr-BE" altLang="fr-FR"/>
          </a:p>
        </p:txBody>
      </p:sp>
    </p:spTree>
    <p:extLst>
      <p:ext uri="{BB962C8B-B14F-4D97-AF65-F5344CB8AC3E}">
        <p14:creationId xmlns:p14="http://schemas.microsoft.com/office/powerpoint/2010/main" val="506976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e la date 5"/>
          <p:cNvSpPr>
            <a:spLocks noGrp="1"/>
          </p:cNvSpPr>
          <p:nvPr>
            <p:ph type="dt" sz="half" idx="10"/>
          </p:nvPr>
        </p:nvSpPr>
        <p:spPr/>
        <p:txBody>
          <a:bodyPr rtlCol="0"/>
          <a:lstStyle>
            <a:lvl1pPr>
              <a:defRPr/>
            </a:lvl1pPr>
          </a:lstStyle>
          <a:p>
            <a:pPr>
              <a:defRPr/>
            </a:pPr>
            <a:fld id="{3C6B2EF9-28C7-47F5-8F6E-9097107E44E2}" type="datetime1">
              <a:rPr lang="fr-FR"/>
              <a:pPr>
                <a:defRPr/>
              </a:pPr>
              <a:t>27/09/2023</a:t>
            </a:fld>
            <a:endParaRPr lang="fr-BE"/>
          </a:p>
        </p:txBody>
      </p:sp>
      <p:sp>
        <p:nvSpPr>
          <p:cNvPr id="4" name="Espace réservé du numéro de diapositive 6"/>
          <p:cNvSpPr>
            <a:spLocks noGrp="1"/>
          </p:cNvSpPr>
          <p:nvPr>
            <p:ph type="sldNum" sz="quarter" idx="11"/>
          </p:nvPr>
        </p:nvSpPr>
        <p:spPr/>
        <p:txBody>
          <a:bodyPr/>
          <a:lstStyle>
            <a:lvl1pPr>
              <a:defRPr/>
            </a:lvl1pPr>
          </a:lstStyle>
          <a:p>
            <a:pPr>
              <a:defRPr/>
            </a:pPr>
            <a:fld id="{01B1587D-27A7-467C-9703-EFB19B404F17}" type="slidenum">
              <a:rPr lang="fr-BE" altLang="fr-FR"/>
              <a:pPr>
                <a:defRPr/>
              </a:pPr>
              <a:t>‹N°›</a:t>
            </a:fld>
            <a:endParaRPr lang="fr-BE" altLang="fr-FR"/>
          </a:p>
        </p:txBody>
      </p:sp>
      <p:sp>
        <p:nvSpPr>
          <p:cNvPr id="5" name="Espace réservé du pied de page 7"/>
          <p:cNvSpPr>
            <a:spLocks noGrp="1"/>
          </p:cNvSpPr>
          <p:nvPr>
            <p:ph type="ftr" sz="quarter" idx="12"/>
          </p:nvPr>
        </p:nvSpPr>
        <p:spPr/>
        <p:txBody>
          <a:bodyPr rtlCol="0"/>
          <a:lstStyle>
            <a:lvl1pPr>
              <a:defRPr/>
            </a:lvl1pPr>
          </a:lstStyle>
          <a:p>
            <a:pPr>
              <a:defRPr/>
            </a:pPr>
            <a:endParaRPr lang="fr-BE"/>
          </a:p>
        </p:txBody>
      </p:sp>
    </p:spTree>
    <p:extLst>
      <p:ext uri="{BB962C8B-B14F-4D97-AF65-F5344CB8AC3E}">
        <p14:creationId xmlns:p14="http://schemas.microsoft.com/office/powerpoint/2010/main" val="1397308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3"/>
          <p:cNvSpPr>
            <a:spLocks noGrp="1"/>
          </p:cNvSpPr>
          <p:nvPr>
            <p:ph type="dt" sz="half" idx="10"/>
          </p:nvPr>
        </p:nvSpPr>
        <p:spPr/>
        <p:txBody>
          <a:bodyPr/>
          <a:lstStyle>
            <a:lvl1pPr>
              <a:defRPr/>
            </a:lvl1pPr>
          </a:lstStyle>
          <a:p>
            <a:pPr>
              <a:defRPr/>
            </a:pPr>
            <a:fld id="{03B3C8A5-D234-4022-A465-2AB0E57800B2}" type="datetime1">
              <a:rPr lang="fr-FR"/>
              <a:pPr>
                <a:defRPr/>
              </a:pPr>
              <a:t>27/09/2023</a:t>
            </a:fld>
            <a:endParaRPr lang="fr-BE"/>
          </a:p>
        </p:txBody>
      </p:sp>
      <p:sp>
        <p:nvSpPr>
          <p:cNvPr id="3" name="Espace réservé du pied de page 2"/>
          <p:cNvSpPr>
            <a:spLocks noGrp="1"/>
          </p:cNvSpPr>
          <p:nvPr>
            <p:ph type="ftr" sz="quarter" idx="11"/>
          </p:nvPr>
        </p:nvSpPr>
        <p:spPr/>
        <p:txBody>
          <a:bodyPr/>
          <a:lstStyle>
            <a:lvl1pPr>
              <a:defRPr/>
            </a:lvl1pPr>
          </a:lstStyle>
          <a:p>
            <a:pPr>
              <a:defRPr/>
            </a:pPr>
            <a:endParaRPr lang="fr-BE"/>
          </a:p>
        </p:txBody>
      </p:sp>
      <p:sp>
        <p:nvSpPr>
          <p:cNvPr id="4" name="Espace réservé du numéro de diapositive 22"/>
          <p:cNvSpPr>
            <a:spLocks noGrp="1"/>
          </p:cNvSpPr>
          <p:nvPr>
            <p:ph type="sldNum" sz="quarter" idx="12"/>
          </p:nvPr>
        </p:nvSpPr>
        <p:spPr/>
        <p:txBody>
          <a:bodyPr/>
          <a:lstStyle>
            <a:lvl1pPr>
              <a:defRPr/>
            </a:lvl1pPr>
          </a:lstStyle>
          <a:p>
            <a:pPr>
              <a:defRPr/>
            </a:pPr>
            <a:fld id="{2EBC5F3D-C80D-4092-B455-6D1DEF0CC763}" type="slidenum">
              <a:rPr lang="fr-BE" altLang="fr-FR"/>
              <a:pPr>
                <a:defRPr/>
              </a:pPr>
              <a:t>‹N°›</a:t>
            </a:fld>
            <a:endParaRPr lang="fr-BE" altLang="fr-FR"/>
          </a:p>
        </p:txBody>
      </p:sp>
    </p:spTree>
    <p:extLst>
      <p:ext uri="{BB962C8B-B14F-4D97-AF65-F5344CB8AC3E}">
        <p14:creationId xmlns:p14="http://schemas.microsoft.com/office/powerpoint/2010/main" val="1705641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5" name="Connecteur droit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6" name="Connecteur droit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7" name="Connecteur droit 16"/>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8" name="Connecteur droit 17"/>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Connecteur droit 19"/>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 name="Ellipse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re 1"/>
          <p:cNvSpPr>
            <a:spLocks noGrp="1"/>
          </p:cNvSpPr>
          <p:nvPr>
            <p:ph type="title"/>
          </p:nvPr>
        </p:nvSpPr>
        <p:spPr>
          <a:xfrm rot="5400000">
            <a:off x="3371850" y="3200400"/>
            <a:ext cx="6309360" cy="457200"/>
          </a:xfrm>
        </p:spPr>
        <p:txBody>
          <a:bodyPr/>
          <a:lstStyle>
            <a:lvl1pPr algn="l">
              <a:buNone/>
              <a:defRPr sz="2000" b="1" cap="small" baseline="0"/>
            </a:lvl1pPr>
          </a:lstStyle>
          <a:p>
            <a:r>
              <a:rPr lang="fr-FR"/>
              <a:t>Cliquez pour modifier le style du titre</a:t>
            </a:r>
            <a:endParaRPr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fr-FR"/>
              <a:t>Cliquez pour modifier les styles du texte du masque</a:t>
            </a:r>
          </a:p>
        </p:txBody>
      </p:sp>
      <p:sp>
        <p:nvSpPr>
          <p:cNvPr id="18" name="Espace réservé du contenu 17"/>
          <p:cNvSpPr>
            <a:spLocks noGrp="1"/>
          </p:cNvSpPr>
          <p:nvPr>
            <p:ph sz="quarter" idx="1"/>
          </p:nvPr>
        </p:nvSpPr>
        <p:spPr>
          <a:xfrm>
            <a:off x="304800" y="274320"/>
            <a:ext cx="5638800" cy="632764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2" name="Espace réservé de la date 20"/>
          <p:cNvSpPr>
            <a:spLocks noGrp="1"/>
          </p:cNvSpPr>
          <p:nvPr>
            <p:ph type="dt" sz="half" idx="10"/>
          </p:nvPr>
        </p:nvSpPr>
        <p:spPr/>
        <p:txBody>
          <a:bodyPr rtlCol="0"/>
          <a:lstStyle>
            <a:lvl1pPr>
              <a:defRPr/>
            </a:lvl1pPr>
          </a:lstStyle>
          <a:p>
            <a:pPr>
              <a:defRPr/>
            </a:pPr>
            <a:fld id="{07934477-32F6-4AB4-8362-E9B74DE734D6}" type="datetime1">
              <a:rPr lang="fr-FR"/>
              <a:pPr>
                <a:defRPr/>
              </a:pPr>
              <a:t>27/09/2023</a:t>
            </a:fld>
            <a:endParaRPr lang="fr-BE"/>
          </a:p>
        </p:txBody>
      </p:sp>
      <p:sp>
        <p:nvSpPr>
          <p:cNvPr id="13" name="Espace réservé du numéro de diapositive 21"/>
          <p:cNvSpPr>
            <a:spLocks noGrp="1"/>
          </p:cNvSpPr>
          <p:nvPr>
            <p:ph type="sldNum" sz="quarter" idx="11"/>
          </p:nvPr>
        </p:nvSpPr>
        <p:spPr/>
        <p:txBody>
          <a:bodyPr/>
          <a:lstStyle>
            <a:lvl1pPr>
              <a:defRPr/>
            </a:lvl1pPr>
          </a:lstStyle>
          <a:p>
            <a:pPr>
              <a:defRPr/>
            </a:pPr>
            <a:fld id="{8100F8C4-C991-4A2E-839C-47B81D98A6FF}" type="slidenum">
              <a:rPr lang="fr-BE" altLang="fr-FR"/>
              <a:pPr>
                <a:defRPr/>
              </a:pPr>
              <a:t>‹N°›</a:t>
            </a:fld>
            <a:endParaRPr lang="fr-BE" altLang="fr-FR"/>
          </a:p>
        </p:txBody>
      </p:sp>
      <p:sp>
        <p:nvSpPr>
          <p:cNvPr id="14" name="Espace réservé du pied de page 22"/>
          <p:cNvSpPr>
            <a:spLocks noGrp="1"/>
          </p:cNvSpPr>
          <p:nvPr>
            <p:ph type="ftr" sz="quarter" idx="12"/>
          </p:nvPr>
        </p:nvSpPr>
        <p:spPr/>
        <p:txBody>
          <a:bodyPr rtlCol="0"/>
          <a:lstStyle>
            <a:lvl1pPr>
              <a:defRPr/>
            </a:lvl1pPr>
          </a:lstStyle>
          <a:p>
            <a:pPr>
              <a:defRPr/>
            </a:pPr>
            <a:endParaRPr lang="fr-BE"/>
          </a:p>
        </p:txBody>
      </p:sp>
    </p:spTree>
    <p:extLst>
      <p:ext uri="{BB962C8B-B14F-4D97-AF65-F5344CB8AC3E}">
        <p14:creationId xmlns:p14="http://schemas.microsoft.com/office/powerpoint/2010/main" val="2634015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5" name="Connecteur droit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6" name="Ellipse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Connecteur droit 16"/>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Connecteur droit 18"/>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0" name="Connecteur droit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11" name="Connecteur droit 20"/>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 name="Titre 1"/>
          <p:cNvSpPr>
            <a:spLocks noGrp="1"/>
          </p:cNvSpPr>
          <p:nvPr>
            <p:ph type="title"/>
          </p:nvPr>
        </p:nvSpPr>
        <p:spPr>
          <a:xfrm rot="5400000">
            <a:off x="3350133" y="3200400"/>
            <a:ext cx="6309360" cy="457200"/>
          </a:xfrm>
        </p:spPr>
        <p:txBody>
          <a:bodyPr/>
          <a:lstStyle>
            <a:lvl1pPr algn="l">
              <a:buNone/>
              <a:defRPr sz="2000" b="1"/>
            </a:lvl1pPr>
          </a:lstStyle>
          <a:p>
            <a:r>
              <a:rPr lang="fr-FR"/>
              <a:t>Cliquez pour modifier le style du titre</a:t>
            </a:r>
            <a:endParaRPr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fr-FR" noProof="0"/>
              <a:t>Cliquez sur l'icône pour ajouter une image</a:t>
            </a:r>
            <a:endParaRPr lang="en-US" noProof="0"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fr-FR"/>
              <a:t>Cliquez pour modifier les styles du texte du masque</a:t>
            </a:r>
          </a:p>
        </p:txBody>
      </p:sp>
      <p:sp>
        <p:nvSpPr>
          <p:cNvPr id="12" name="Espace réservé de la date 16"/>
          <p:cNvSpPr>
            <a:spLocks noGrp="1"/>
          </p:cNvSpPr>
          <p:nvPr>
            <p:ph type="dt" sz="half" idx="10"/>
          </p:nvPr>
        </p:nvSpPr>
        <p:spPr/>
        <p:txBody>
          <a:bodyPr rtlCol="0"/>
          <a:lstStyle>
            <a:lvl1pPr>
              <a:defRPr/>
            </a:lvl1pPr>
          </a:lstStyle>
          <a:p>
            <a:pPr>
              <a:defRPr/>
            </a:pPr>
            <a:fld id="{527062AA-AC3F-4F1B-B855-5838EC8FCDCE}" type="datetime1">
              <a:rPr lang="fr-FR"/>
              <a:pPr>
                <a:defRPr/>
              </a:pPr>
              <a:t>27/09/2023</a:t>
            </a:fld>
            <a:endParaRPr lang="fr-BE"/>
          </a:p>
        </p:txBody>
      </p:sp>
      <p:sp>
        <p:nvSpPr>
          <p:cNvPr id="13" name="Espace réservé du numéro de diapositive 17"/>
          <p:cNvSpPr>
            <a:spLocks noGrp="1"/>
          </p:cNvSpPr>
          <p:nvPr>
            <p:ph type="sldNum" sz="quarter" idx="11"/>
          </p:nvPr>
        </p:nvSpPr>
        <p:spPr/>
        <p:txBody>
          <a:bodyPr/>
          <a:lstStyle>
            <a:lvl1pPr>
              <a:defRPr/>
            </a:lvl1pPr>
          </a:lstStyle>
          <a:p>
            <a:pPr>
              <a:defRPr/>
            </a:pPr>
            <a:fld id="{F1428E1A-D9AF-49B3-9A8E-F4115703AB7A}" type="slidenum">
              <a:rPr lang="fr-BE" altLang="fr-FR"/>
              <a:pPr>
                <a:defRPr/>
              </a:pPr>
              <a:t>‹N°›</a:t>
            </a:fld>
            <a:endParaRPr lang="fr-BE" altLang="fr-FR"/>
          </a:p>
        </p:txBody>
      </p:sp>
      <p:sp>
        <p:nvSpPr>
          <p:cNvPr id="14" name="Espace réservé du pied de page 20"/>
          <p:cNvSpPr>
            <a:spLocks noGrp="1"/>
          </p:cNvSpPr>
          <p:nvPr>
            <p:ph type="ftr" sz="quarter" idx="12"/>
          </p:nvPr>
        </p:nvSpPr>
        <p:spPr/>
        <p:txBody>
          <a:bodyPr rtlCol="0"/>
          <a:lstStyle>
            <a:lvl1pPr>
              <a:defRPr/>
            </a:lvl1pPr>
          </a:lstStyle>
          <a:p>
            <a:pPr>
              <a:defRPr/>
            </a:pPr>
            <a:endParaRPr lang="fr-BE"/>
          </a:p>
        </p:txBody>
      </p:sp>
    </p:spTree>
    <p:extLst>
      <p:ext uri="{BB962C8B-B14F-4D97-AF65-F5344CB8AC3E}">
        <p14:creationId xmlns:p14="http://schemas.microsoft.com/office/powerpoint/2010/main" val="134660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lang="fr-FR"/>
              <a:t>Cliquez pour modifier le style du titre</a:t>
            </a:r>
            <a:endParaRPr lang="en-US"/>
          </a:p>
        </p:txBody>
      </p:sp>
      <p:sp>
        <p:nvSpPr>
          <p:cNvPr id="1028" name="Espace réservé du texte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endParaRPr lang="en-US" altLang="fr-FR"/>
          </a:p>
        </p:txBody>
      </p:sp>
      <p:sp>
        <p:nvSpPr>
          <p:cNvPr id="14" name="Espace réservé de la date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cs typeface="+mn-cs"/>
              </a:defRPr>
            </a:lvl1pPr>
          </a:lstStyle>
          <a:p>
            <a:pPr>
              <a:defRPr/>
            </a:pPr>
            <a:fld id="{6AC747C4-59BA-4716-B36F-E7305AAC39A8}" type="datetime1">
              <a:rPr lang="fr-FR"/>
              <a:pPr>
                <a:defRPr/>
              </a:pPr>
              <a:t>27/09/2023</a:t>
            </a:fld>
            <a:endParaRPr lang="fr-BE"/>
          </a:p>
        </p:txBody>
      </p:sp>
      <p:sp>
        <p:nvSpPr>
          <p:cNvPr id="3" name="Espace réservé du pied de page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32" name="Connecteur droit 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34" name="Connecteur droit 1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2" name="Ellipse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 name="Espace réservé du numéro de diapositive 22"/>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400" b="1">
                <a:solidFill>
                  <a:srgbClr val="FFFFFF"/>
                </a:solidFill>
                <a:latin typeface="Calibri" panose="020F0502020204030204" pitchFamily="34" charset="0"/>
              </a:defRPr>
            </a:lvl1pPr>
          </a:lstStyle>
          <a:p>
            <a:pPr>
              <a:defRPr/>
            </a:pPr>
            <a:fld id="{004E5EC1-C751-490A-AF56-89F6CD0EACF5}" type="slidenum">
              <a:rPr lang="fr-BE" altLang="fr-FR"/>
              <a:pPr>
                <a:defRPr/>
              </a:pPr>
              <a:t>‹N°›</a:t>
            </a:fld>
            <a:endParaRPr lang="fr-BE" altLang="fr-FR"/>
          </a:p>
        </p:txBody>
      </p:sp>
    </p:spTree>
  </p:cSld>
  <p:clrMap bg1="lt1" tx1="dk1" bg2="lt2" tx2="dk2" accent1="accent1" accent2="accent2" accent3="accent3" accent4="accent4" accent5="accent5" accent6="accent6" hlink="hlink" folHlink="folHlink"/>
  <p:sldLayoutIdLst>
    <p:sldLayoutId id="2147484976" r:id="rId1"/>
    <p:sldLayoutId id="2147484977" r:id="rId2"/>
    <p:sldLayoutId id="2147484978" r:id="rId3"/>
    <p:sldLayoutId id="2147484971" r:id="rId4"/>
    <p:sldLayoutId id="2147484972" r:id="rId5"/>
    <p:sldLayoutId id="2147484979" r:id="rId6"/>
    <p:sldLayoutId id="2147484973" r:id="rId7"/>
    <p:sldLayoutId id="2147484980" r:id="rId8"/>
    <p:sldLayoutId id="2147484981" r:id="rId9"/>
    <p:sldLayoutId id="2147484974" r:id="rId10"/>
    <p:sldLayoutId id="2147484975" r:id="rId11"/>
    <p:sldLayoutId id="2147484984" r:id="rId12"/>
    <p:sldLayoutId id="2147484985" r:id="rId13"/>
    <p:sldLayoutId id="2147484986" r:id="rId14"/>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alibri" pitchFamily="34" charset="0"/>
        </a:defRPr>
      </a:lvl2pPr>
      <a:lvl3pPr algn="l" rtl="0" eaLnBrk="0" fontAlgn="base" hangingPunct="0">
        <a:spcBef>
          <a:spcPct val="0"/>
        </a:spcBef>
        <a:spcAft>
          <a:spcPct val="0"/>
        </a:spcAft>
        <a:defRPr sz="3000">
          <a:solidFill>
            <a:schemeClr val="tx2"/>
          </a:solidFill>
          <a:latin typeface="Calibri" pitchFamily="34" charset="0"/>
        </a:defRPr>
      </a:lvl3pPr>
      <a:lvl4pPr algn="l" rtl="0" eaLnBrk="0" fontAlgn="base" hangingPunct="0">
        <a:spcBef>
          <a:spcPct val="0"/>
        </a:spcBef>
        <a:spcAft>
          <a:spcPct val="0"/>
        </a:spcAft>
        <a:defRPr sz="3000">
          <a:solidFill>
            <a:schemeClr val="tx2"/>
          </a:solidFill>
          <a:latin typeface="Calibri" pitchFamily="34" charset="0"/>
        </a:defRPr>
      </a:lvl4pPr>
      <a:lvl5pPr algn="l" rtl="0" eaLnBrk="0" fontAlgn="base" hangingPunct="0">
        <a:spcBef>
          <a:spcPct val="0"/>
        </a:spcBef>
        <a:spcAft>
          <a:spcPct val="0"/>
        </a:spcAft>
        <a:defRPr sz="3000">
          <a:solidFill>
            <a:schemeClr val="tx2"/>
          </a:solidFill>
          <a:latin typeface="Calibri" pitchFamily="34" charset="0"/>
        </a:defRPr>
      </a:lvl5pPr>
      <a:lvl6pPr marL="457200" algn="l" rtl="0" fontAlgn="base">
        <a:spcBef>
          <a:spcPct val="0"/>
        </a:spcBef>
        <a:spcAft>
          <a:spcPct val="0"/>
        </a:spcAft>
        <a:defRPr sz="3000">
          <a:solidFill>
            <a:schemeClr val="tx2"/>
          </a:solidFill>
          <a:latin typeface="Calibri" pitchFamily="34" charset="0"/>
        </a:defRPr>
      </a:lvl6pPr>
      <a:lvl7pPr marL="914400" algn="l" rtl="0" fontAlgn="base">
        <a:spcBef>
          <a:spcPct val="0"/>
        </a:spcBef>
        <a:spcAft>
          <a:spcPct val="0"/>
        </a:spcAft>
        <a:defRPr sz="3000">
          <a:solidFill>
            <a:schemeClr val="tx2"/>
          </a:solidFill>
          <a:latin typeface="Calibri" pitchFamily="34" charset="0"/>
        </a:defRPr>
      </a:lvl7pPr>
      <a:lvl8pPr marL="1371600" algn="l" rtl="0" fontAlgn="base">
        <a:spcBef>
          <a:spcPct val="0"/>
        </a:spcBef>
        <a:spcAft>
          <a:spcPct val="0"/>
        </a:spcAft>
        <a:defRPr sz="3000">
          <a:solidFill>
            <a:schemeClr val="tx2"/>
          </a:solidFill>
          <a:latin typeface="Calibri" pitchFamily="34" charset="0"/>
        </a:defRPr>
      </a:lvl8pPr>
      <a:lvl9pPr marL="1828800" algn="l" rtl="0" fontAlgn="base">
        <a:spcBef>
          <a:spcPct val="0"/>
        </a:spcBef>
        <a:spcAft>
          <a:spcPct val="0"/>
        </a:spcAft>
        <a:defRPr sz="3000">
          <a:solidFill>
            <a:schemeClr val="tx2"/>
          </a:solidFill>
          <a:latin typeface="Calibri" pitchFamily="34"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0062A9"/>
        </a:buClr>
        <a:buSzPct val="60000"/>
        <a:buFont typeface="Wingdings" panose="05000000000000000000"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AABBDC"/>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6D7E2"/>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8" Type="http://schemas.openxmlformats.org/officeDocument/2006/relationships/tags" Target="../tags/tag84.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image" Target="../media/image11.png"/><Relationship Id="rId5" Type="http://schemas.openxmlformats.org/officeDocument/2006/relationships/tags" Target="../tags/tag81.xml"/><Relationship Id="rId10" Type="http://schemas.openxmlformats.org/officeDocument/2006/relationships/notesSlide" Target="../notesSlides/notesSlide10.xml"/><Relationship Id="rId4" Type="http://schemas.openxmlformats.org/officeDocument/2006/relationships/tags" Target="../tags/tag80.xml"/><Relationship Id="rId9"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notesSlide" Target="../notesSlides/notesSlide11.xml"/><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0" Type="http://schemas.openxmlformats.org/officeDocument/2006/relationships/tags" Target="../tags/tag94.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image" Target="../media/image13.png"/><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notesSlide" Target="../notesSlides/notesSlide1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slideLayout" Target="../slideLayouts/slideLayout2.xml"/><Relationship Id="rId5" Type="http://schemas.openxmlformats.org/officeDocument/2006/relationships/tags" Target="../tags/tag100.xml"/><Relationship Id="rId10" Type="http://schemas.openxmlformats.org/officeDocument/2006/relationships/tags" Target="../tags/tag105.xml"/><Relationship Id="rId4" Type="http://schemas.openxmlformats.org/officeDocument/2006/relationships/tags" Target="../tags/tag99.xml"/><Relationship Id="rId9" Type="http://schemas.openxmlformats.org/officeDocument/2006/relationships/tags" Target="../tags/tag104.xml"/></Relationships>
</file>

<file path=ppt/slides/_rels/slide13.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tags" Target="../tags/tag118.xml"/><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tags" Target="../tags/tag117.xml"/><Relationship Id="rId2" Type="http://schemas.openxmlformats.org/officeDocument/2006/relationships/tags" Target="../tags/tag107.xml"/><Relationship Id="rId16" Type="http://schemas.openxmlformats.org/officeDocument/2006/relationships/image" Target="../media/image13.png"/><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tags" Target="../tags/tag116.xml"/><Relationship Id="rId5" Type="http://schemas.openxmlformats.org/officeDocument/2006/relationships/tags" Target="../tags/tag110.xml"/><Relationship Id="rId15" Type="http://schemas.openxmlformats.org/officeDocument/2006/relationships/notesSlide" Target="../notesSlides/notesSlide13.xml"/><Relationship Id="rId10" Type="http://schemas.openxmlformats.org/officeDocument/2006/relationships/tags" Target="../tags/tag115.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tags" Target="../tags/tag131.xml"/><Relationship Id="rId18" Type="http://schemas.openxmlformats.org/officeDocument/2006/relationships/image" Target="../media/image15.png"/><Relationship Id="rId3" Type="http://schemas.openxmlformats.org/officeDocument/2006/relationships/tags" Target="../tags/tag121.xml"/><Relationship Id="rId21" Type="http://schemas.openxmlformats.org/officeDocument/2006/relationships/image" Target="../media/image18.png"/><Relationship Id="rId7" Type="http://schemas.openxmlformats.org/officeDocument/2006/relationships/tags" Target="../tags/tag125.xml"/><Relationship Id="rId12" Type="http://schemas.openxmlformats.org/officeDocument/2006/relationships/tags" Target="../tags/tag130.xml"/><Relationship Id="rId17" Type="http://schemas.openxmlformats.org/officeDocument/2006/relationships/image" Target="../media/image14.png"/><Relationship Id="rId2" Type="http://schemas.openxmlformats.org/officeDocument/2006/relationships/tags" Target="../tags/tag120.xml"/><Relationship Id="rId16" Type="http://schemas.openxmlformats.org/officeDocument/2006/relationships/notesSlide" Target="../notesSlides/notesSlide14.xml"/><Relationship Id="rId20" Type="http://schemas.openxmlformats.org/officeDocument/2006/relationships/image" Target="../media/image17.png"/><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tags" Target="../tags/tag129.xml"/><Relationship Id="rId5" Type="http://schemas.openxmlformats.org/officeDocument/2006/relationships/tags" Target="../tags/tag123.xml"/><Relationship Id="rId15" Type="http://schemas.openxmlformats.org/officeDocument/2006/relationships/slideLayout" Target="../slideLayouts/slideLayout2.xml"/><Relationship Id="rId23" Type="http://schemas.openxmlformats.org/officeDocument/2006/relationships/image" Target="../media/image20.png"/><Relationship Id="rId10" Type="http://schemas.openxmlformats.org/officeDocument/2006/relationships/tags" Target="../tags/tag128.xml"/><Relationship Id="rId19" Type="http://schemas.openxmlformats.org/officeDocument/2006/relationships/image" Target="../media/image16.png"/><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tags" Target="../tags/tag132.xml"/><Relationship Id="rId22"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tags" Target="../tags/tag140.xml"/><Relationship Id="rId13" Type="http://schemas.openxmlformats.org/officeDocument/2006/relationships/slideLayout" Target="../slideLayouts/slideLayout2.xml"/><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tags" Target="../tags/tag144.xml"/><Relationship Id="rId17" Type="http://schemas.openxmlformats.org/officeDocument/2006/relationships/image" Target="../media/image22.png"/><Relationship Id="rId2" Type="http://schemas.openxmlformats.org/officeDocument/2006/relationships/tags" Target="../tags/tag134.xml"/><Relationship Id="rId16" Type="http://schemas.openxmlformats.org/officeDocument/2006/relationships/image" Target="../media/image21.png"/><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tags" Target="../tags/tag143.xml"/><Relationship Id="rId5" Type="http://schemas.openxmlformats.org/officeDocument/2006/relationships/tags" Target="../tags/tag137.xml"/><Relationship Id="rId15" Type="http://schemas.openxmlformats.org/officeDocument/2006/relationships/image" Target="../media/image13.png"/><Relationship Id="rId10" Type="http://schemas.openxmlformats.org/officeDocument/2006/relationships/tags" Target="../tags/tag142.xml"/><Relationship Id="rId4" Type="http://schemas.openxmlformats.org/officeDocument/2006/relationships/tags" Target="../tags/tag136.xml"/><Relationship Id="rId9" Type="http://schemas.openxmlformats.org/officeDocument/2006/relationships/tags" Target="../tags/tag141.xml"/><Relationship Id="rId1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148.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51.xml"/><Relationship Id="rId7" Type="http://schemas.openxmlformats.org/officeDocument/2006/relationships/tags" Target="../tags/tag155.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5" Type="http://schemas.openxmlformats.org/officeDocument/2006/relationships/tags" Target="../tags/tag153.xml"/><Relationship Id="rId10" Type="http://schemas.openxmlformats.org/officeDocument/2006/relationships/image" Target="../media/image23.png"/><Relationship Id="rId4" Type="http://schemas.openxmlformats.org/officeDocument/2006/relationships/tags" Target="../tags/tag152.xml"/><Relationship Id="rId9"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tags" Target="../tags/tag163.xml"/><Relationship Id="rId3" Type="http://schemas.openxmlformats.org/officeDocument/2006/relationships/tags" Target="../tags/tag158.xml"/><Relationship Id="rId7" Type="http://schemas.openxmlformats.org/officeDocument/2006/relationships/tags" Target="../tags/tag162.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11" Type="http://schemas.openxmlformats.org/officeDocument/2006/relationships/image" Target="../media/image24.png"/><Relationship Id="rId5" Type="http://schemas.openxmlformats.org/officeDocument/2006/relationships/tags" Target="../tags/tag160.xml"/><Relationship Id="rId10" Type="http://schemas.openxmlformats.org/officeDocument/2006/relationships/notesSlide" Target="../notesSlides/notesSlide18.xml"/><Relationship Id="rId4" Type="http://schemas.openxmlformats.org/officeDocument/2006/relationships/tags" Target="../tags/tag159.xml"/><Relationship Id="rId9"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tags" Target="../tags/tag176.xml"/><Relationship Id="rId18" Type="http://schemas.openxmlformats.org/officeDocument/2006/relationships/notesSlide" Target="../notesSlides/notesSlide19.xml"/><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tags" Target="../tags/tag175.xml"/><Relationship Id="rId17" Type="http://schemas.openxmlformats.org/officeDocument/2006/relationships/slideLayout" Target="../slideLayouts/slideLayout7.xml"/><Relationship Id="rId2" Type="http://schemas.openxmlformats.org/officeDocument/2006/relationships/tags" Target="../tags/tag165.xml"/><Relationship Id="rId16" Type="http://schemas.openxmlformats.org/officeDocument/2006/relationships/tags" Target="../tags/tag179.xml"/><Relationship Id="rId1" Type="http://schemas.openxmlformats.org/officeDocument/2006/relationships/tags" Target="../tags/tag164.xml"/><Relationship Id="rId6" Type="http://schemas.openxmlformats.org/officeDocument/2006/relationships/tags" Target="../tags/tag169.xml"/><Relationship Id="rId11" Type="http://schemas.openxmlformats.org/officeDocument/2006/relationships/tags" Target="../tags/tag174.xml"/><Relationship Id="rId5" Type="http://schemas.openxmlformats.org/officeDocument/2006/relationships/tags" Target="../tags/tag168.xml"/><Relationship Id="rId15" Type="http://schemas.openxmlformats.org/officeDocument/2006/relationships/tags" Target="../tags/tag178.xml"/><Relationship Id="rId10" Type="http://schemas.openxmlformats.org/officeDocument/2006/relationships/tags" Target="../tags/tag173.xml"/><Relationship Id="rId19" Type="http://schemas.openxmlformats.org/officeDocument/2006/relationships/image" Target="../media/image25.png"/><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tags" Target="../tags/tag177.xml"/></Relationships>
</file>

<file path=ppt/slides/_rels/slide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4.png"/><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3.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notesSlide" Target="../notesSlides/notesSlide2.xml"/><Relationship Id="rId5" Type="http://schemas.openxmlformats.org/officeDocument/2006/relationships/tags" Target="../tags/tag11.xml"/><Relationship Id="rId10" Type="http://schemas.openxmlformats.org/officeDocument/2006/relationships/slideLayout" Target="../slideLayouts/slideLayout2.xml"/><Relationship Id="rId4" Type="http://schemas.openxmlformats.org/officeDocument/2006/relationships/tags" Target="../tags/tag10.xml"/><Relationship Id="rId9" Type="http://schemas.openxmlformats.org/officeDocument/2006/relationships/tags" Target="../tags/tag15.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182.xml"/><Relationship Id="rId7" Type="http://schemas.openxmlformats.org/officeDocument/2006/relationships/notesSlide" Target="../notesSlides/notesSlide20.xm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slideLayout" Target="../slideLayouts/slideLayout2.xml"/><Relationship Id="rId5" Type="http://schemas.openxmlformats.org/officeDocument/2006/relationships/tags" Target="../tags/tag184.xml"/><Relationship Id="rId4" Type="http://schemas.openxmlformats.org/officeDocument/2006/relationships/tags" Target="../tags/tag183.xml"/></Relationships>
</file>

<file path=ppt/slides/_rels/slide21.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tags" Target="../tags/tag188.xml"/></Relationships>
</file>

<file path=ppt/slides/_rels/slide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9.xml"/></Relationships>
</file>

<file path=ppt/slides/_rels/slide4.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18" Type="http://schemas.openxmlformats.org/officeDocument/2006/relationships/slideLayout" Target="../slideLayouts/slideLayout6.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tags" Target="../tags/tag36.xml"/><Relationship Id="rId2" Type="http://schemas.openxmlformats.org/officeDocument/2006/relationships/tags" Target="../tags/tag21.xml"/><Relationship Id="rId16" Type="http://schemas.openxmlformats.org/officeDocument/2006/relationships/tags" Target="../tags/tag35.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tags" Target="../tags/tag34.xml"/><Relationship Id="rId10" Type="http://schemas.openxmlformats.org/officeDocument/2006/relationships/tags" Target="../tags/tag29.xml"/><Relationship Id="rId19" Type="http://schemas.openxmlformats.org/officeDocument/2006/relationships/notesSlide" Target="../notesSlides/notesSlide4.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s>
</file>

<file path=ppt/slides/_rels/slide5.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diagramData" Target="../diagrams/data1.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notesSlide" Target="../notesSlides/notesSlide5.xml"/><Relationship Id="rId17" Type="http://schemas.microsoft.com/office/2007/relationships/diagramDrawing" Target="../diagrams/drawing1.xml"/><Relationship Id="rId2" Type="http://schemas.openxmlformats.org/officeDocument/2006/relationships/tags" Target="../tags/tag38.xml"/><Relationship Id="rId16" Type="http://schemas.openxmlformats.org/officeDocument/2006/relationships/diagramColors" Target="../diagrams/colors1.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slideLayout" Target="../slideLayouts/slideLayout2.xml"/><Relationship Id="rId5" Type="http://schemas.openxmlformats.org/officeDocument/2006/relationships/tags" Target="../tags/tag41.xml"/><Relationship Id="rId15" Type="http://schemas.openxmlformats.org/officeDocument/2006/relationships/diagramQuickStyle" Target="../diagrams/quickStyle1.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hyperlink" Target="http://www.nature.com/news/the-top-100-papers-1.16224" TargetMode="Externa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media/image6.png"/><Relationship Id="rId5" Type="http://schemas.openxmlformats.org/officeDocument/2006/relationships/tags" Target="../tags/tag51.xml"/><Relationship Id="rId10" Type="http://schemas.openxmlformats.org/officeDocument/2006/relationships/image" Target="../media/image5.png"/><Relationship Id="rId4" Type="http://schemas.openxmlformats.org/officeDocument/2006/relationships/tags" Target="../tags/tag50.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notesSlide" Target="../notesSlides/notesSlide7.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Layout" Target="../slideLayouts/slideLayout2.xml"/><Relationship Id="rId5" Type="http://schemas.openxmlformats.org/officeDocument/2006/relationships/tags" Target="../tags/tag58.xml"/><Relationship Id="rId4" Type="http://schemas.openxmlformats.org/officeDocument/2006/relationships/tags" Target="../tags/tag57.xml"/></Relationships>
</file>

<file path=ppt/slides/_rels/slide8.xml.rels><?xml version="1.0" encoding="UTF-8" standalone="yes"?>
<Relationships xmlns="http://schemas.openxmlformats.org/package/2006/relationships"><Relationship Id="rId3" Type="http://schemas.openxmlformats.org/officeDocument/2006/relationships/tags" Target="../tags/tag61.xml"/><Relationship Id="rId7" Type="http://schemas.openxmlformats.org/officeDocument/2006/relationships/hyperlink" Target="https://scholar.google.ca/" TargetMode="Externa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62.xml"/></Relationships>
</file>

<file path=ppt/slides/_rels/slide9.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tags" Target="../tags/tag75.xml"/><Relationship Id="rId18" Type="http://schemas.openxmlformats.org/officeDocument/2006/relationships/image" Target="../media/image8.PNG"/><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tags" Target="../tags/tag74.xml"/><Relationship Id="rId17" Type="http://schemas.openxmlformats.org/officeDocument/2006/relationships/image" Target="../media/image7.PNG"/><Relationship Id="rId2" Type="http://schemas.openxmlformats.org/officeDocument/2006/relationships/tags" Target="../tags/tag64.xml"/><Relationship Id="rId16" Type="http://schemas.openxmlformats.org/officeDocument/2006/relationships/notesSlide" Target="../notesSlides/notesSlide9.xml"/><Relationship Id="rId20" Type="http://schemas.openxmlformats.org/officeDocument/2006/relationships/image" Target="../media/image10.PNG"/><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tags" Target="../tags/tag73.xml"/><Relationship Id="rId5" Type="http://schemas.openxmlformats.org/officeDocument/2006/relationships/tags" Target="../tags/tag67.xml"/><Relationship Id="rId15" Type="http://schemas.openxmlformats.org/officeDocument/2006/relationships/slideLayout" Target="../slideLayouts/slideLayout7.xml"/><Relationship Id="rId10" Type="http://schemas.openxmlformats.org/officeDocument/2006/relationships/tags" Target="../tags/tag72.xml"/><Relationship Id="rId19" Type="http://schemas.openxmlformats.org/officeDocument/2006/relationships/image" Target="../media/image9.png"/><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tags" Target="../tags/tag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2"/>
            </p:custDataLst>
          </p:nvPr>
        </p:nvSpPr>
        <p:spPr>
          <a:xfrm>
            <a:off x="1835150" y="1412875"/>
            <a:ext cx="7058025" cy="1893888"/>
          </a:xfrm>
        </p:spPr>
        <p:txBody>
          <a:bodyPr>
            <a:noAutofit/>
          </a:bodyPr>
          <a:lstStyle/>
          <a:p>
            <a:pPr algn="ctr" eaLnBrk="1" fontAlgn="auto" hangingPunct="1">
              <a:spcAft>
                <a:spcPts val="0"/>
              </a:spcAft>
              <a:defRPr/>
            </a:pPr>
            <a:r>
              <a:rPr lang="en-CA" sz="3200" dirty="0"/>
              <a:t>CAP7005E: Handling of Scientific and Technical Information</a:t>
            </a:r>
            <a:br>
              <a:rPr lang="en-CA" sz="3200" dirty="0"/>
            </a:br>
            <a:r>
              <a:rPr lang="en-CA" sz="3200" dirty="0"/>
              <a:t/>
            </a:r>
            <a:br>
              <a:rPr lang="en-CA" sz="3200" dirty="0"/>
            </a:br>
            <a:r>
              <a:rPr lang="en-CA" sz="3200" dirty="0">
                <a:solidFill>
                  <a:schemeClr val="accent1"/>
                </a:solidFill>
              </a:rPr>
              <a:t>Week 2 – prior reading: Search by citation</a:t>
            </a:r>
          </a:p>
        </p:txBody>
      </p:sp>
      <p:sp>
        <p:nvSpPr>
          <p:cNvPr id="14339" name="Espace réservé du numéro de diapositive 4"/>
          <p:cNvSpPr>
            <a:spLocks noGrp="1"/>
          </p:cNvSpPr>
          <p:nvPr>
            <p:ph type="sldNum" sz="quarter" idx="12"/>
            <p:custDataLst>
              <p:tags r:id="rId3"/>
            </p:custDataLst>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spcBef>
                <a:spcPct val="0"/>
              </a:spcBef>
              <a:buClrTx/>
              <a:buSzTx/>
              <a:buFontTx/>
              <a:buNone/>
            </a:pPr>
            <a:fld id="{54F34A33-8563-4327-B5B2-EEE1C3127B9C}" type="slidenum">
              <a:rPr lang="en-CA" altLang="fr-FR" sz="1400" smtClean="0">
                <a:solidFill>
                  <a:srgbClr val="FFFFFF"/>
                </a:solidFill>
              </a:rPr>
              <a:pPr>
                <a:spcBef>
                  <a:spcPct val="0"/>
                </a:spcBef>
                <a:buClrTx/>
                <a:buSzTx/>
                <a:buFontTx/>
                <a:buNone/>
              </a:pPr>
              <a:t>1</a:t>
            </a:fld>
            <a:endParaRPr lang="en-CA" altLang="fr-FR" sz="1400">
              <a:solidFill>
                <a:srgbClr val="FFFFFF"/>
              </a:solidFill>
            </a:endParaRPr>
          </a:p>
        </p:txBody>
      </p:sp>
      <p:sp>
        <p:nvSpPr>
          <p:cNvPr id="8" name="Rectangle 7"/>
          <p:cNvSpPr/>
          <p:nvPr>
            <p:custDataLst>
              <p:tags r:id="rId4"/>
            </p:custDataLst>
          </p:nvPr>
        </p:nvSpPr>
        <p:spPr>
          <a:xfrm>
            <a:off x="6613152" y="81726"/>
            <a:ext cx="2305050" cy="720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CA"/>
          </a:p>
        </p:txBody>
      </p:sp>
      <p:sp>
        <p:nvSpPr>
          <p:cNvPr id="6" name="ZoneTexte 4">
            <a:extLst>
              <a:ext uri="{FF2B5EF4-FFF2-40B4-BE49-F238E27FC236}">
                <a16:creationId xmlns:a16="http://schemas.microsoft.com/office/drawing/2014/main" id="{539B9D51-67EE-48DE-B381-01B1D003EF98}"/>
              </a:ext>
            </a:extLst>
          </p:cNvPr>
          <p:cNvSpPr txBox="1">
            <a:spLocks noChangeArrowheads="1"/>
          </p:cNvSpPr>
          <p:nvPr>
            <p:custDataLst>
              <p:tags r:id="rId5"/>
            </p:custDataLst>
          </p:nvPr>
        </p:nvSpPr>
        <p:spPr bwMode="auto">
          <a:xfrm>
            <a:off x="4036441" y="5589240"/>
            <a:ext cx="26554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lgn="ctr" eaLnBrk="1" hangingPunct="1">
              <a:spcBef>
                <a:spcPct val="0"/>
              </a:spcBef>
              <a:buClrTx/>
              <a:buSzTx/>
              <a:buFontTx/>
              <a:buNone/>
            </a:pPr>
            <a:r>
              <a:rPr lang="en-CA" altLang="fr-FR" sz="2000" dirty="0" smtClean="0"/>
              <a:t>Fall </a:t>
            </a:r>
            <a:r>
              <a:rPr lang="en-CA" altLang="fr-FR" sz="2000" dirty="0"/>
              <a:t>2023</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custDataLst>
              <p:tags r:id="rId1"/>
            </p:custDataLst>
          </p:nvPr>
        </p:nvPicPr>
        <p:blipFill>
          <a:blip r:embed="rId11"/>
          <a:stretch>
            <a:fillRect/>
          </a:stretch>
        </p:blipFill>
        <p:spPr>
          <a:xfrm>
            <a:off x="94347" y="1424339"/>
            <a:ext cx="8995226" cy="3804861"/>
          </a:xfrm>
          <a:prstGeom prst="rect">
            <a:avLst/>
          </a:prstGeom>
        </p:spPr>
      </p:pic>
      <p:sp>
        <p:nvSpPr>
          <p:cNvPr id="2" name="Titre 1"/>
          <p:cNvSpPr>
            <a:spLocks noGrp="1"/>
          </p:cNvSpPr>
          <p:nvPr>
            <p:ph type="title"/>
            <p:custDataLst>
              <p:tags r:id="rId2"/>
            </p:custDataLst>
          </p:nvPr>
        </p:nvSpPr>
        <p:spPr>
          <a:xfrm>
            <a:off x="457200" y="274638"/>
            <a:ext cx="8363272" cy="728972"/>
          </a:xfrm>
        </p:spPr>
        <p:txBody>
          <a:bodyPr>
            <a:normAutofit/>
          </a:bodyPr>
          <a:lstStyle/>
          <a:p>
            <a:pPr algn="ctr"/>
            <a:r>
              <a:rPr lang="fr-CA" sz="3200" b="1" dirty="0">
                <a:solidFill>
                  <a:srgbClr val="0070C0"/>
                </a:solidFill>
              </a:rPr>
              <a:t>Link Google </a:t>
            </a:r>
            <a:r>
              <a:rPr lang="fr-CA" sz="3200" b="1" dirty="0" err="1">
                <a:solidFill>
                  <a:srgbClr val="0070C0"/>
                </a:solidFill>
              </a:rPr>
              <a:t>Scholar</a:t>
            </a:r>
            <a:r>
              <a:rPr lang="fr-CA" sz="3200" b="1" dirty="0">
                <a:solidFill>
                  <a:srgbClr val="0070C0"/>
                </a:solidFill>
              </a:rPr>
              <a:t> to the Polytechnique Library</a:t>
            </a:r>
          </a:p>
        </p:txBody>
      </p:sp>
      <p:sp>
        <p:nvSpPr>
          <p:cNvPr id="4" name="Espace réservé du numéro de diapositive 3"/>
          <p:cNvSpPr>
            <a:spLocks noGrp="1"/>
          </p:cNvSpPr>
          <p:nvPr>
            <p:ph type="sldNum" sz="quarter" idx="11"/>
            <p:custDataLst>
              <p:tags r:id="rId3"/>
            </p:custDataLst>
          </p:nvPr>
        </p:nvSpPr>
        <p:spPr/>
        <p:txBody>
          <a:bodyPr/>
          <a:lstStyle/>
          <a:p>
            <a:pPr>
              <a:defRPr/>
            </a:pPr>
            <a:fld id="{2446E1CE-87FC-4D71-B18B-4F649C1ED17A}" type="slidenum">
              <a:rPr lang="fr-BE" smtClean="0"/>
              <a:pPr>
                <a:defRPr/>
              </a:pPr>
              <a:t>10</a:t>
            </a:fld>
            <a:endParaRPr lang="fr-BE" dirty="0"/>
          </a:p>
        </p:txBody>
      </p:sp>
      <p:sp>
        <p:nvSpPr>
          <p:cNvPr id="6" name="Ellipse 5"/>
          <p:cNvSpPr/>
          <p:nvPr>
            <p:custDataLst>
              <p:tags r:id="rId4"/>
            </p:custDataLst>
          </p:nvPr>
        </p:nvSpPr>
        <p:spPr>
          <a:xfrm>
            <a:off x="6660232" y="4221088"/>
            <a:ext cx="898148" cy="5524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Ellipse 6"/>
          <p:cNvSpPr/>
          <p:nvPr>
            <p:custDataLst>
              <p:tags r:id="rId5"/>
            </p:custDataLst>
          </p:nvPr>
        </p:nvSpPr>
        <p:spPr>
          <a:xfrm>
            <a:off x="2195736" y="3033132"/>
            <a:ext cx="301084" cy="223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Oval 3">
            <a:extLst>
              <a:ext uri="{FF2B5EF4-FFF2-40B4-BE49-F238E27FC236}">
                <a16:creationId xmlns:a16="http://schemas.microsoft.com/office/drawing/2014/main" id="{B13D37A3-E8C2-4305-8285-A8E9B786564C}"/>
              </a:ext>
            </a:extLst>
          </p:cNvPr>
          <p:cNvSpPr>
            <a:spLocks noChangeArrowheads="1"/>
          </p:cNvSpPr>
          <p:nvPr>
            <p:custDataLst>
              <p:tags r:id="rId6"/>
            </p:custDataLst>
          </p:nvPr>
        </p:nvSpPr>
        <p:spPr bwMode="auto">
          <a:xfrm>
            <a:off x="0" y="1475775"/>
            <a:ext cx="1444990" cy="322483"/>
          </a:xfrm>
          <a:prstGeom prst="ellipse">
            <a:avLst/>
          </a:prstGeom>
          <a:noFill/>
          <a:ln w="38100">
            <a:solidFill>
              <a:srgbClr val="33CC33"/>
            </a:solidFill>
            <a:round/>
            <a:headEnd/>
            <a:tailEnd/>
          </a:ln>
        </p:spPr>
        <p:txBody>
          <a:bodyPr wrap="none" anchor="ctr"/>
          <a:lstStyle/>
          <a:p>
            <a:endParaRPr lang="fr-CA"/>
          </a:p>
        </p:txBody>
      </p:sp>
      <p:sp>
        <p:nvSpPr>
          <p:cNvPr id="10" name="Oval 3">
            <a:extLst>
              <a:ext uri="{FF2B5EF4-FFF2-40B4-BE49-F238E27FC236}">
                <a16:creationId xmlns:a16="http://schemas.microsoft.com/office/drawing/2014/main" id="{592C7A4C-4380-4738-90FC-17995E5FDF08}"/>
              </a:ext>
            </a:extLst>
          </p:cNvPr>
          <p:cNvSpPr>
            <a:spLocks noChangeArrowheads="1"/>
          </p:cNvSpPr>
          <p:nvPr>
            <p:custDataLst>
              <p:tags r:id="rId7"/>
            </p:custDataLst>
          </p:nvPr>
        </p:nvSpPr>
        <p:spPr bwMode="auto">
          <a:xfrm>
            <a:off x="94347" y="2288145"/>
            <a:ext cx="1370082" cy="278572"/>
          </a:xfrm>
          <a:prstGeom prst="ellipse">
            <a:avLst/>
          </a:prstGeom>
          <a:noFill/>
          <a:ln w="38100">
            <a:solidFill>
              <a:srgbClr val="33CC33"/>
            </a:solidFill>
            <a:round/>
            <a:headEnd/>
            <a:tailEnd/>
          </a:ln>
        </p:spPr>
        <p:txBody>
          <a:bodyPr wrap="none" anchor="ctr"/>
          <a:lstStyle/>
          <a:p>
            <a:endParaRPr lang="fr-CA"/>
          </a:p>
        </p:txBody>
      </p:sp>
      <p:sp>
        <p:nvSpPr>
          <p:cNvPr id="11" name="Ellipse 10"/>
          <p:cNvSpPr/>
          <p:nvPr>
            <p:custDataLst>
              <p:tags r:id="rId8"/>
            </p:custDataLst>
          </p:nvPr>
        </p:nvSpPr>
        <p:spPr>
          <a:xfrm>
            <a:off x="7236296" y="2198246"/>
            <a:ext cx="970156" cy="6244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229704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 24"/>
          <p:cNvPicPr>
            <a:picLocks noChangeAspect="1"/>
          </p:cNvPicPr>
          <p:nvPr>
            <p:custDataLst>
              <p:tags r:id="rId1"/>
            </p:custDataLst>
          </p:nvPr>
        </p:nvPicPr>
        <p:blipFill>
          <a:blip r:embed="rId14"/>
          <a:stretch>
            <a:fillRect/>
          </a:stretch>
        </p:blipFill>
        <p:spPr>
          <a:xfrm>
            <a:off x="118339" y="2267439"/>
            <a:ext cx="9025661" cy="2458798"/>
          </a:xfrm>
          <a:prstGeom prst="rect">
            <a:avLst/>
          </a:prstGeom>
        </p:spPr>
      </p:pic>
      <p:sp>
        <p:nvSpPr>
          <p:cNvPr id="15" name="AutoShape 15"/>
          <p:cNvSpPr>
            <a:spLocks noChangeArrowheads="1"/>
          </p:cNvSpPr>
          <p:nvPr>
            <p:custDataLst>
              <p:tags r:id="rId2"/>
            </p:custDataLst>
          </p:nvPr>
        </p:nvSpPr>
        <p:spPr bwMode="auto">
          <a:xfrm rot="7221354" flipV="1">
            <a:off x="4188205" y="1859599"/>
            <a:ext cx="2286420" cy="333213"/>
          </a:xfrm>
          <a:prstGeom prst="rightArrow">
            <a:avLst>
              <a:gd name="adj1" fmla="val 50000"/>
              <a:gd name="adj2" fmla="val 90401"/>
            </a:avLst>
          </a:prstGeom>
          <a:solidFill>
            <a:srgbClr val="FF0000"/>
          </a:solidFill>
          <a:ln w="9525">
            <a:solidFill>
              <a:srgbClr val="FF0000"/>
            </a:solidFill>
            <a:miter lim="800000"/>
            <a:headEnd/>
            <a:tailEnd/>
          </a:ln>
        </p:spPr>
        <p:txBody>
          <a:bodyPr wrap="none" anchor="ctr"/>
          <a:lstStyle/>
          <a:p>
            <a:endParaRPr lang="fr-CA" dirty="0"/>
          </a:p>
        </p:txBody>
      </p:sp>
      <p:sp>
        <p:nvSpPr>
          <p:cNvPr id="16" name="AutoShape 15"/>
          <p:cNvSpPr>
            <a:spLocks noChangeArrowheads="1"/>
          </p:cNvSpPr>
          <p:nvPr>
            <p:custDataLst>
              <p:tags r:id="rId3"/>
            </p:custDataLst>
          </p:nvPr>
        </p:nvSpPr>
        <p:spPr bwMode="auto">
          <a:xfrm rot="17520559" flipV="1">
            <a:off x="3803333" y="4284819"/>
            <a:ext cx="2156468" cy="166637"/>
          </a:xfrm>
          <a:prstGeom prst="rightArrow">
            <a:avLst>
              <a:gd name="adj1" fmla="val 50000"/>
              <a:gd name="adj2" fmla="val 90401"/>
            </a:avLst>
          </a:prstGeom>
          <a:solidFill>
            <a:srgbClr val="FF0000"/>
          </a:solidFill>
          <a:ln w="9525">
            <a:solidFill>
              <a:srgbClr val="FF0000"/>
            </a:solidFill>
            <a:miter lim="800000"/>
            <a:headEnd/>
            <a:tailEnd/>
          </a:ln>
        </p:spPr>
        <p:txBody>
          <a:bodyPr wrap="none" anchor="ctr"/>
          <a:lstStyle/>
          <a:p>
            <a:endParaRPr lang="fr-CA" dirty="0"/>
          </a:p>
        </p:txBody>
      </p:sp>
      <p:sp>
        <p:nvSpPr>
          <p:cNvPr id="17" name="Espace réservé du numéro de diapositive 1"/>
          <p:cNvSpPr>
            <a:spLocks noGrp="1"/>
          </p:cNvSpPr>
          <p:nvPr>
            <p:ph type="sldNum" sz="quarter" idx="12"/>
            <p:custDataLst>
              <p:tags r:id="rId4"/>
            </p:custDataLst>
          </p:nvPr>
        </p:nvSpPr>
        <p:spPr>
          <a:xfrm>
            <a:off x="8129588" y="5734050"/>
            <a:ext cx="609600" cy="520700"/>
          </a:xfrm>
        </p:spPr>
        <p:txBody>
          <a:bodyPr/>
          <a:lstStyle/>
          <a:p>
            <a:pPr>
              <a:defRPr/>
            </a:pPr>
            <a:fld id="{CDDDCD15-0EE2-449E-BEB1-023F93F80F02}" type="slidenum">
              <a:rPr lang="fr-BE" smtClean="0"/>
              <a:pPr>
                <a:defRPr/>
              </a:pPr>
              <a:t>11</a:t>
            </a:fld>
            <a:endParaRPr lang="fr-BE"/>
          </a:p>
        </p:txBody>
      </p:sp>
      <p:sp>
        <p:nvSpPr>
          <p:cNvPr id="18" name="Rectangle 17"/>
          <p:cNvSpPr/>
          <p:nvPr>
            <p:custDataLst>
              <p:tags r:id="rId5"/>
            </p:custDataLst>
          </p:nvPr>
        </p:nvSpPr>
        <p:spPr>
          <a:xfrm>
            <a:off x="3983393" y="3079439"/>
            <a:ext cx="1200903" cy="2790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9" name="AutoShape 15"/>
          <p:cNvSpPr>
            <a:spLocks noChangeArrowheads="1"/>
          </p:cNvSpPr>
          <p:nvPr>
            <p:custDataLst>
              <p:tags r:id="rId6"/>
            </p:custDataLst>
          </p:nvPr>
        </p:nvSpPr>
        <p:spPr bwMode="auto">
          <a:xfrm rot="3782057" flipV="1">
            <a:off x="5522901" y="2269945"/>
            <a:ext cx="2217743" cy="289086"/>
          </a:xfrm>
          <a:prstGeom prst="rightArrow">
            <a:avLst>
              <a:gd name="adj1" fmla="val 50000"/>
              <a:gd name="adj2" fmla="val 90401"/>
            </a:avLst>
          </a:prstGeom>
          <a:solidFill>
            <a:srgbClr val="FF0000"/>
          </a:solidFill>
          <a:ln w="9525">
            <a:solidFill>
              <a:srgbClr val="FF0000"/>
            </a:solidFill>
            <a:miter lim="800000"/>
            <a:headEnd/>
            <a:tailEnd/>
          </a:ln>
        </p:spPr>
        <p:txBody>
          <a:bodyPr wrap="none" anchor="ctr"/>
          <a:lstStyle/>
          <a:p>
            <a:endParaRPr lang="fr-CA" dirty="0"/>
          </a:p>
        </p:txBody>
      </p:sp>
      <p:sp>
        <p:nvSpPr>
          <p:cNvPr id="20" name="Rectangle 19"/>
          <p:cNvSpPr/>
          <p:nvPr>
            <p:custDataLst>
              <p:tags r:id="rId7"/>
            </p:custDataLst>
          </p:nvPr>
        </p:nvSpPr>
        <p:spPr>
          <a:xfrm>
            <a:off x="6573393" y="3427166"/>
            <a:ext cx="2040821" cy="5454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Titre 1"/>
          <p:cNvSpPr txBox="1">
            <a:spLocks/>
          </p:cNvSpPr>
          <p:nvPr>
            <p:custDataLst>
              <p:tags r:id="rId8"/>
            </p:custDataLst>
          </p:nvPr>
        </p:nvSpPr>
        <p:spPr>
          <a:xfrm>
            <a:off x="247650" y="104475"/>
            <a:ext cx="8491538" cy="728972"/>
          </a:xfrm>
          <a:prstGeom prst="rect">
            <a:avLst/>
          </a:prstGeom>
        </p:spPr>
        <p:txBody>
          <a:bodyPr>
            <a:no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alibri" pitchFamily="34" charset="0"/>
              </a:defRPr>
            </a:lvl2pPr>
            <a:lvl3pPr algn="l" rtl="0" eaLnBrk="0" fontAlgn="base" hangingPunct="0">
              <a:spcBef>
                <a:spcPct val="0"/>
              </a:spcBef>
              <a:spcAft>
                <a:spcPct val="0"/>
              </a:spcAft>
              <a:defRPr sz="3000">
                <a:solidFill>
                  <a:schemeClr val="tx2"/>
                </a:solidFill>
                <a:latin typeface="Calibri" pitchFamily="34" charset="0"/>
              </a:defRPr>
            </a:lvl3pPr>
            <a:lvl4pPr algn="l" rtl="0" eaLnBrk="0" fontAlgn="base" hangingPunct="0">
              <a:spcBef>
                <a:spcPct val="0"/>
              </a:spcBef>
              <a:spcAft>
                <a:spcPct val="0"/>
              </a:spcAft>
              <a:defRPr sz="3000">
                <a:solidFill>
                  <a:schemeClr val="tx2"/>
                </a:solidFill>
                <a:latin typeface="Calibri" pitchFamily="34" charset="0"/>
              </a:defRPr>
            </a:lvl4pPr>
            <a:lvl5pPr algn="l" rtl="0" eaLnBrk="0" fontAlgn="base" hangingPunct="0">
              <a:spcBef>
                <a:spcPct val="0"/>
              </a:spcBef>
              <a:spcAft>
                <a:spcPct val="0"/>
              </a:spcAft>
              <a:defRPr sz="3000">
                <a:solidFill>
                  <a:schemeClr val="tx2"/>
                </a:solidFill>
                <a:latin typeface="Calibri" pitchFamily="34" charset="0"/>
              </a:defRPr>
            </a:lvl5pPr>
            <a:lvl6pPr marL="457200" algn="l" rtl="0" fontAlgn="base">
              <a:spcBef>
                <a:spcPct val="0"/>
              </a:spcBef>
              <a:spcAft>
                <a:spcPct val="0"/>
              </a:spcAft>
              <a:defRPr sz="3000">
                <a:solidFill>
                  <a:schemeClr val="tx2"/>
                </a:solidFill>
                <a:latin typeface="Calibri" pitchFamily="34" charset="0"/>
              </a:defRPr>
            </a:lvl6pPr>
            <a:lvl7pPr marL="914400" algn="l" rtl="0" fontAlgn="base">
              <a:spcBef>
                <a:spcPct val="0"/>
              </a:spcBef>
              <a:spcAft>
                <a:spcPct val="0"/>
              </a:spcAft>
              <a:defRPr sz="3000">
                <a:solidFill>
                  <a:schemeClr val="tx2"/>
                </a:solidFill>
                <a:latin typeface="Calibri" pitchFamily="34" charset="0"/>
              </a:defRPr>
            </a:lvl7pPr>
            <a:lvl8pPr marL="1371600" algn="l" rtl="0" fontAlgn="base">
              <a:spcBef>
                <a:spcPct val="0"/>
              </a:spcBef>
              <a:spcAft>
                <a:spcPct val="0"/>
              </a:spcAft>
              <a:defRPr sz="3000">
                <a:solidFill>
                  <a:schemeClr val="tx2"/>
                </a:solidFill>
                <a:latin typeface="Calibri" pitchFamily="34" charset="0"/>
              </a:defRPr>
            </a:lvl8pPr>
            <a:lvl9pPr marL="1828800" algn="l" rtl="0" fontAlgn="base">
              <a:spcBef>
                <a:spcPct val="0"/>
              </a:spcBef>
              <a:spcAft>
                <a:spcPct val="0"/>
              </a:spcAft>
              <a:defRPr sz="3000">
                <a:solidFill>
                  <a:schemeClr val="tx2"/>
                </a:solidFill>
                <a:latin typeface="Calibri" pitchFamily="34" charset="0"/>
              </a:defRPr>
            </a:lvl9pPr>
          </a:lstStyle>
          <a:p>
            <a:pPr algn="ctr"/>
            <a:r>
              <a:rPr lang="fr-CA" sz="3200" b="1" dirty="0" err="1">
                <a:solidFill>
                  <a:srgbClr val="0070C0"/>
                </a:solidFill>
              </a:rPr>
              <a:t>Document@PolyMTL</a:t>
            </a:r>
            <a:r>
              <a:rPr lang="fr-CA" sz="3200" b="1" dirty="0">
                <a:solidFill>
                  <a:srgbClr val="0070C0"/>
                </a:solidFill>
              </a:rPr>
              <a:t> </a:t>
            </a:r>
            <a:r>
              <a:rPr lang="fr-CA" sz="3200" b="1" dirty="0" err="1">
                <a:solidFill>
                  <a:srgbClr val="0070C0"/>
                </a:solidFill>
              </a:rPr>
              <a:t>Button</a:t>
            </a:r>
            <a:endParaRPr lang="fr-CA" sz="3200" b="1" dirty="0">
              <a:solidFill>
                <a:srgbClr val="0070C0"/>
              </a:solidFill>
            </a:endParaRPr>
          </a:p>
        </p:txBody>
      </p:sp>
      <p:sp>
        <p:nvSpPr>
          <p:cNvPr id="22" name="Text Box 8"/>
          <p:cNvSpPr txBox="1">
            <a:spLocks noChangeArrowheads="1"/>
          </p:cNvSpPr>
          <p:nvPr>
            <p:custDataLst>
              <p:tags r:id="rId9"/>
            </p:custDataLst>
          </p:nvPr>
        </p:nvSpPr>
        <p:spPr bwMode="auto">
          <a:xfrm>
            <a:off x="339111" y="755319"/>
            <a:ext cx="8444604" cy="92333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CA" b="1" dirty="0">
                <a:solidFill>
                  <a:schemeClr val="bg1"/>
                </a:solidFill>
              </a:rPr>
              <a:t>The </a:t>
            </a:r>
            <a:r>
              <a:rPr lang="en-CA" b="1" i="1" dirty="0" err="1">
                <a:solidFill>
                  <a:schemeClr val="bg1"/>
                </a:solidFill>
              </a:rPr>
              <a:t>Document@PolyMtl</a:t>
            </a:r>
            <a:r>
              <a:rPr lang="en-CA" b="1" dirty="0">
                <a:solidFill>
                  <a:schemeClr val="bg1"/>
                </a:solidFill>
              </a:rPr>
              <a:t> button can appear in one of two places in Google Scholar. The link will direct you to the document at the Library (the button appears because of the Google Scholar settings option, </a:t>
            </a:r>
            <a:r>
              <a:rPr lang="en-CA" b="1" i="1" dirty="0">
                <a:solidFill>
                  <a:schemeClr val="bg1"/>
                </a:solidFill>
              </a:rPr>
              <a:t>Library Links</a:t>
            </a:r>
            <a:r>
              <a:rPr lang="en-CA" b="1" dirty="0">
                <a:solidFill>
                  <a:schemeClr val="bg1"/>
                </a:solidFill>
              </a:rPr>
              <a:t>  seen in the preceding slide).</a:t>
            </a:r>
          </a:p>
        </p:txBody>
      </p:sp>
      <p:sp>
        <p:nvSpPr>
          <p:cNvPr id="23" name="Rectangle 22"/>
          <p:cNvSpPr/>
          <p:nvPr>
            <p:custDataLst>
              <p:tags r:id="rId10"/>
            </p:custDataLst>
          </p:nvPr>
        </p:nvSpPr>
        <p:spPr>
          <a:xfrm>
            <a:off x="5184296" y="3080944"/>
            <a:ext cx="228165" cy="2606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4" name="Text Box 8"/>
          <p:cNvSpPr txBox="1">
            <a:spLocks noChangeArrowheads="1"/>
          </p:cNvSpPr>
          <p:nvPr>
            <p:custDataLst>
              <p:tags r:id="rId11"/>
            </p:custDataLst>
          </p:nvPr>
        </p:nvSpPr>
        <p:spPr bwMode="auto">
          <a:xfrm>
            <a:off x="696106" y="5295354"/>
            <a:ext cx="7076294" cy="64633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fr-FR" b="1" dirty="0">
                <a:solidFill>
                  <a:schemeClr val="bg1"/>
                </a:solidFill>
              </a:rPr>
              <a:t>To </a:t>
            </a:r>
            <a:r>
              <a:rPr lang="fr-FR" b="1" dirty="0" err="1">
                <a:solidFill>
                  <a:schemeClr val="bg1"/>
                </a:solidFill>
              </a:rPr>
              <a:t>access</a:t>
            </a:r>
            <a:r>
              <a:rPr lang="fr-FR" b="1" dirty="0">
                <a:solidFill>
                  <a:schemeClr val="bg1"/>
                </a:solidFill>
              </a:rPr>
              <a:t> </a:t>
            </a:r>
            <a:r>
              <a:rPr lang="fr-FR" b="1" dirty="0" err="1">
                <a:solidFill>
                  <a:schemeClr val="bg1"/>
                </a:solidFill>
              </a:rPr>
              <a:t>this</a:t>
            </a:r>
            <a:r>
              <a:rPr lang="fr-FR" b="1" dirty="0">
                <a:solidFill>
                  <a:schemeClr val="bg1"/>
                </a:solidFill>
              </a:rPr>
              <a:t> </a:t>
            </a:r>
            <a:r>
              <a:rPr lang="fr-FR" b="1" dirty="0" err="1">
                <a:solidFill>
                  <a:schemeClr val="bg1"/>
                </a:solidFill>
              </a:rPr>
              <a:t>link</a:t>
            </a:r>
            <a:r>
              <a:rPr lang="fr-FR" b="1" dirty="0">
                <a:solidFill>
                  <a:schemeClr val="bg1"/>
                </a:solidFill>
              </a:rPr>
              <a:t>, click on the </a:t>
            </a:r>
            <a:r>
              <a:rPr lang="fr-FR" b="1" dirty="0" err="1">
                <a:solidFill>
                  <a:schemeClr val="bg1"/>
                </a:solidFill>
              </a:rPr>
              <a:t>arrows</a:t>
            </a:r>
            <a:r>
              <a:rPr lang="fr-FR" b="1" dirty="0">
                <a:solidFill>
                  <a:schemeClr val="bg1"/>
                </a:solidFill>
              </a:rPr>
              <a:t> (&lt;&lt; ) to </a:t>
            </a:r>
            <a:r>
              <a:rPr lang="fr-FR" b="1" dirty="0" err="1">
                <a:solidFill>
                  <a:schemeClr val="bg1"/>
                </a:solidFill>
              </a:rPr>
              <a:t>see</a:t>
            </a:r>
            <a:r>
              <a:rPr lang="fr-FR" b="1" dirty="0">
                <a:solidFill>
                  <a:schemeClr val="bg1"/>
                </a:solidFill>
              </a:rPr>
              <a:t> all the links </a:t>
            </a:r>
            <a:r>
              <a:rPr lang="fr-FR" b="1" dirty="0" err="1">
                <a:solidFill>
                  <a:schemeClr val="bg1"/>
                </a:solidFill>
              </a:rPr>
              <a:t>associated</a:t>
            </a:r>
            <a:r>
              <a:rPr lang="fr-FR" b="1" dirty="0">
                <a:solidFill>
                  <a:schemeClr val="bg1"/>
                </a:solidFill>
              </a:rPr>
              <a:t> </a:t>
            </a:r>
            <a:r>
              <a:rPr lang="fr-FR" b="1" dirty="0" err="1">
                <a:solidFill>
                  <a:schemeClr val="bg1"/>
                </a:solidFill>
              </a:rPr>
              <a:t>with</a:t>
            </a:r>
            <a:r>
              <a:rPr lang="fr-FR" b="1" dirty="0">
                <a:solidFill>
                  <a:schemeClr val="bg1"/>
                </a:solidFill>
              </a:rPr>
              <a:t> the </a:t>
            </a:r>
            <a:r>
              <a:rPr lang="fr-FR" b="1" dirty="0" err="1">
                <a:solidFill>
                  <a:schemeClr val="bg1"/>
                </a:solidFill>
              </a:rPr>
              <a:t>reference</a:t>
            </a:r>
            <a:r>
              <a:rPr lang="fr-FR" b="1" dirty="0">
                <a:solidFill>
                  <a:schemeClr val="bg1"/>
                </a:solidFill>
              </a:rPr>
              <a:t>.</a:t>
            </a:r>
          </a:p>
        </p:txBody>
      </p:sp>
    </p:spTree>
    <p:extLst>
      <p:ext uri="{BB962C8B-B14F-4D97-AF65-F5344CB8AC3E}">
        <p14:creationId xmlns:p14="http://schemas.microsoft.com/office/powerpoint/2010/main" val="2361309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custDataLst>
              <p:tags r:id="rId2"/>
            </p:custDataLst>
          </p:nvPr>
        </p:nvPicPr>
        <p:blipFill>
          <a:blip r:embed="rId13"/>
          <a:stretch>
            <a:fillRect/>
          </a:stretch>
        </p:blipFill>
        <p:spPr>
          <a:xfrm>
            <a:off x="67425" y="548681"/>
            <a:ext cx="9074381" cy="5233152"/>
          </a:xfrm>
          <a:prstGeom prst="rect">
            <a:avLst/>
          </a:prstGeom>
        </p:spPr>
      </p:pic>
      <p:sp>
        <p:nvSpPr>
          <p:cNvPr id="15369" name="Text Box 8"/>
          <p:cNvSpPr txBox="1">
            <a:spLocks noChangeArrowheads="1"/>
          </p:cNvSpPr>
          <p:nvPr>
            <p:custDataLst>
              <p:tags r:id="rId3"/>
            </p:custDataLst>
          </p:nvPr>
        </p:nvSpPr>
        <p:spPr bwMode="auto">
          <a:xfrm>
            <a:off x="4528141" y="188640"/>
            <a:ext cx="3240360" cy="92333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CA" b="1" dirty="0">
                <a:solidFill>
                  <a:schemeClr val="bg1"/>
                </a:solidFill>
              </a:rPr>
              <a:t>By clicking the title, the abstract or the full text of the article, if available, will be displayed.</a:t>
            </a:r>
          </a:p>
        </p:txBody>
      </p:sp>
      <p:sp>
        <p:nvSpPr>
          <p:cNvPr id="6" name="Rectangle à coins arrondis 5"/>
          <p:cNvSpPr/>
          <p:nvPr>
            <p:custDataLst>
              <p:tags r:id="rId4"/>
            </p:custDataLst>
          </p:nvPr>
        </p:nvSpPr>
        <p:spPr>
          <a:xfrm>
            <a:off x="4054799" y="2225884"/>
            <a:ext cx="680527" cy="19231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4" name="Rectangle à coins arrondis 13"/>
          <p:cNvSpPr/>
          <p:nvPr>
            <p:custDataLst>
              <p:tags r:id="rId5"/>
            </p:custDataLst>
          </p:nvPr>
        </p:nvSpPr>
        <p:spPr>
          <a:xfrm>
            <a:off x="4769630" y="2225886"/>
            <a:ext cx="958508" cy="19149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6" name="Text Box 10"/>
          <p:cNvSpPr txBox="1">
            <a:spLocks noChangeArrowheads="1"/>
          </p:cNvSpPr>
          <p:nvPr>
            <p:custDataLst>
              <p:tags r:id="rId6"/>
            </p:custDataLst>
          </p:nvPr>
        </p:nvSpPr>
        <p:spPr bwMode="auto">
          <a:xfrm>
            <a:off x="5364088" y="6453336"/>
            <a:ext cx="3375100" cy="307777"/>
          </a:xfrm>
          <a:prstGeom prst="rect">
            <a:avLst/>
          </a:prstGeom>
          <a:solidFill>
            <a:schemeClr val="accent1"/>
          </a:solidFill>
          <a:ln>
            <a:solidFill>
              <a:schemeClr val="accent1"/>
            </a:solidFill>
            <a:headEnd/>
            <a:tailEn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defRPr/>
            </a:pPr>
            <a:r>
              <a:rPr lang="en-CA" sz="1400" b="1" dirty="0">
                <a:solidFill>
                  <a:schemeClr val="bg1"/>
                </a:solidFill>
              </a:rPr>
              <a:t>Search performed on September 15, 2022 </a:t>
            </a:r>
          </a:p>
        </p:txBody>
      </p:sp>
      <p:sp>
        <p:nvSpPr>
          <p:cNvPr id="12" name="Espace réservé du numéro de diapositive 3"/>
          <p:cNvSpPr>
            <a:spLocks noGrp="1"/>
          </p:cNvSpPr>
          <p:nvPr>
            <p:ph type="sldNum" sz="quarter" idx="11"/>
            <p:custDataLst>
              <p:tags r:id="rId7"/>
            </p:custDataLst>
          </p:nvPr>
        </p:nvSpPr>
        <p:spPr>
          <a:xfrm>
            <a:off x="8129588" y="5734050"/>
            <a:ext cx="609600" cy="520700"/>
          </a:xfrm>
        </p:spPr>
        <p:txBody>
          <a:bodyPr/>
          <a:lstStyle/>
          <a:p>
            <a:pPr>
              <a:defRPr/>
            </a:pPr>
            <a:fld id="{2D08224B-BD63-4348-AEA3-D3E29FD851C2}" type="slidenum">
              <a:rPr lang="fr-BE" altLang="fr-FR" smtClean="0"/>
              <a:pPr>
                <a:defRPr/>
              </a:pPr>
              <a:t>12</a:t>
            </a:fld>
            <a:endParaRPr lang="fr-BE" altLang="fr-FR"/>
          </a:p>
        </p:txBody>
      </p:sp>
      <p:sp>
        <p:nvSpPr>
          <p:cNvPr id="11" name="Rectangle à coins arrondis 10"/>
          <p:cNvSpPr/>
          <p:nvPr>
            <p:custDataLst>
              <p:tags r:id="rId8"/>
            </p:custDataLst>
          </p:nvPr>
        </p:nvSpPr>
        <p:spPr>
          <a:xfrm>
            <a:off x="2255668" y="2215375"/>
            <a:ext cx="434979" cy="18098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AutoShape 15"/>
          <p:cNvSpPr>
            <a:spLocks noChangeArrowheads="1"/>
          </p:cNvSpPr>
          <p:nvPr>
            <p:custDataLst>
              <p:tags r:id="rId9"/>
            </p:custDataLst>
          </p:nvPr>
        </p:nvSpPr>
        <p:spPr bwMode="auto">
          <a:xfrm rot="13420336" flipV="1">
            <a:off x="2413324" y="2850425"/>
            <a:ext cx="1154299" cy="45719"/>
          </a:xfrm>
          <a:prstGeom prst="rightArrow">
            <a:avLst>
              <a:gd name="adj1" fmla="val 50000"/>
              <a:gd name="adj2" fmla="val 90401"/>
            </a:avLst>
          </a:prstGeom>
          <a:solidFill>
            <a:srgbClr val="FF0000"/>
          </a:solidFill>
          <a:ln w="9525">
            <a:solidFill>
              <a:srgbClr val="FF0000"/>
            </a:solidFill>
            <a:miter lim="800000"/>
            <a:headEnd/>
            <a:tailEnd/>
          </a:ln>
        </p:spPr>
        <p:txBody>
          <a:bodyPr wrap="none" anchor="ctr"/>
          <a:lstStyle/>
          <a:p>
            <a:endParaRPr lang="fr-CA"/>
          </a:p>
        </p:txBody>
      </p:sp>
      <p:sp>
        <p:nvSpPr>
          <p:cNvPr id="13" name="Text Box 8"/>
          <p:cNvSpPr txBox="1">
            <a:spLocks noChangeArrowheads="1"/>
          </p:cNvSpPr>
          <p:nvPr>
            <p:custDataLst>
              <p:tags r:id="rId10"/>
            </p:custDataLst>
          </p:nvPr>
        </p:nvSpPr>
        <p:spPr bwMode="auto">
          <a:xfrm>
            <a:off x="2557237" y="3183890"/>
            <a:ext cx="2995124" cy="92333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fr-CA" b="1" dirty="0">
                <a:solidFill>
                  <a:schemeClr val="bg1"/>
                </a:solidFill>
              </a:rPr>
              <a:t>Click </a:t>
            </a:r>
            <a:r>
              <a:rPr lang="fr-CA" b="1" dirty="0" err="1">
                <a:solidFill>
                  <a:schemeClr val="bg1"/>
                </a:solidFill>
              </a:rPr>
              <a:t>here</a:t>
            </a:r>
            <a:r>
              <a:rPr lang="fr-CA" b="1" dirty="0">
                <a:solidFill>
                  <a:schemeClr val="bg1"/>
                </a:solidFill>
              </a:rPr>
              <a:t> to </a:t>
            </a:r>
            <a:r>
              <a:rPr lang="fr-CA" b="1" dirty="0" err="1">
                <a:solidFill>
                  <a:schemeClr val="bg1"/>
                </a:solidFill>
              </a:rPr>
              <a:t>download</a:t>
            </a:r>
            <a:r>
              <a:rPr lang="fr-CA" b="1" dirty="0">
                <a:solidFill>
                  <a:schemeClr val="bg1"/>
                </a:solidFill>
              </a:rPr>
              <a:t> the </a:t>
            </a:r>
            <a:r>
              <a:rPr lang="fr-CA" b="1" dirty="0" err="1">
                <a:solidFill>
                  <a:schemeClr val="bg1"/>
                </a:solidFill>
              </a:rPr>
              <a:t>reference</a:t>
            </a:r>
            <a:r>
              <a:rPr lang="fr-CA" b="1" dirty="0">
                <a:solidFill>
                  <a:schemeClr val="bg1"/>
                </a:solidFill>
              </a:rPr>
              <a:t> in the </a:t>
            </a:r>
            <a:r>
              <a:rPr lang="fr-CA" b="1" dirty="0" err="1">
                <a:solidFill>
                  <a:schemeClr val="bg1"/>
                </a:solidFill>
              </a:rPr>
              <a:t>EndNote</a:t>
            </a:r>
            <a:r>
              <a:rPr lang="fr-CA" b="1" dirty="0">
                <a:solidFill>
                  <a:schemeClr val="bg1"/>
                </a:solidFill>
              </a:rPr>
              <a:t> file format (.ris) or </a:t>
            </a:r>
            <a:r>
              <a:rPr lang="fr-CA" b="1" dirty="0" err="1">
                <a:solidFill>
                  <a:schemeClr val="bg1"/>
                </a:solidFill>
              </a:rPr>
              <a:t>BibTeX</a:t>
            </a:r>
            <a:r>
              <a:rPr lang="fr-CA" b="1" dirty="0">
                <a:solidFill>
                  <a:schemeClr val="bg1"/>
                </a:solidFill>
              </a:rPr>
              <a:t>. </a:t>
            </a:r>
          </a:p>
        </p:txBody>
      </p:sp>
    </p:spTree>
    <p:custDataLst>
      <p:tags r:id="rId1"/>
    </p:custDataLst>
    <p:extLst>
      <p:ext uri="{BB962C8B-B14F-4D97-AF65-F5344CB8AC3E}">
        <p14:creationId xmlns:p14="http://schemas.microsoft.com/office/powerpoint/2010/main" val="3296478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p:cNvPicPr>
            <a:picLocks noChangeAspect="1"/>
          </p:cNvPicPr>
          <p:nvPr>
            <p:custDataLst>
              <p:tags r:id="rId2"/>
            </p:custDataLst>
          </p:nvPr>
        </p:nvPicPr>
        <p:blipFill>
          <a:blip r:embed="rId16"/>
          <a:stretch>
            <a:fillRect/>
          </a:stretch>
        </p:blipFill>
        <p:spPr>
          <a:xfrm>
            <a:off x="31530" y="599932"/>
            <a:ext cx="9103131" cy="5249732"/>
          </a:xfrm>
          <a:prstGeom prst="rect">
            <a:avLst/>
          </a:prstGeom>
        </p:spPr>
      </p:pic>
      <p:sp>
        <p:nvSpPr>
          <p:cNvPr id="34819" name="Espace réservé du numéro de diapositive 1"/>
          <p:cNvSpPr>
            <a:spLocks noGrp="1"/>
          </p:cNvSpPr>
          <p:nvPr>
            <p:ph type="sldNum" sz="quarter" idx="12"/>
            <p:custDataLst>
              <p:tags r:id="rId3"/>
            </p:custDataLst>
          </p:nvPr>
        </p:nvSpPr>
        <p:spPr bwMode="auto">
          <a:xfrm>
            <a:off x="8139113" y="5732463"/>
            <a:ext cx="609600" cy="520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spcBef>
                <a:spcPct val="0"/>
              </a:spcBef>
              <a:buClrTx/>
              <a:buSzTx/>
              <a:buFontTx/>
              <a:buNone/>
            </a:pPr>
            <a:fld id="{F5EFE278-9D8C-4ACF-BE96-13AF195270B2}" type="slidenum">
              <a:rPr lang="fr-BE" altLang="fr-FR" sz="1400" smtClean="0">
                <a:solidFill>
                  <a:srgbClr val="FFFFFF"/>
                </a:solidFill>
              </a:rPr>
              <a:pPr>
                <a:spcBef>
                  <a:spcPct val="0"/>
                </a:spcBef>
                <a:buClrTx/>
                <a:buSzTx/>
                <a:buFontTx/>
                <a:buNone/>
              </a:pPr>
              <a:t>13</a:t>
            </a:fld>
            <a:endParaRPr lang="fr-BE" altLang="fr-FR" sz="1400">
              <a:solidFill>
                <a:srgbClr val="FFFFFF"/>
              </a:solidFill>
            </a:endParaRPr>
          </a:p>
        </p:txBody>
      </p:sp>
      <p:sp>
        <p:nvSpPr>
          <p:cNvPr id="5" name="Rectangle à coins arrondis 4"/>
          <p:cNvSpPr/>
          <p:nvPr>
            <p:custDataLst>
              <p:tags r:id="rId4"/>
            </p:custDataLst>
          </p:nvPr>
        </p:nvSpPr>
        <p:spPr>
          <a:xfrm>
            <a:off x="251520" y="1441225"/>
            <a:ext cx="1035659" cy="9361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CA"/>
          </a:p>
        </p:txBody>
      </p:sp>
      <p:sp>
        <p:nvSpPr>
          <p:cNvPr id="7" name="Text Box 11"/>
          <p:cNvSpPr txBox="1">
            <a:spLocks noChangeArrowheads="1"/>
          </p:cNvSpPr>
          <p:nvPr>
            <p:custDataLst>
              <p:tags r:id="rId5"/>
            </p:custDataLst>
          </p:nvPr>
        </p:nvSpPr>
        <p:spPr bwMode="auto">
          <a:xfrm>
            <a:off x="1540589" y="836712"/>
            <a:ext cx="2505897" cy="676275"/>
          </a:xfrm>
          <a:prstGeom prst="rect">
            <a:avLst/>
          </a:prstGeom>
          <a:solidFill>
            <a:schemeClr val="accent1"/>
          </a:solidFill>
          <a:ln>
            <a:no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eaLnBrk="1" hangingPunct="1">
              <a:defRPr/>
            </a:pPr>
            <a:r>
              <a:rPr lang="en-CA" b="1" dirty="0">
                <a:solidFill>
                  <a:schemeClr val="bg1"/>
                </a:solidFill>
              </a:rPr>
              <a:t>Limits the search to the most recent years.</a:t>
            </a:r>
            <a:endParaRPr lang="en-CA" sz="2000" b="1" dirty="0">
              <a:solidFill>
                <a:schemeClr val="bg1"/>
              </a:solidFill>
            </a:endParaRPr>
          </a:p>
        </p:txBody>
      </p:sp>
      <p:cxnSp>
        <p:nvCxnSpPr>
          <p:cNvPr id="14" name="Connecteur droit avec flèche 13"/>
          <p:cNvCxnSpPr/>
          <p:nvPr>
            <p:custDataLst>
              <p:tags r:id="rId6"/>
            </p:custDataLst>
          </p:nvPr>
        </p:nvCxnSpPr>
        <p:spPr>
          <a:xfrm flipV="1">
            <a:off x="2255717" y="2460819"/>
            <a:ext cx="578984" cy="10712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custDataLst>
              <p:tags r:id="rId7"/>
            </p:custDataLst>
          </p:nvPr>
        </p:nvCxnSpPr>
        <p:spPr>
          <a:xfrm flipH="1" flipV="1">
            <a:off x="4067503" y="2469931"/>
            <a:ext cx="579785" cy="6205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à coins arrondis 16"/>
          <p:cNvSpPr/>
          <p:nvPr>
            <p:custDataLst>
              <p:tags r:id="rId8"/>
            </p:custDataLst>
          </p:nvPr>
        </p:nvSpPr>
        <p:spPr>
          <a:xfrm>
            <a:off x="2633422" y="2299336"/>
            <a:ext cx="667622" cy="16406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8" name="Rectangle à coins arrondis 17"/>
          <p:cNvSpPr/>
          <p:nvPr>
            <p:custDataLst>
              <p:tags r:id="rId9"/>
            </p:custDataLst>
          </p:nvPr>
        </p:nvSpPr>
        <p:spPr>
          <a:xfrm>
            <a:off x="3306582" y="2292793"/>
            <a:ext cx="751091" cy="16802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3" name="Connecteur droit avec flèche 22"/>
          <p:cNvCxnSpPr/>
          <p:nvPr>
            <p:custDataLst>
              <p:tags r:id="rId10"/>
            </p:custDataLst>
          </p:nvPr>
        </p:nvCxnSpPr>
        <p:spPr>
          <a:xfrm flipH="1">
            <a:off x="1324566" y="1522996"/>
            <a:ext cx="404500" cy="3862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 Box 10"/>
          <p:cNvSpPr txBox="1">
            <a:spLocks noChangeArrowheads="1"/>
          </p:cNvSpPr>
          <p:nvPr>
            <p:custDataLst>
              <p:tags r:id="rId11"/>
            </p:custDataLst>
          </p:nvPr>
        </p:nvSpPr>
        <p:spPr bwMode="auto">
          <a:xfrm>
            <a:off x="5364088" y="6381328"/>
            <a:ext cx="3375100" cy="307777"/>
          </a:xfrm>
          <a:prstGeom prst="rect">
            <a:avLst/>
          </a:prstGeom>
          <a:solidFill>
            <a:schemeClr val="accent1"/>
          </a:solidFill>
          <a:ln>
            <a:solidFill>
              <a:schemeClr val="accent1"/>
            </a:solidFill>
            <a:headEnd/>
            <a:tailEn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defRPr/>
            </a:pPr>
            <a:r>
              <a:rPr lang="en-CA" sz="1400" b="1" dirty="0">
                <a:solidFill>
                  <a:schemeClr val="bg1"/>
                </a:solidFill>
              </a:rPr>
              <a:t>Search performed on September 15, 2022 </a:t>
            </a:r>
          </a:p>
        </p:txBody>
      </p:sp>
      <p:sp>
        <p:nvSpPr>
          <p:cNvPr id="10" name="Text Box 14"/>
          <p:cNvSpPr txBox="1">
            <a:spLocks noChangeArrowheads="1"/>
          </p:cNvSpPr>
          <p:nvPr>
            <p:custDataLst>
              <p:tags r:id="rId12"/>
            </p:custDataLst>
          </p:nvPr>
        </p:nvSpPr>
        <p:spPr bwMode="auto">
          <a:xfrm>
            <a:off x="82272" y="3413261"/>
            <a:ext cx="3599855" cy="954107"/>
          </a:xfrm>
          <a:prstGeom prst="rect">
            <a:avLst/>
          </a:prstGeom>
          <a:solidFill>
            <a:schemeClr val="accent1"/>
          </a:solidFill>
          <a:ln>
            <a:no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eaLnBrk="1" hangingPunct="1">
              <a:defRPr/>
            </a:pPr>
            <a:r>
              <a:rPr lang="en-CA" b="1" dirty="0">
                <a:solidFill>
                  <a:schemeClr val="bg1"/>
                </a:solidFill>
              </a:rPr>
              <a:t>Provides a list of publications that </a:t>
            </a:r>
          </a:p>
          <a:p>
            <a:pPr eaLnBrk="1" hangingPunct="1">
              <a:defRPr/>
            </a:pPr>
            <a:r>
              <a:rPr lang="en-CA" b="1" dirty="0">
                <a:solidFill>
                  <a:schemeClr val="bg1"/>
                </a:solidFill>
              </a:rPr>
              <a:t>cite the article: articles, theses, books, reports…</a:t>
            </a:r>
            <a:endParaRPr lang="en-CA" sz="2000" b="1" dirty="0">
              <a:solidFill>
                <a:schemeClr val="bg1"/>
              </a:solidFill>
            </a:endParaRPr>
          </a:p>
        </p:txBody>
      </p:sp>
      <p:sp>
        <p:nvSpPr>
          <p:cNvPr id="12" name="Text Box 16"/>
          <p:cNvSpPr txBox="1">
            <a:spLocks noChangeArrowheads="1"/>
          </p:cNvSpPr>
          <p:nvPr>
            <p:custDataLst>
              <p:tags r:id="rId13"/>
            </p:custDataLst>
          </p:nvPr>
        </p:nvSpPr>
        <p:spPr bwMode="auto">
          <a:xfrm>
            <a:off x="4645051" y="2858221"/>
            <a:ext cx="3526685" cy="923330"/>
          </a:xfrm>
          <a:prstGeom prst="rect">
            <a:avLst/>
          </a:prstGeom>
          <a:solidFill>
            <a:schemeClr val="accent1"/>
          </a:solidFill>
          <a:ln>
            <a:no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eaLnBrk="1" hangingPunct="1">
              <a:defRPr/>
            </a:pPr>
            <a:r>
              <a:rPr lang="en-CA" b="1" dirty="0">
                <a:solidFill>
                  <a:schemeClr val="bg1"/>
                </a:solidFill>
              </a:rPr>
              <a:t>Provides a list of articles published by the same author and/or that share the same keywords.</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custDataLst>
              <p:tags r:id="rId2"/>
            </p:custDataLst>
          </p:nvPr>
        </p:nvPicPr>
        <p:blipFill>
          <a:blip r:embed="rId17"/>
          <a:stretch>
            <a:fillRect/>
          </a:stretch>
        </p:blipFill>
        <p:spPr>
          <a:xfrm>
            <a:off x="480237" y="180510"/>
            <a:ext cx="7448550" cy="1666875"/>
          </a:xfrm>
          <a:prstGeom prst="rect">
            <a:avLst/>
          </a:prstGeom>
        </p:spPr>
      </p:pic>
      <p:sp>
        <p:nvSpPr>
          <p:cNvPr id="4" name="Espace réservé du numéro de diapositive 3"/>
          <p:cNvSpPr>
            <a:spLocks noGrp="1"/>
          </p:cNvSpPr>
          <p:nvPr>
            <p:ph type="sldNum" sz="quarter" idx="11"/>
            <p:custDataLst>
              <p:tags r:id="rId3"/>
            </p:custDataLst>
          </p:nvPr>
        </p:nvSpPr>
        <p:spPr/>
        <p:txBody>
          <a:bodyPr/>
          <a:lstStyle/>
          <a:p>
            <a:pPr>
              <a:defRPr/>
            </a:pPr>
            <a:fld id="{2D08224B-BD63-4348-AEA3-D3E29FD851C2}" type="slidenum">
              <a:rPr lang="fr-BE" altLang="fr-FR" smtClean="0"/>
              <a:pPr>
                <a:defRPr/>
              </a:pPr>
              <a:t>14</a:t>
            </a:fld>
            <a:endParaRPr lang="fr-BE" altLang="fr-FR"/>
          </a:p>
        </p:txBody>
      </p:sp>
      <p:sp>
        <p:nvSpPr>
          <p:cNvPr id="6" name="Text Box 14"/>
          <p:cNvSpPr txBox="1">
            <a:spLocks noChangeArrowheads="1"/>
          </p:cNvSpPr>
          <p:nvPr>
            <p:custDataLst>
              <p:tags r:id="rId4"/>
            </p:custDataLst>
          </p:nvPr>
        </p:nvSpPr>
        <p:spPr bwMode="auto">
          <a:xfrm>
            <a:off x="251519" y="1980454"/>
            <a:ext cx="8280921" cy="400110"/>
          </a:xfrm>
          <a:prstGeom prst="rect">
            <a:avLst/>
          </a:prstGeom>
          <a:solidFill>
            <a:schemeClr val="accent1"/>
          </a:solidFill>
          <a:ln>
            <a:no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eaLnBrk="1" hangingPunct="1">
              <a:defRPr/>
            </a:pPr>
            <a:r>
              <a:rPr lang="en-CA" b="1" dirty="0">
                <a:solidFill>
                  <a:schemeClr val="bg1"/>
                </a:solidFill>
              </a:rPr>
              <a:t>Provides a list of publications that cite this article (articles, theses, books, reports… ):</a:t>
            </a:r>
            <a:endParaRPr lang="en-CA" sz="2000" b="1" dirty="0">
              <a:solidFill>
                <a:schemeClr val="bg1"/>
              </a:solidFill>
            </a:endParaRPr>
          </a:p>
        </p:txBody>
      </p:sp>
      <p:sp>
        <p:nvSpPr>
          <p:cNvPr id="9" name="Text Box 10"/>
          <p:cNvSpPr txBox="1">
            <a:spLocks noChangeArrowheads="1"/>
          </p:cNvSpPr>
          <p:nvPr>
            <p:custDataLst>
              <p:tags r:id="rId5"/>
            </p:custDataLst>
          </p:nvPr>
        </p:nvSpPr>
        <p:spPr bwMode="auto">
          <a:xfrm>
            <a:off x="5364088" y="6424613"/>
            <a:ext cx="3375100" cy="307777"/>
          </a:xfrm>
          <a:prstGeom prst="rect">
            <a:avLst/>
          </a:prstGeom>
          <a:solidFill>
            <a:schemeClr val="accent1"/>
          </a:solidFill>
          <a:ln>
            <a:solidFill>
              <a:schemeClr val="accent1"/>
            </a:solidFill>
            <a:headEnd/>
            <a:tailEn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defRPr/>
            </a:pPr>
            <a:r>
              <a:rPr lang="en-CA" sz="1400" b="1" dirty="0">
                <a:solidFill>
                  <a:schemeClr val="bg1"/>
                </a:solidFill>
              </a:rPr>
              <a:t>Search performed on September 15, 2022 </a:t>
            </a:r>
          </a:p>
        </p:txBody>
      </p:sp>
      <p:pic>
        <p:nvPicPr>
          <p:cNvPr id="10" name="Image 9"/>
          <p:cNvPicPr>
            <a:picLocks noChangeAspect="1"/>
          </p:cNvPicPr>
          <p:nvPr>
            <p:custDataLst>
              <p:tags r:id="rId6"/>
            </p:custDataLst>
          </p:nvPr>
        </p:nvPicPr>
        <p:blipFill>
          <a:blip r:embed="rId18"/>
          <a:stretch>
            <a:fillRect/>
          </a:stretch>
        </p:blipFill>
        <p:spPr>
          <a:xfrm>
            <a:off x="539552" y="2676237"/>
            <a:ext cx="6067425" cy="409575"/>
          </a:xfrm>
          <a:prstGeom prst="rect">
            <a:avLst/>
          </a:prstGeom>
          <a:ln>
            <a:solidFill>
              <a:schemeClr val="tx2"/>
            </a:solidFill>
          </a:ln>
        </p:spPr>
      </p:pic>
      <p:pic>
        <p:nvPicPr>
          <p:cNvPr id="11" name="Image 10"/>
          <p:cNvPicPr>
            <a:picLocks noChangeAspect="1"/>
          </p:cNvPicPr>
          <p:nvPr>
            <p:custDataLst>
              <p:tags r:id="rId7"/>
            </p:custDataLst>
          </p:nvPr>
        </p:nvPicPr>
        <p:blipFill>
          <a:blip r:embed="rId19"/>
          <a:stretch>
            <a:fillRect/>
          </a:stretch>
        </p:blipFill>
        <p:spPr>
          <a:xfrm>
            <a:off x="1932806" y="3260212"/>
            <a:ext cx="6286500" cy="438150"/>
          </a:xfrm>
          <a:prstGeom prst="rect">
            <a:avLst/>
          </a:prstGeom>
          <a:ln>
            <a:solidFill>
              <a:schemeClr val="tx2"/>
            </a:solidFill>
          </a:ln>
        </p:spPr>
      </p:pic>
      <p:pic>
        <p:nvPicPr>
          <p:cNvPr id="12" name="Image 11"/>
          <p:cNvPicPr>
            <a:picLocks noChangeAspect="1"/>
          </p:cNvPicPr>
          <p:nvPr>
            <p:custDataLst>
              <p:tags r:id="rId8"/>
            </p:custDataLst>
          </p:nvPr>
        </p:nvPicPr>
        <p:blipFill>
          <a:blip r:embed="rId20"/>
          <a:stretch>
            <a:fillRect/>
          </a:stretch>
        </p:blipFill>
        <p:spPr>
          <a:xfrm>
            <a:off x="640122" y="3917104"/>
            <a:ext cx="5057775" cy="371475"/>
          </a:xfrm>
          <a:prstGeom prst="rect">
            <a:avLst/>
          </a:prstGeom>
          <a:ln>
            <a:solidFill>
              <a:schemeClr val="tx2"/>
            </a:solidFill>
          </a:ln>
        </p:spPr>
      </p:pic>
      <p:pic>
        <p:nvPicPr>
          <p:cNvPr id="13" name="Image 12"/>
          <p:cNvPicPr>
            <a:picLocks noChangeAspect="1"/>
          </p:cNvPicPr>
          <p:nvPr>
            <p:custDataLst>
              <p:tags r:id="rId9"/>
            </p:custDataLst>
          </p:nvPr>
        </p:nvPicPr>
        <p:blipFill>
          <a:blip r:embed="rId21"/>
          <a:stretch>
            <a:fillRect/>
          </a:stretch>
        </p:blipFill>
        <p:spPr>
          <a:xfrm>
            <a:off x="3905250" y="4519508"/>
            <a:ext cx="3571875" cy="409575"/>
          </a:xfrm>
          <a:prstGeom prst="rect">
            <a:avLst/>
          </a:prstGeom>
          <a:ln>
            <a:solidFill>
              <a:schemeClr val="tx2"/>
            </a:solidFill>
          </a:ln>
        </p:spPr>
      </p:pic>
      <p:pic>
        <p:nvPicPr>
          <p:cNvPr id="14" name="Image 13"/>
          <p:cNvPicPr>
            <a:picLocks noChangeAspect="1"/>
          </p:cNvPicPr>
          <p:nvPr>
            <p:custDataLst>
              <p:tags r:id="rId10"/>
            </p:custDataLst>
          </p:nvPr>
        </p:nvPicPr>
        <p:blipFill>
          <a:blip r:embed="rId22"/>
          <a:stretch>
            <a:fillRect/>
          </a:stretch>
        </p:blipFill>
        <p:spPr>
          <a:xfrm>
            <a:off x="480237" y="5102185"/>
            <a:ext cx="6753225" cy="571500"/>
          </a:xfrm>
          <a:prstGeom prst="rect">
            <a:avLst/>
          </a:prstGeom>
          <a:ln>
            <a:solidFill>
              <a:schemeClr val="tx2"/>
            </a:solidFill>
          </a:ln>
        </p:spPr>
      </p:pic>
      <p:pic>
        <p:nvPicPr>
          <p:cNvPr id="15" name="Image 14"/>
          <p:cNvPicPr>
            <a:picLocks noChangeAspect="1"/>
          </p:cNvPicPr>
          <p:nvPr>
            <p:custDataLst>
              <p:tags r:id="rId11"/>
            </p:custDataLst>
          </p:nvPr>
        </p:nvPicPr>
        <p:blipFill>
          <a:blip r:embed="rId23"/>
          <a:stretch>
            <a:fillRect/>
          </a:stretch>
        </p:blipFill>
        <p:spPr>
          <a:xfrm>
            <a:off x="1510506" y="5846787"/>
            <a:ext cx="3667125" cy="390525"/>
          </a:xfrm>
          <a:prstGeom prst="rect">
            <a:avLst/>
          </a:prstGeom>
          <a:ln>
            <a:solidFill>
              <a:schemeClr val="tx2"/>
            </a:solidFill>
          </a:ln>
        </p:spPr>
      </p:pic>
      <p:sp>
        <p:nvSpPr>
          <p:cNvPr id="16" name="Rectangle à coins arrondis 15"/>
          <p:cNvSpPr/>
          <p:nvPr>
            <p:custDataLst>
              <p:tags r:id="rId12"/>
            </p:custDataLst>
          </p:nvPr>
        </p:nvSpPr>
        <p:spPr>
          <a:xfrm>
            <a:off x="463445" y="5507805"/>
            <a:ext cx="858767" cy="21681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CA"/>
          </a:p>
        </p:txBody>
      </p:sp>
      <p:cxnSp>
        <p:nvCxnSpPr>
          <p:cNvPr id="18" name="Connecteur droit avec flèche 17"/>
          <p:cNvCxnSpPr>
            <a:stCxn id="19" idx="2"/>
          </p:cNvCxnSpPr>
          <p:nvPr>
            <p:custDataLst>
              <p:tags r:id="rId13"/>
            </p:custDataLst>
          </p:nvPr>
        </p:nvCxnSpPr>
        <p:spPr>
          <a:xfrm flipH="1">
            <a:off x="2123728" y="1684782"/>
            <a:ext cx="300583" cy="2956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à coins arrondis 18"/>
          <p:cNvSpPr/>
          <p:nvPr>
            <p:custDataLst>
              <p:tags r:id="rId14"/>
            </p:custDataLst>
          </p:nvPr>
        </p:nvSpPr>
        <p:spPr>
          <a:xfrm>
            <a:off x="1932806" y="1451966"/>
            <a:ext cx="983010" cy="2328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custDataLst>
      <p:tags r:id="rId1"/>
    </p:custDataLst>
    <p:extLst>
      <p:ext uri="{BB962C8B-B14F-4D97-AF65-F5344CB8AC3E}">
        <p14:creationId xmlns:p14="http://schemas.microsoft.com/office/powerpoint/2010/main" val="1885771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p:cNvPicPr>
            <a:picLocks noChangeAspect="1"/>
          </p:cNvPicPr>
          <p:nvPr>
            <p:custDataLst>
              <p:tags r:id="rId2"/>
            </p:custDataLst>
          </p:nvPr>
        </p:nvPicPr>
        <p:blipFill>
          <a:blip r:embed="rId15"/>
          <a:stretch>
            <a:fillRect/>
          </a:stretch>
        </p:blipFill>
        <p:spPr>
          <a:xfrm>
            <a:off x="58540" y="1021598"/>
            <a:ext cx="9074381" cy="5233152"/>
          </a:xfrm>
          <a:prstGeom prst="rect">
            <a:avLst/>
          </a:prstGeom>
        </p:spPr>
      </p:pic>
      <p:pic>
        <p:nvPicPr>
          <p:cNvPr id="5" name="Image 4"/>
          <p:cNvPicPr>
            <a:picLocks noChangeAspect="1"/>
          </p:cNvPicPr>
          <p:nvPr>
            <p:custDataLst>
              <p:tags r:id="rId3"/>
            </p:custDataLst>
          </p:nvPr>
        </p:nvPicPr>
        <p:blipFill>
          <a:blip r:embed="rId16"/>
          <a:stretch>
            <a:fillRect/>
          </a:stretch>
        </p:blipFill>
        <p:spPr>
          <a:xfrm>
            <a:off x="2874681" y="3031958"/>
            <a:ext cx="6233402" cy="3811207"/>
          </a:xfrm>
          <a:prstGeom prst="rect">
            <a:avLst/>
          </a:prstGeom>
          <a:ln>
            <a:solidFill>
              <a:schemeClr val="accent1"/>
            </a:solidFill>
          </a:ln>
        </p:spPr>
      </p:pic>
      <p:sp>
        <p:nvSpPr>
          <p:cNvPr id="2" name="Titre 1"/>
          <p:cNvSpPr>
            <a:spLocks noGrp="1"/>
          </p:cNvSpPr>
          <p:nvPr>
            <p:ph type="title"/>
            <p:custDataLst>
              <p:tags r:id="rId4"/>
            </p:custDataLst>
          </p:nvPr>
        </p:nvSpPr>
        <p:spPr>
          <a:xfrm>
            <a:off x="329209" y="58614"/>
            <a:ext cx="8229600" cy="569932"/>
          </a:xfrm>
        </p:spPr>
        <p:txBody>
          <a:bodyPr>
            <a:noAutofit/>
          </a:bodyPr>
          <a:lstStyle/>
          <a:p>
            <a:pPr algn="ctr"/>
            <a:r>
              <a:rPr lang="en-CA" sz="3200" b="1" dirty="0">
                <a:solidFill>
                  <a:srgbClr val="0070C0"/>
                </a:solidFill>
              </a:rPr>
              <a:t>Citation alert in Google Scholar</a:t>
            </a:r>
          </a:p>
        </p:txBody>
      </p:sp>
      <p:sp>
        <p:nvSpPr>
          <p:cNvPr id="3" name="Espace réservé du contenu 2"/>
          <p:cNvSpPr>
            <a:spLocks noGrp="1"/>
          </p:cNvSpPr>
          <p:nvPr>
            <p:ph idx="1"/>
            <p:custDataLst>
              <p:tags r:id="rId5"/>
            </p:custDataLst>
          </p:nvPr>
        </p:nvSpPr>
        <p:spPr>
          <a:xfrm>
            <a:off x="152400" y="695138"/>
            <a:ext cx="8991600" cy="429606"/>
          </a:xfrm>
        </p:spPr>
        <p:txBody>
          <a:bodyPr/>
          <a:lstStyle/>
          <a:p>
            <a:pPr marL="0" indent="0">
              <a:buNone/>
            </a:pPr>
            <a:r>
              <a:rPr lang="en-CA" sz="2200" dirty="0"/>
              <a:t>Display the list of citations by clicking on </a:t>
            </a:r>
            <a:r>
              <a:rPr lang="en-CA" sz="2200" i="1" dirty="0"/>
              <a:t>Cited by... </a:t>
            </a:r>
            <a:r>
              <a:rPr lang="en-CA" sz="2200" dirty="0"/>
              <a:t>, then click </a:t>
            </a:r>
          </a:p>
        </p:txBody>
      </p:sp>
      <p:pic>
        <p:nvPicPr>
          <p:cNvPr id="8" name="Image 7"/>
          <p:cNvPicPr>
            <a:picLocks noChangeAspect="1"/>
          </p:cNvPicPr>
          <p:nvPr>
            <p:custDataLst>
              <p:tags r:id="rId6"/>
            </p:custDataLst>
          </p:nvPr>
        </p:nvPicPr>
        <p:blipFill>
          <a:blip r:embed="rId17"/>
          <a:stretch>
            <a:fillRect/>
          </a:stretch>
        </p:blipFill>
        <p:spPr>
          <a:xfrm>
            <a:off x="7308304" y="668962"/>
            <a:ext cx="1384487" cy="502336"/>
          </a:xfrm>
          <a:prstGeom prst="rect">
            <a:avLst/>
          </a:prstGeom>
        </p:spPr>
      </p:pic>
      <p:sp>
        <p:nvSpPr>
          <p:cNvPr id="9" name="Espace réservé du numéro de diapositive 4"/>
          <p:cNvSpPr txBox="1">
            <a:spLocks/>
          </p:cNvSpPr>
          <p:nvPr>
            <p:custDataLst>
              <p:tags r:id="rId7"/>
            </p:custDataLst>
          </p:nvPr>
        </p:nvSpPr>
        <p:spPr>
          <a:xfrm>
            <a:off x="8129588" y="5734050"/>
            <a:ext cx="609600" cy="520700"/>
          </a:xfrm>
          <a:prstGeom prst="rect">
            <a:avLst/>
          </a:prstGeom>
        </p:spPr>
        <p:txBody>
          <a:bodyPr anchor="ctr"/>
          <a:lstStyle/>
          <a:p>
            <a:pPr algn="ctr" fontAlgn="auto">
              <a:spcBef>
                <a:spcPts val="0"/>
              </a:spcBef>
              <a:spcAft>
                <a:spcPts val="0"/>
              </a:spcAft>
              <a:defRPr/>
            </a:pPr>
            <a:fld id="{8FE6E01E-3E3B-46C6-80D0-D572BF0329D6}" type="slidenum">
              <a:rPr lang="fr-BE" sz="1400" b="1" smtClean="0">
                <a:solidFill>
                  <a:srgbClr val="FFFFFF"/>
                </a:solidFill>
                <a:latin typeface="+mn-lt"/>
              </a:rPr>
              <a:t>15</a:t>
            </a:fld>
            <a:endParaRPr lang="fr-BE" sz="1400" b="1" dirty="0">
              <a:solidFill>
                <a:srgbClr val="FFFFFF"/>
              </a:solidFill>
              <a:latin typeface="+mn-lt"/>
            </a:endParaRPr>
          </a:p>
        </p:txBody>
      </p:sp>
      <p:sp>
        <p:nvSpPr>
          <p:cNvPr id="11" name="Oval 8"/>
          <p:cNvSpPr>
            <a:spLocks noChangeArrowheads="1"/>
          </p:cNvSpPr>
          <p:nvPr>
            <p:custDataLst>
              <p:tags r:id="rId8"/>
            </p:custDataLst>
          </p:nvPr>
        </p:nvSpPr>
        <p:spPr bwMode="auto">
          <a:xfrm>
            <a:off x="3018697" y="4620648"/>
            <a:ext cx="761215" cy="245622"/>
          </a:xfrm>
          <a:prstGeom prst="roundRect">
            <a:avLst/>
          </a:prstGeom>
          <a:noFill/>
          <a:ln w="38100">
            <a:solidFill>
              <a:srgbClr val="FF0000"/>
            </a:solidFill>
            <a:round/>
            <a:headEnd/>
            <a:tailEnd/>
          </a:ln>
        </p:spPr>
        <p:txBody>
          <a:bodyPr wrap="none" anchor="ctr"/>
          <a:lstStyle/>
          <a:p>
            <a:endParaRPr lang="fr-CA"/>
          </a:p>
        </p:txBody>
      </p:sp>
      <p:sp>
        <p:nvSpPr>
          <p:cNvPr id="12" name="Oval 8"/>
          <p:cNvSpPr>
            <a:spLocks noChangeArrowheads="1"/>
          </p:cNvSpPr>
          <p:nvPr>
            <p:custDataLst>
              <p:tags r:id="rId9"/>
            </p:custDataLst>
          </p:nvPr>
        </p:nvSpPr>
        <p:spPr bwMode="auto">
          <a:xfrm>
            <a:off x="3923928" y="3573016"/>
            <a:ext cx="4104456" cy="416739"/>
          </a:xfrm>
          <a:prstGeom prst="roundRect">
            <a:avLst/>
          </a:prstGeom>
          <a:noFill/>
          <a:ln w="38100">
            <a:solidFill>
              <a:srgbClr val="FF0000"/>
            </a:solidFill>
            <a:round/>
            <a:headEnd/>
            <a:tailEnd/>
          </a:ln>
        </p:spPr>
        <p:txBody>
          <a:bodyPr wrap="none" anchor="ctr"/>
          <a:lstStyle/>
          <a:p>
            <a:endParaRPr lang="fr-CA"/>
          </a:p>
        </p:txBody>
      </p:sp>
      <p:sp>
        <p:nvSpPr>
          <p:cNvPr id="14" name="Oval 8"/>
          <p:cNvSpPr>
            <a:spLocks noChangeArrowheads="1"/>
          </p:cNvSpPr>
          <p:nvPr>
            <p:custDataLst>
              <p:tags r:id="rId10"/>
            </p:custDataLst>
          </p:nvPr>
        </p:nvSpPr>
        <p:spPr bwMode="auto">
          <a:xfrm>
            <a:off x="2663440" y="2685286"/>
            <a:ext cx="654039" cy="225576"/>
          </a:xfrm>
          <a:prstGeom prst="roundRect">
            <a:avLst/>
          </a:prstGeom>
          <a:noFill/>
          <a:ln w="38100">
            <a:solidFill>
              <a:srgbClr val="FF0000"/>
            </a:solidFill>
            <a:round/>
            <a:headEnd/>
            <a:tailEnd/>
          </a:ln>
        </p:spPr>
        <p:txBody>
          <a:bodyPr wrap="none" anchor="ctr"/>
          <a:lstStyle/>
          <a:p>
            <a:endParaRPr lang="fr-CA"/>
          </a:p>
        </p:txBody>
      </p:sp>
      <p:sp>
        <p:nvSpPr>
          <p:cNvPr id="15" name="Ellipse 14"/>
          <p:cNvSpPr/>
          <p:nvPr>
            <p:custDataLst>
              <p:tags r:id="rId11"/>
            </p:custDataLst>
          </p:nvPr>
        </p:nvSpPr>
        <p:spPr>
          <a:xfrm>
            <a:off x="2189905" y="2596798"/>
            <a:ext cx="444844" cy="3954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1</a:t>
            </a:r>
          </a:p>
        </p:txBody>
      </p:sp>
      <p:sp>
        <p:nvSpPr>
          <p:cNvPr id="16" name="Ellipse 15"/>
          <p:cNvSpPr/>
          <p:nvPr>
            <p:custDataLst>
              <p:tags r:id="rId12"/>
            </p:custDataLst>
          </p:nvPr>
        </p:nvSpPr>
        <p:spPr>
          <a:xfrm>
            <a:off x="2545616" y="4545751"/>
            <a:ext cx="444844" cy="3954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2</a:t>
            </a:r>
          </a:p>
        </p:txBody>
      </p:sp>
    </p:spTree>
    <p:custDataLst>
      <p:tags r:id="rId1"/>
    </p:custDataLst>
    <p:extLst>
      <p:ext uri="{BB962C8B-B14F-4D97-AF65-F5344CB8AC3E}">
        <p14:creationId xmlns:p14="http://schemas.microsoft.com/office/powerpoint/2010/main" val="1092682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2"/>
            </p:custDataLst>
          </p:nvPr>
        </p:nvSpPr>
        <p:spPr>
          <a:xfrm>
            <a:off x="611188" y="188913"/>
            <a:ext cx="7921625" cy="855662"/>
          </a:xfrm>
        </p:spPr>
        <p:txBody>
          <a:bodyPr/>
          <a:lstStyle/>
          <a:p>
            <a:pPr algn="ctr" eaLnBrk="1" hangingPunct="1">
              <a:defRPr/>
            </a:pPr>
            <a:r>
              <a:rPr lang="en-CA" sz="3200" b="1">
                <a:solidFill>
                  <a:srgbClr val="0070C0"/>
                </a:solidFill>
              </a:rPr>
              <a:t>Exercise 1b </a:t>
            </a:r>
          </a:p>
        </p:txBody>
      </p:sp>
      <p:sp>
        <p:nvSpPr>
          <p:cNvPr id="63492" name="ZoneTexte 8"/>
          <p:cNvSpPr txBox="1">
            <a:spLocks noChangeArrowheads="1"/>
          </p:cNvSpPr>
          <p:nvPr>
            <p:custDataLst>
              <p:tags r:id="rId3"/>
            </p:custDataLst>
          </p:nvPr>
        </p:nvSpPr>
        <p:spPr bwMode="auto">
          <a:xfrm>
            <a:off x="611188" y="1412776"/>
            <a:ext cx="7921625" cy="3046988"/>
          </a:xfrm>
          <a:prstGeom prst="rect">
            <a:avLst/>
          </a:prstGeom>
          <a:noFill/>
          <a:ln w="9525">
            <a:noFill/>
            <a:miter lim="800000"/>
            <a:headEnd/>
            <a:tailEnd/>
          </a:ln>
        </p:spPr>
        <p:txBody>
          <a:bodyPr>
            <a:spAutoFit/>
          </a:bodyPr>
          <a:lstStyle/>
          <a:p>
            <a:pPr eaLnBrk="1" hangingPunct="1">
              <a:defRPr/>
            </a:pPr>
            <a:r>
              <a:rPr lang="en-CA" sz="2400" dirty="0">
                <a:latin typeface="+mn-lt"/>
              </a:rPr>
              <a:t>In </a:t>
            </a:r>
            <a:r>
              <a:rPr lang="en-CA" sz="2400" i="1" dirty="0">
                <a:latin typeface="+mn-lt"/>
              </a:rPr>
              <a:t>Web of Science</a:t>
            </a:r>
            <a:r>
              <a:rPr lang="en-CA" sz="2400" dirty="0">
                <a:latin typeface="+mn-lt"/>
              </a:rPr>
              <a:t>, find this article:</a:t>
            </a:r>
          </a:p>
          <a:p>
            <a:pPr eaLnBrk="1" hangingPunct="1">
              <a:defRPr/>
            </a:pPr>
            <a:endParaRPr lang="en-CA" sz="2400" dirty="0">
              <a:latin typeface="+mn-lt"/>
            </a:endParaRPr>
          </a:p>
          <a:p>
            <a:pPr marL="541338" indent="-541338" eaLnBrk="1" hangingPunct="1">
              <a:defRPr/>
            </a:pPr>
            <a:r>
              <a:rPr lang="en-CA" sz="2400" dirty="0">
                <a:latin typeface="+mn-lt"/>
              </a:rPr>
              <a:t>Perrier, N., Langevin, A., &amp; Campbell, J. F. (2006). A survey of models and algorithms for winter road maintenance. Part I: System design for spreading and plowing. </a:t>
            </a:r>
            <a:r>
              <a:rPr lang="en-CA" sz="2400" i="1" dirty="0">
                <a:latin typeface="+mn-lt"/>
              </a:rPr>
              <a:t>Computers and Operations Research</a:t>
            </a:r>
            <a:r>
              <a:rPr lang="en-CA" sz="2400" dirty="0">
                <a:latin typeface="+mn-lt"/>
              </a:rPr>
              <a:t>, </a:t>
            </a:r>
            <a:r>
              <a:rPr lang="en-CA" sz="2400" i="1" dirty="0">
                <a:latin typeface="+mn-lt"/>
              </a:rPr>
              <a:t>33</a:t>
            </a:r>
            <a:r>
              <a:rPr lang="en-CA" sz="2400" dirty="0">
                <a:latin typeface="+mn-lt"/>
              </a:rPr>
              <a:t>(1), 209-238. </a:t>
            </a:r>
          </a:p>
          <a:p>
            <a:pPr eaLnBrk="1" hangingPunct="1">
              <a:defRPr/>
            </a:pPr>
            <a:endParaRPr lang="en-CA" sz="2400" dirty="0">
              <a:latin typeface="+mn-lt"/>
            </a:endParaRPr>
          </a:p>
          <a:p>
            <a:pPr eaLnBrk="1" hangingPunct="1">
              <a:defRPr/>
            </a:pPr>
            <a:r>
              <a:rPr lang="en-CA" sz="2400" dirty="0">
                <a:latin typeface="+mn-lt"/>
              </a:rPr>
              <a:t>How many times was it cited?</a:t>
            </a:r>
          </a:p>
        </p:txBody>
      </p:sp>
      <p:sp>
        <p:nvSpPr>
          <p:cNvPr id="48132" name="Espace réservé du numéro de diapositive 4"/>
          <p:cNvSpPr txBox="1">
            <a:spLocks/>
          </p:cNvSpPr>
          <p:nvPr>
            <p:custDataLst>
              <p:tags r:id="rId4"/>
            </p:custDataLst>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lgn="ctr" eaLnBrk="1" hangingPunct="1">
              <a:spcBef>
                <a:spcPct val="0"/>
              </a:spcBef>
              <a:buClrTx/>
              <a:buSzTx/>
              <a:buFontTx/>
              <a:buNone/>
            </a:pPr>
            <a:fld id="{5283F9AF-D3DC-41AE-80C7-A81E7C02D7B3}" type="slidenum">
              <a:rPr lang="fr-BE" altLang="fr-FR" sz="1400" b="1">
                <a:solidFill>
                  <a:srgbClr val="FFFFFF"/>
                </a:solidFill>
              </a:rPr>
              <a:pPr algn="ctr" eaLnBrk="1" hangingPunct="1">
                <a:spcBef>
                  <a:spcPct val="0"/>
                </a:spcBef>
                <a:buClrTx/>
                <a:buSzTx/>
                <a:buFontTx/>
                <a:buNone/>
              </a:pPr>
              <a:t>16</a:t>
            </a:fld>
            <a:endParaRPr lang="fr-BE" altLang="fr-FR" sz="1400" b="1">
              <a:solidFill>
                <a:srgbClr val="FFFFFF"/>
              </a:solidFill>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custDataLst>
              <p:tags r:id="rId2"/>
            </p:custDataLst>
          </p:nvPr>
        </p:nvPicPr>
        <p:blipFill>
          <a:blip r:embed="rId10"/>
          <a:stretch>
            <a:fillRect/>
          </a:stretch>
        </p:blipFill>
        <p:spPr>
          <a:xfrm>
            <a:off x="134607" y="568221"/>
            <a:ext cx="8904742" cy="5130381"/>
          </a:xfrm>
          <a:prstGeom prst="rect">
            <a:avLst/>
          </a:prstGeom>
        </p:spPr>
      </p:pic>
      <p:sp>
        <p:nvSpPr>
          <p:cNvPr id="49155" name="Espace réservé du numéro de diapositive 3"/>
          <p:cNvSpPr>
            <a:spLocks noGrp="1"/>
          </p:cNvSpPr>
          <p:nvPr>
            <p:ph type="sldNum" sz="quarter" idx="11"/>
            <p:custDataLst>
              <p:tags r:id="rId3"/>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ACE9379-8954-4E73-A38A-959E61852037}" type="slidenum">
              <a:rPr lang="fr-BE" altLang="fr-FR" smtClean="0">
                <a:solidFill>
                  <a:srgbClr val="FFFFFF"/>
                </a:solidFill>
                <a:latin typeface="Calibri" panose="020F0502020204030204" pitchFamily="34" charset="0"/>
              </a:rPr>
              <a:pPr/>
              <a:t>17</a:t>
            </a:fld>
            <a:endParaRPr lang="fr-BE" altLang="fr-FR">
              <a:solidFill>
                <a:srgbClr val="FFFFFF"/>
              </a:solidFill>
              <a:latin typeface="Calibri" panose="020F0502020204030204" pitchFamily="34" charset="0"/>
            </a:endParaRPr>
          </a:p>
        </p:txBody>
      </p:sp>
      <p:sp>
        <p:nvSpPr>
          <p:cNvPr id="6" name="Rectangle 5"/>
          <p:cNvSpPr/>
          <p:nvPr>
            <p:custDataLst>
              <p:tags r:id="rId4"/>
            </p:custDataLst>
          </p:nvPr>
        </p:nvSpPr>
        <p:spPr>
          <a:xfrm>
            <a:off x="1547664" y="2118016"/>
            <a:ext cx="2322536" cy="374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9" name="Rectangle 8"/>
          <p:cNvSpPr/>
          <p:nvPr>
            <p:custDataLst>
              <p:tags r:id="rId5"/>
            </p:custDataLst>
          </p:nvPr>
        </p:nvSpPr>
        <p:spPr>
          <a:xfrm>
            <a:off x="7452320" y="908720"/>
            <a:ext cx="1311690"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10" name="Text Box 10"/>
          <p:cNvSpPr txBox="1">
            <a:spLocks noChangeArrowheads="1"/>
          </p:cNvSpPr>
          <p:nvPr>
            <p:custDataLst>
              <p:tags r:id="rId6"/>
            </p:custDataLst>
          </p:nvPr>
        </p:nvSpPr>
        <p:spPr bwMode="auto">
          <a:xfrm>
            <a:off x="5148064" y="4884256"/>
            <a:ext cx="3779912" cy="1785104"/>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defRPr/>
            </a:pPr>
            <a:r>
              <a:rPr lang="en-CA" sz="2200" b="1" dirty="0">
                <a:solidFill>
                  <a:schemeClr val="bg1"/>
                </a:solidFill>
              </a:rPr>
              <a:t>Many search fields are available; choose  them according to the information you have. For this exercise, we will search in the field </a:t>
            </a:r>
            <a:r>
              <a:rPr lang="en-CA" sz="2200" b="1" i="1" dirty="0">
                <a:solidFill>
                  <a:schemeClr val="bg1"/>
                </a:solidFill>
              </a:rPr>
              <a:t>Title</a:t>
            </a:r>
            <a:r>
              <a:rPr lang="en-CA" sz="2200" b="1" dirty="0">
                <a:solidFill>
                  <a:schemeClr val="bg1"/>
                </a:solidFill>
              </a:rPr>
              <a:t>.</a:t>
            </a:r>
          </a:p>
        </p:txBody>
      </p:sp>
      <p:cxnSp>
        <p:nvCxnSpPr>
          <p:cNvPr id="12" name="Connecteur droit avec flèche 11"/>
          <p:cNvCxnSpPr/>
          <p:nvPr>
            <p:custDataLst>
              <p:tags r:id="rId7"/>
            </p:custDataLst>
          </p:nvPr>
        </p:nvCxnSpPr>
        <p:spPr>
          <a:xfrm>
            <a:off x="1043608" y="4437112"/>
            <a:ext cx="648072" cy="2868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34531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p:cNvPicPr>
            <a:picLocks noChangeAspect="1"/>
          </p:cNvPicPr>
          <p:nvPr/>
        </p:nvPicPr>
        <p:blipFill>
          <a:blip r:embed="rId11"/>
          <a:stretch>
            <a:fillRect/>
          </a:stretch>
        </p:blipFill>
        <p:spPr>
          <a:xfrm>
            <a:off x="457200" y="825651"/>
            <a:ext cx="8201026" cy="5234146"/>
          </a:xfrm>
          <a:prstGeom prst="rect">
            <a:avLst/>
          </a:prstGeom>
        </p:spPr>
      </p:pic>
      <p:sp>
        <p:nvSpPr>
          <p:cNvPr id="15" name="Rectangle 14"/>
          <p:cNvSpPr/>
          <p:nvPr>
            <p:custDataLst>
              <p:tags r:id="rId2"/>
            </p:custDataLst>
          </p:nvPr>
        </p:nvSpPr>
        <p:spPr>
          <a:xfrm>
            <a:off x="2339752" y="4247668"/>
            <a:ext cx="5088779" cy="4438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16" name="Rectangle 15"/>
          <p:cNvSpPr/>
          <p:nvPr>
            <p:custDataLst>
              <p:tags r:id="rId3"/>
            </p:custDataLst>
          </p:nvPr>
        </p:nvSpPr>
        <p:spPr>
          <a:xfrm>
            <a:off x="7499609" y="4247668"/>
            <a:ext cx="776481" cy="8578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cxnSp>
        <p:nvCxnSpPr>
          <p:cNvPr id="17" name="Connecteur droit avec flèche 16"/>
          <p:cNvCxnSpPr/>
          <p:nvPr>
            <p:custDataLst>
              <p:tags r:id="rId4"/>
            </p:custDataLst>
          </p:nvPr>
        </p:nvCxnSpPr>
        <p:spPr>
          <a:xfrm>
            <a:off x="1481292" y="3959636"/>
            <a:ext cx="858460" cy="5032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custDataLst>
              <p:tags r:id="rId5"/>
            </p:custDataLst>
          </p:nvPr>
        </p:nvSpPr>
        <p:spPr>
          <a:xfrm>
            <a:off x="6892053" y="772562"/>
            <a:ext cx="848299" cy="4320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2" name="Titre 1"/>
          <p:cNvSpPr>
            <a:spLocks noGrp="1"/>
          </p:cNvSpPr>
          <p:nvPr>
            <p:ph type="title"/>
            <p:custDataLst>
              <p:tags r:id="rId6"/>
            </p:custDataLst>
          </p:nvPr>
        </p:nvSpPr>
        <p:spPr>
          <a:xfrm>
            <a:off x="251520" y="26963"/>
            <a:ext cx="8700393" cy="593725"/>
          </a:xfrm>
        </p:spPr>
        <p:txBody>
          <a:bodyPr>
            <a:noAutofit/>
          </a:bodyPr>
          <a:lstStyle/>
          <a:p>
            <a:pPr algn="ctr">
              <a:defRPr/>
            </a:pPr>
            <a:r>
              <a:rPr lang="en-CA" sz="3200" b="1">
                <a:solidFill>
                  <a:srgbClr val="0070C0"/>
                </a:solidFill>
              </a:rPr>
              <a:t>A Page of results in </a:t>
            </a:r>
            <a:r>
              <a:rPr lang="en-CA" sz="3200" b="1">
                <a:solidFill>
                  <a:schemeClr val="accent1"/>
                </a:solidFill>
              </a:rPr>
              <a:t>Web of Science</a:t>
            </a:r>
            <a:endParaRPr lang="en-CA" sz="3200" b="1">
              <a:solidFill>
                <a:srgbClr val="0070C0"/>
              </a:solidFill>
            </a:endParaRPr>
          </a:p>
        </p:txBody>
      </p:sp>
      <p:sp>
        <p:nvSpPr>
          <p:cNvPr id="7" name="Text Box 10"/>
          <p:cNvSpPr txBox="1">
            <a:spLocks noChangeArrowheads="1"/>
          </p:cNvSpPr>
          <p:nvPr>
            <p:custDataLst>
              <p:tags r:id="rId7"/>
            </p:custDataLst>
          </p:nvPr>
        </p:nvSpPr>
        <p:spPr bwMode="auto">
          <a:xfrm>
            <a:off x="2437966" y="1414517"/>
            <a:ext cx="3816920" cy="64633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defRPr/>
            </a:pPr>
            <a:r>
              <a:rPr lang="en-CA" b="1" dirty="0">
                <a:solidFill>
                  <a:schemeClr val="bg1"/>
                </a:solidFill>
              </a:rPr>
              <a:t>This was a partial title search. </a:t>
            </a:r>
          </a:p>
          <a:p>
            <a:pPr>
              <a:defRPr/>
            </a:pPr>
            <a:r>
              <a:rPr lang="en-CA" b="1" dirty="0">
                <a:solidFill>
                  <a:schemeClr val="bg1"/>
                </a:solidFill>
              </a:rPr>
              <a:t>Click on the title you are interested in. </a:t>
            </a:r>
          </a:p>
        </p:txBody>
      </p:sp>
      <p:sp>
        <p:nvSpPr>
          <p:cNvPr id="19" name="Text Box 10"/>
          <p:cNvSpPr txBox="1">
            <a:spLocks noChangeArrowheads="1"/>
          </p:cNvSpPr>
          <p:nvPr>
            <p:custDataLst>
              <p:tags r:id="rId8"/>
            </p:custDataLst>
          </p:nvPr>
        </p:nvSpPr>
        <p:spPr bwMode="auto">
          <a:xfrm>
            <a:off x="5620440" y="6365611"/>
            <a:ext cx="3213294" cy="30777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defRPr/>
            </a:pPr>
            <a:r>
              <a:rPr lang="fr-CA" sz="1400" dirty="0" err="1">
                <a:solidFill>
                  <a:schemeClr val="bg1"/>
                </a:solidFill>
              </a:rPr>
              <a:t>Search</a:t>
            </a:r>
            <a:r>
              <a:rPr lang="fr-CA" sz="1400" dirty="0">
                <a:solidFill>
                  <a:schemeClr val="bg1"/>
                </a:solidFill>
              </a:rPr>
              <a:t> </a:t>
            </a:r>
            <a:r>
              <a:rPr lang="fr-CA" sz="1400" dirty="0" err="1">
                <a:solidFill>
                  <a:schemeClr val="bg1"/>
                </a:solidFill>
              </a:rPr>
              <a:t>performed</a:t>
            </a:r>
            <a:r>
              <a:rPr lang="fr-CA" sz="1400" dirty="0">
                <a:solidFill>
                  <a:schemeClr val="bg1"/>
                </a:solidFill>
              </a:rPr>
              <a:t> on </a:t>
            </a:r>
            <a:r>
              <a:rPr lang="fr-CA" sz="1400" dirty="0" err="1">
                <a:solidFill>
                  <a:schemeClr val="bg1"/>
                </a:solidFill>
              </a:rPr>
              <a:t>September</a:t>
            </a:r>
            <a:r>
              <a:rPr lang="fr-CA" sz="1400" dirty="0">
                <a:solidFill>
                  <a:schemeClr val="bg1"/>
                </a:solidFill>
              </a:rPr>
              <a:t> </a:t>
            </a:r>
            <a:r>
              <a:rPr lang="fr-CA" sz="1400" dirty="0" smtClean="0">
                <a:solidFill>
                  <a:schemeClr val="bg1"/>
                </a:solidFill>
              </a:rPr>
              <a:t>14, 2023</a:t>
            </a:r>
            <a:endParaRPr lang="fr-FR" sz="1400" dirty="0">
              <a:solidFill>
                <a:schemeClr val="bg1"/>
              </a:solidFill>
            </a:endParaRPr>
          </a:p>
        </p:txBody>
      </p:sp>
    </p:spTree>
    <p:custDataLst>
      <p:tags r:id="rId1"/>
    </p:custDataLst>
    <p:extLst>
      <p:ext uri="{BB962C8B-B14F-4D97-AF65-F5344CB8AC3E}">
        <p14:creationId xmlns:p14="http://schemas.microsoft.com/office/powerpoint/2010/main" val="1925438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 18"/>
          <p:cNvPicPr>
            <a:picLocks noChangeAspect="1"/>
          </p:cNvPicPr>
          <p:nvPr/>
        </p:nvPicPr>
        <p:blipFill>
          <a:blip r:embed="rId19"/>
          <a:stretch>
            <a:fillRect/>
          </a:stretch>
        </p:blipFill>
        <p:spPr>
          <a:xfrm>
            <a:off x="415325" y="1062056"/>
            <a:ext cx="8508060" cy="4423170"/>
          </a:xfrm>
          <a:prstGeom prst="rect">
            <a:avLst/>
          </a:prstGeom>
        </p:spPr>
      </p:pic>
      <p:sp>
        <p:nvSpPr>
          <p:cNvPr id="52227" name="Espace réservé du numéro de diapositive 1"/>
          <p:cNvSpPr>
            <a:spLocks noGrp="1"/>
          </p:cNvSpPr>
          <p:nvPr>
            <p:ph type="sldNum" sz="quarter" idx="12"/>
            <p:custDataLst>
              <p:tags r:id="rId2"/>
            </p:custDataLst>
          </p:nvPr>
        </p:nvSpPr>
        <p:spPr bwMode="auto">
          <a:xfrm>
            <a:off x="8129780" y="5768142"/>
            <a:ext cx="609600" cy="520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spcBef>
                <a:spcPct val="0"/>
              </a:spcBef>
              <a:buClrTx/>
              <a:buSzTx/>
              <a:buFontTx/>
              <a:buNone/>
            </a:pPr>
            <a:fld id="{B622DC52-5747-4033-AFAC-9EAD37D0AC85}" type="slidenum">
              <a:rPr lang="fr-BE" altLang="fr-FR" sz="1400" smtClean="0">
                <a:solidFill>
                  <a:schemeClr val="bg1"/>
                </a:solidFill>
              </a:rPr>
              <a:pPr>
                <a:spcBef>
                  <a:spcPct val="0"/>
                </a:spcBef>
                <a:buClrTx/>
                <a:buSzTx/>
                <a:buFontTx/>
                <a:buNone/>
              </a:pPr>
              <a:t>19</a:t>
            </a:fld>
            <a:endParaRPr lang="fr-BE" altLang="fr-FR" sz="1400" dirty="0">
              <a:solidFill>
                <a:schemeClr val="bg1"/>
              </a:solidFill>
            </a:endParaRPr>
          </a:p>
        </p:txBody>
      </p:sp>
      <p:sp>
        <p:nvSpPr>
          <p:cNvPr id="4" name="Rectangle 3"/>
          <p:cNvSpPr/>
          <p:nvPr>
            <p:custDataLst>
              <p:tags r:id="rId3"/>
            </p:custDataLst>
          </p:nvPr>
        </p:nvSpPr>
        <p:spPr>
          <a:xfrm>
            <a:off x="7023429" y="1480420"/>
            <a:ext cx="833888" cy="42108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CA"/>
          </a:p>
        </p:txBody>
      </p:sp>
      <p:cxnSp>
        <p:nvCxnSpPr>
          <p:cNvPr id="5" name="Connecteur droit avec flèche 4"/>
          <p:cNvCxnSpPr>
            <a:endCxn id="35" idx="2"/>
          </p:cNvCxnSpPr>
          <p:nvPr>
            <p:custDataLst>
              <p:tags r:id="rId4"/>
            </p:custDataLst>
          </p:nvPr>
        </p:nvCxnSpPr>
        <p:spPr>
          <a:xfrm flipV="1">
            <a:off x="5917079" y="3040512"/>
            <a:ext cx="1669483" cy="1816296"/>
          </a:xfrm>
          <a:prstGeom prst="straightConnector1">
            <a:avLst/>
          </a:prstGeom>
          <a:ln w="38100">
            <a:tailEnd type="arrow"/>
          </a:ln>
        </p:spPr>
        <p:style>
          <a:lnRef idx="1">
            <a:schemeClr val="accent6"/>
          </a:lnRef>
          <a:fillRef idx="0">
            <a:schemeClr val="accent6"/>
          </a:fillRef>
          <a:effectRef idx="0">
            <a:schemeClr val="accent6"/>
          </a:effectRef>
          <a:fontRef idx="minor">
            <a:schemeClr val="tx1"/>
          </a:fontRef>
        </p:style>
      </p:cxnSp>
      <p:cxnSp>
        <p:nvCxnSpPr>
          <p:cNvPr id="6" name="Connecteur droit avec flèche 5"/>
          <p:cNvCxnSpPr/>
          <p:nvPr>
            <p:custDataLst>
              <p:tags r:id="rId5"/>
            </p:custDataLst>
          </p:nvPr>
        </p:nvCxnSpPr>
        <p:spPr>
          <a:xfrm flipV="1">
            <a:off x="5811032" y="2816939"/>
            <a:ext cx="1242013" cy="1188959"/>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custDataLst>
              <p:tags r:id="rId6"/>
            </p:custDataLst>
          </p:nvPr>
        </p:nvCxnSpPr>
        <p:spPr>
          <a:xfrm>
            <a:off x="5917079" y="1456625"/>
            <a:ext cx="1106350" cy="231989"/>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8" name="Text Box 16"/>
          <p:cNvSpPr txBox="1">
            <a:spLocks noChangeArrowheads="1"/>
          </p:cNvSpPr>
          <p:nvPr>
            <p:custDataLst>
              <p:tags r:id="rId7"/>
            </p:custDataLst>
          </p:nvPr>
        </p:nvSpPr>
        <p:spPr bwMode="auto">
          <a:xfrm>
            <a:off x="3635896" y="980728"/>
            <a:ext cx="2235719" cy="70788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eaLnBrk="1" hangingPunct="1">
              <a:defRPr/>
            </a:pPr>
            <a:r>
              <a:rPr lang="en-CA" sz="2000" dirty="0" smtClean="0">
                <a:solidFill>
                  <a:schemeClr val="bg1"/>
                </a:solidFill>
              </a:rPr>
              <a:t>52 </a:t>
            </a:r>
            <a:r>
              <a:rPr lang="en-CA" sz="2000" dirty="0">
                <a:solidFill>
                  <a:schemeClr val="bg1"/>
                </a:solidFill>
              </a:rPr>
              <a:t>articles </a:t>
            </a:r>
            <a:r>
              <a:rPr lang="en-CA" sz="2000" b="1" dirty="0">
                <a:solidFill>
                  <a:schemeClr val="bg1"/>
                </a:solidFill>
              </a:rPr>
              <a:t>citing</a:t>
            </a:r>
            <a:r>
              <a:rPr lang="en-CA" sz="2000" dirty="0">
                <a:solidFill>
                  <a:schemeClr val="bg1"/>
                </a:solidFill>
              </a:rPr>
              <a:t> this article. </a:t>
            </a:r>
          </a:p>
        </p:txBody>
      </p:sp>
      <p:sp>
        <p:nvSpPr>
          <p:cNvPr id="9" name="Text Box 18"/>
          <p:cNvSpPr txBox="1">
            <a:spLocks noChangeArrowheads="1"/>
          </p:cNvSpPr>
          <p:nvPr>
            <p:custDataLst>
              <p:tags r:id="rId8"/>
            </p:custDataLst>
          </p:nvPr>
        </p:nvSpPr>
        <p:spPr bwMode="auto">
          <a:xfrm rot="21130470">
            <a:off x="3448105" y="3915207"/>
            <a:ext cx="2325563" cy="70788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eaLnBrk="1" hangingPunct="1">
              <a:defRPr/>
            </a:pPr>
            <a:r>
              <a:rPr lang="en-CA" sz="2000" dirty="0">
                <a:solidFill>
                  <a:schemeClr val="bg1"/>
                </a:solidFill>
              </a:rPr>
              <a:t>51 References</a:t>
            </a:r>
            <a:r>
              <a:rPr lang="en-CA" sz="2000" b="1" dirty="0">
                <a:solidFill>
                  <a:schemeClr val="bg1"/>
                </a:solidFill>
              </a:rPr>
              <a:t> cited</a:t>
            </a:r>
          </a:p>
          <a:p>
            <a:pPr eaLnBrk="1" hangingPunct="1">
              <a:defRPr/>
            </a:pPr>
            <a:r>
              <a:rPr lang="en-CA" sz="2000" dirty="0">
                <a:solidFill>
                  <a:schemeClr val="bg1"/>
                </a:solidFill>
              </a:rPr>
              <a:t>by the author</a:t>
            </a:r>
          </a:p>
        </p:txBody>
      </p:sp>
      <p:sp>
        <p:nvSpPr>
          <p:cNvPr id="10" name="Text Box 22"/>
          <p:cNvSpPr txBox="1">
            <a:spLocks noChangeArrowheads="1"/>
          </p:cNvSpPr>
          <p:nvPr>
            <p:custDataLst>
              <p:tags r:id="rId9"/>
            </p:custDataLst>
          </p:nvPr>
        </p:nvSpPr>
        <p:spPr bwMode="auto">
          <a:xfrm rot="21066246">
            <a:off x="4401229" y="4988923"/>
            <a:ext cx="2225675" cy="1323975"/>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eaLnBrk="1" hangingPunct="1">
              <a:defRPr/>
            </a:pPr>
            <a:r>
              <a:rPr lang="en-CA" sz="2000" dirty="0">
                <a:solidFill>
                  <a:schemeClr val="bg1"/>
                </a:solidFill>
              </a:rPr>
              <a:t>Articles having</a:t>
            </a:r>
          </a:p>
          <a:p>
            <a:pPr eaLnBrk="1" hangingPunct="1">
              <a:defRPr/>
            </a:pPr>
            <a:r>
              <a:rPr lang="en-CA" sz="2000" b="1" dirty="0">
                <a:solidFill>
                  <a:schemeClr val="bg1"/>
                </a:solidFill>
              </a:rPr>
              <a:t>shared references </a:t>
            </a:r>
            <a:r>
              <a:rPr lang="en-CA" sz="2000" dirty="0">
                <a:solidFill>
                  <a:schemeClr val="bg1"/>
                </a:solidFill>
              </a:rPr>
              <a:t/>
            </a:r>
            <a:br>
              <a:rPr lang="en-CA" sz="2000" dirty="0">
                <a:solidFill>
                  <a:schemeClr val="bg1"/>
                </a:solidFill>
              </a:rPr>
            </a:br>
            <a:r>
              <a:rPr lang="en-CA" sz="2000" dirty="0">
                <a:solidFill>
                  <a:schemeClr val="bg1"/>
                </a:solidFill>
              </a:rPr>
              <a:t>with the displayed </a:t>
            </a:r>
            <a:br>
              <a:rPr lang="en-CA" sz="2000" dirty="0">
                <a:solidFill>
                  <a:schemeClr val="bg1"/>
                </a:solidFill>
              </a:rPr>
            </a:br>
            <a:r>
              <a:rPr lang="en-CA" sz="2000" dirty="0">
                <a:solidFill>
                  <a:schemeClr val="bg1"/>
                </a:solidFill>
              </a:rPr>
              <a:t>article</a:t>
            </a:r>
          </a:p>
        </p:txBody>
      </p:sp>
      <p:sp>
        <p:nvSpPr>
          <p:cNvPr id="12" name="Titre 1"/>
          <p:cNvSpPr txBox="1">
            <a:spLocks/>
          </p:cNvSpPr>
          <p:nvPr>
            <p:custDataLst>
              <p:tags r:id="rId10"/>
            </p:custDataLst>
          </p:nvPr>
        </p:nvSpPr>
        <p:spPr>
          <a:xfrm>
            <a:off x="838199" y="242987"/>
            <a:ext cx="7467600" cy="593725"/>
          </a:xfrm>
          <a:prstGeom prst="rect">
            <a:avLst/>
          </a:prstGeom>
        </p:spPr>
        <p:txBody>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alibri" pitchFamily="34" charset="0"/>
              </a:defRPr>
            </a:lvl2pPr>
            <a:lvl3pPr algn="l" rtl="0" eaLnBrk="0" fontAlgn="base" hangingPunct="0">
              <a:spcBef>
                <a:spcPct val="0"/>
              </a:spcBef>
              <a:spcAft>
                <a:spcPct val="0"/>
              </a:spcAft>
              <a:defRPr sz="3000">
                <a:solidFill>
                  <a:schemeClr val="tx2"/>
                </a:solidFill>
                <a:latin typeface="Calibri" pitchFamily="34" charset="0"/>
              </a:defRPr>
            </a:lvl3pPr>
            <a:lvl4pPr algn="l" rtl="0" eaLnBrk="0" fontAlgn="base" hangingPunct="0">
              <a:spcBef>
                <a:spcPct val="0"/>
              </a:spcBef>
              <a:spcAft>
                <a:spcPct val="0"/>
              </a:spcAft>
              <a:defRPr sz="3000">
                <a:solidFill>
                  <a:schemeClr val="tx2"/>
                </a:solidFill>
                <a:latin typeface="Calibri" pitchFamily="34" charset="0"/>
              </a:defRPr>
            </a:lvl4pPr>
            <a:lvl5pPr algn="l" rtl="0" eaLnBrk="0" fontAlgn="base" hangingPunct="0">
              <a:spcBef>
                <a:spcPct val="0"/>
              </a:spcBef>
              <a:spcAft>
                <a:spcPct val="0"/>
              </a:spcAft>
              <a:defRPr sz="3000">
                <a:solidFill>
                  <a:schemeClr val="tx2"/>
                </a:solidFill>
                <a:latin typeface="Calibri" pitchFamily="34" charset="0"/>
              </a:defRPr>
            </a:lvl5pPr>
            <a:lvl6pPr marL="457200" algn="l" rtl="0" fontAlgn="base">
              <a:spcBef>
                <a:spcPct val="0"/>
              </a:spcBef>
              <a:spcAft>
                <a:spcPct val="0"/>
              </a:spcAft>
              <a:defRPr sz="3000">
                <a:solidFill>
                  <a:schemeClr val="tx2"/>
                </a:solidFill>
                <a:latin typeface="Calibri" pitchFamily="34" charset="0"/>
              </a:defRPr>
            </a:lvl6pPr>
            <a:lvl7pPr marL="914400" algn="l" rtl="0" fontAlgn="base">
              <a:spcBef>
                <a:spcPct val="0"/>
              </a:spcBef>
              <a:spcAft>
                <a:spcPct val="0"/>
              </a:spcAft>
              <a:defRPr sz="3000">
                <a:solidFill>
                  <a:schemeClr val="tx2"/>
                </a:solidFill>
                <a:latin typeface="Calibri" pitchFamily="34" charset="0"/>
              </a:defRPr>
            </a:lvl7pPr>
            <a:lvl8pPr marL="1371600" algn="l" rtl="0" fontAlgn="base">
              <a:spcBef>
                <a:spcPct val="0"/>
              </a:spcBef>
              <a:spcAft>
                <a:spcPct val="0"/>
              </a:spcAft>
              <a:defRPr sz="3000">
                <a:solidFill>
                  <a:schemeClr val="tx2"/>
                </a:solidFill>
                <a:latin typeface="Calibri" pitchFamily="34" charset="0"/>
              </a:defRPr>
            </a:lvl8pPr>
            <a:lvl9pPr marL="1828800" algn="l" rtl="0" fontAlgn="base">
              <a:spcBef>
                <a:spcPct val="0"/>
              </a:spcBef>
              <a:spcAft>
                <a:spcPct val="0"/>
              </a:spcAft>
              <a:defRPr sz="3000">
                <a:solidFill>
                  <a:schemeClr val="tx2"/>
                </a:solidFill>
                <a:latin typeface="Calibri" pitchFamily="34" charset="0"/>
              </a:defRPr>
            </a:lvl9pPr>
          </a:lstStyle>
          <a:p>
            <a:pPr>
              <a:defRPr/>
            </a:pPr>
            <a:r>
              <a:rPr lang="en-CA" sz="3200" b="1">
                <a:solidFill>
                  <a:srgbClr val="0070C0"/>
                </a:solidFill>
              </a:rPr>
              <a:t>Bibliographic reference in </a:t>
            </a:r>
            <a:r>
              <a:rPr lang="en-CA" sz="3200" b="1">
                <a:solidFill>
                  <a:schemeClr val="accent1"/>
                </a:solidFill>
              </a:rPr>
              <a:t>Web of Science</a:t>
            </a:r>
            <a:endParaRPr lang="en-CA" sz="3200" b="1">
              <a:solidFill>
                <a:srgbClr val="0070C0"/>
              </a:solidFill>
            </a:endParaRPr>
          </a:p>
        </p:txBody>
      </p:sp>
      <p:sp>
        <p:nvSpPr>
          <p:cNvPr id="14" name="Rectangle 13"/>
          <p:cNvSpPr/>
          <p:nvPr>
            <p:custDataLst>
              <p:tags r:id="rId11"/>
            </p:custDataLst>
          </p:nvPr>
        </p:nvSpPr>
        <p:spPr>
          <a:xfrm>
            <a:off x="7104520" y="1925690"/>
            <a:ext cx="1176237" cy="262831"/>
          </a:xfrm>
          <a:prstGeom prst="rect">
            <a:avLst/>
          </a:prstGeom>
          <a:noFill/>
          <a:ln>
            <a:solidFill>
              <a:schemeClr val="accent5">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fr-CA"/>
          </a:p>
        </p:txBody>
      </p:sp>
      <p:cxnSp>
        <p:nvCxnSpPr>
          <p:cNvPr id="20" name="Connecteur droit avec flèche 19"/>
          <p:cNvCxnSpPr>
            <a:endCxn id="14" idx="1"/>
          </p:cNvCxnSpPr>
          <p:nvPr>
            <p:custDataLst>
              <p:tags r:id="rId12"/>
            </p:custDataLst>
          </p:nvPr>
        </p:nvCxnSpPr>
        <p:spPr>
          <a:xfrm flipV="1">
            <a:off x="6048760" y="2057106"/>
            <a:ext cx="1055760" cy="534836"/>
          </a:xfrm>
          <a:prstGeom prst="straightConnector1">
            <a:avLst/>
          </a:prstGeom>
          <a:ln w="38100">
            <a:tailEnd type="arrow"/>
          </a:ln>
        </p:spPr>
        <p:style>
          <a:lnRef idx="1">
            <a:schemeClr val="accent5"/>
          </a:lnRef>
          <a:fillRef idx="0">
            <a:schemeClr val="accent5"/>
          </a:fillRef>
          <a:effectRef idx="0">
            <a:schemeClr val="accent5"/>
          </a:effectRef>
          <a:fontRef idx="minor">
            <a:schemeClr val="tx1"/>
          </a:fontRef>
        </p:style>
      </p:cxnSp>
      <p:sp>
        <p:nvSpPr>
          <p:cNvPr id="21" name="Text Box 18"/>
          <p:cNvSpPr txBox="1">
            <a:spLocks noChangeArrowheads="1"/>
          </p:cNvSpPr>
          <p:nvPr>
            <p:custDataLst>
              <p:tags r:id="rId13"/>
            </p:custDataLst>
          </p:nvPr>
        </p:nvSpPr>
        <p:spPr bwMode="auto">
          <a:xfrm>
            <a:off x="3046135" y="2157947"/>
            <a:ext cx="2914676" cy="1323439"/>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eaLnBrk="1" hangingPunct="1">
              <a:defRPr/>
            </a:pPr>
            <a:r>
              <a:rPr lang="en-CA" sz="2000" dirty="0">
                <a:solidFill>
                  <a:schemeClr val="bg1"/>
                </a:solidFill>
              </a:rPr>
              <a:t>Create a citation alert and receive an email when new citing articles are added to </a:t>
            </a:r>
            <a:r>
              <a:rPr lang="en-CA" sz="2000" dirty="0" err="1">
                <a:solidFill>
                  <a:schemeClr val="bg1"/>
                </a:solidFill>
              </a:rPr>
              <a:t>WoS</a:t>
            </a:r>
            <a:r>
              <a:rPr lang="en-CA" sz="2000" dirty="0">
                <a:solidFill>
                  <a:schemeClr val="bg1"/>
                </a:solidFill>
              </a:rPr>
              <a:t>.</a:t>
            </a:r>
          </a:p>
        </p:txBody>
      </p:sp>
      <p:sp>
        <p:nvSpPr>
          <p:cNvPr id="32" name="Rectangle 31"/>
          <p:cNvSpPr/>
          <p:nvPr>
            <p:custDataLst>
              <p:tags r:id="rId14"/>
            </p:custDataLst>
          </p:nvPr>
        </p:nvSpPr>
        <p:spPr>
          <a:xfrm>
            <a:off x="7104520" y="2682588"/>
            <a:ext cx="994225" cy="195270"/>
          </a:xfrm>
          <a:prstGeom prst="rect">
            <a:avLst/>
          </a:prstGeom>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fr-CA"/>
          </a:p>
        </p:txBody>
      </p:sp>
      <p:sp>
        <p:nvSpPr>
          <p:cNvPr id="35" name="Rectangle 34"/>
          <p:cNvSpPr/>
          <p:nvPr>
            <p:custDataLst>
              <p:tags r:id="rId15"/>
            </p:custDataLst>
          </p:nvPr>
        </p:nvSpPr>
        <p:spPr>
          <a:xfrm>
            <a:off x="7087107" y="2896496"/>
            <a:ext cx="998910" cy="144016"/>
          </a:xfrm>
          <a:prstGeom prst="rect">
            <a:avLst/>
          </a:prstGeom>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fr-CA"/>
          </a:p>
        </p:txBody>
      </p:sp>
      <p:sp>
        <p:nvSpPr>
          <p:cNvPr id="18" name="Text Box 10"/>
          <p:cNvSpPr txBox="1">
            <a:spLocks noChangeArrowheads="1"/>
          </p:cNvSpPr>
          <p:nvPr>
            <p:custDataLst>
              <p:tags r:id="rId16"/>
            </p:custDataLst>
          </p:nvPr>
        </p:nvSpPr>
        <p:spPr bwMode="auto">
          <a:xfrm>
            <a:off x="5620440" y="6365611"/>
            <a:ext cx="3213294" cy="30777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defRPr/>
            </a:pPr>
            <a:r>
              <a:rPr lang="fr-CA" sz="1400" dirty="0" err="1">
                <a:solidFill>
                  <a:schemeClr val="bg1"/>
                </a:solidFill>
              </a:rPr>
              <a:t>Search</a:t>
            </a:r>
            <a:r>
              <a:rPr lang="fr-CA" sz="1400" dirty="0">
                <a:solidFill>
                  <a:schemeClr val="bg1"/>
                </a:solidFill>
              </a:rPr>
              <a:t> </a:t>
            </a:r>
            <a:r>
              <a:rPr lang="fr-CA" sz="1400" dirty="0" err="1">
                <a:solidFill>
                  <a:schemeClr val="bg1"/>
                </a:solidFill>
              </a:rPr>
              <a:t>performed</a:t>
            </a:r>
            <a:r>
              <a:rPr lang="fr-CA" sz="1400" dirty="0">
                <a:solidFill>
                  <a:schemeClr val="bg1"/>
                </a:solidFill>
              </a:rPr>
              <a:t> on </a:t>
            </a:r>
            <a:r>
              <a:rPr lang="fr-CA" sz="1400" dirty="0" err="1">
                <a:solidFill>
                  <a:schemeClr val="bg1"/>
                </a:solidFill>
              </a:rPr>
              <a:t>September</a:t>
            </a:r>
            <a:r>
              <a:rPr lang="fr-CA" sz="1400" dirty="0">
                <a:solidFill>
                  <a:schemeClr val="bg1"/>
                </a:solidFill>
              </a:rPr>
              <a:t> </a:t>
            </a:r>
            <a:r>
              <a:rPr lang="fr-CA" sz="1400" dirty="0" smtClean="0">
                <a:solidFill>
                  <a:schemeClr val="bg1"/>
                </a:solidFill>
              </a:rPr>
              <a:t>14, 2023</a:t>
            </a:r>
            <a:endParaRPr lang="fr-FR" sz="1400" dirty="0">
              <a:solidFill>
                <a:schemeClr val="bg1"/>
              </a:solidFill>
            </a:endParaRPr>
          </a:p>
        </p:txBody>
      </p:sp>
    </p:spTree>
    <p:custDataLst>
      <p:tags r:id="rId1"/>
    </p:custDataLst>
    <p:extLst>
      <p:ext uri="{BB962C8B-B14F-4D97-AF65-F5344CB8AC3E}">
        <p14:creationId xmlns:p14="http://schemas.microsoft.com/office/powerpoint/2010/main" val="67765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0-#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0-#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182880" y="279131"/>
            <a:ext cx="8816741" cy="618741"/>
          </a:xfrm>
        </p:spPr>
        <p:txBody>
          <a:bodyPr>
            <a:normAutofit/>
          </a:bodyPr>
          <a:lstStyle/>
          <a:p>
            <a:pPr algn="ctr"/>
            <a:r>
              <a:rPr lang="en-CA" sz="3200" b="1">
                <a:solidFill>
                  <a:schemeClr val="accent1"/>
                </a:solidFill>
              </a:rPr>
              <a:t>For an optimal experience: Presenter View</a:t>
            </a:r>
          </a:p>
        </p:txBody>
      </p:sp>
      <p:sp>
        <p:nvSpPr>
          <p:cNvPr id="4" name="Espace réservé du numéro de diapositive 3"/>
          <p:cNvSpPr>
            <a:spLocks noGrp="1"/>
          </p:cNvSpPr>
          <p:nvPr>
            <p:ph type="sldNum" sz="quarter" idx="11"/>
            <p:custDataLst>
              <p:tags r:id="rId2"/>
            </p:custDataLst>
          </p:nvPr>
        </p:nvSpPr>
        <p:spPr/>
        <p:txBody>
          <a:bodyPr/>
          <a:lstStyle/>
          <a:p>
            <a:pPr>
              <a:defRPr/>
            </a:pPr>
            <a:fld id="{2446E1CE-87FC-4D71-B18B-4F649C1ED17A}" type="slidenum">
              <a:rPr lang="fr-BE" smtClean="0"/>
              <a:pPr>
                <a:defRPr/>
              </a:pPr>
              <a:t>2</a:t>
            </a:fld>
            <a:endParaRPr lang="fr-BE"/>
          </a:p>
        </p:txBody>
      </p:sp>
      <p:pic>
        <p:nvPicPr>
          <p:cNvPr id="5" name="Image 4"/>
          <p:cNvPicPr>
            <a:picLocks noChangeAspect="1"/>
          </p:cNvPicPr>
          <p:nvPr>
            <p:custDataLst>
              <p:tags r:id="rId3"/>
            </p:custDataLst>
          </p:nvPr>
        </p:nvPicPr>
        <p:blipFill>
          <a:blip r:embed="rId12"/>
          <a:stretch>
            <a:fillRect/>
          </a:stretch>
        </p:blipFill>
        <p:spPr>
          <a:xfrm>
            <a:off x="182880" y="972151"/>
            <a:ext cx="8342396" cy="3223360"/>
          </a:xfrm>
          <a:prstGeom prst="rect">
            <a:avLst/>
          </a:prstGeom>
          <a:ln w="25400">
            <a:solidFill>
              <a:schemeClr val="accent1"/>
            </a:solidFill>
          </a:ln>
        </p:spPr>
      </p:pic>
      <p:sp>
        <p:nvSpPr>
          <p:cNvPr id="7" name="Rectangle à coins arrondis 6"/>
          <p:cNvSpPr/>
          <p:nvPr>
            <p:custDataLst>
              <p:tags r:id="rId4"/>
            </p:custDataLst>
          </p:nvPr>
        </p:nvSpPr>
        <p:spPr>
          <a:xfrm>
            <a:off x="5879431" y="1644316"/>
            <a:ext cx="1329891" cy="25186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3" name="Image 2"/>
          <p:cNvPicPr>
            <a:picLocks noChangeAspect="1"/>
          </p:cNvPicPr>
          <p:nvPr>
            <p:custDataLst>
              <p:tags r:id="rId5"/>
            </p:custDataLst>
          </p:nvPr>
        </p:nvPicPr>
        <p:blipFill rotWithShape="1">
          <a:blip r:embed="rId13"/>
          <a:srcRect l="8263" t="8701" r="2357"/>
          <a:stretch/>
        </p:blipFill>
        <p:spPr>
          <a:xfrm>
            <a:off x="2308611" y="2930525"/>
            <a:ext cx="6835389" cy="3927475"/>
          </a:xfrm>
          <a:prstGeom prst="rect">
            <a:avLst/>
          </a:prstGeom>
        </p:spPr>
      </p:pic>
      <p:sp>
        <p:nvSpPr>
          <p:cNvPr id="15" name="ZoneTexte 14"/>
          <p:cNvSpPr txBox="1"/>
          <p:nvPr>
            <p:custDataLst>
              <p:tags r:id="rId6"/>
            </p:custDataLst>
          </p:nvPr>
        </p:nvSpPr>
        <p:spPr>
          <a:xfrm>
            <a:off x="35496" y="4352224"/>
            <a:ext cx="2412984" cy="1754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CA" dirty="0"/>
              <a:t>The Presenter View allows you to follow the presentation with functional links and to view comments at the same time.</a:t>
            </a:r>
            <a:endParaRPr lang="fr-CA" dirty="0"/>
          </a:p>
        </p:txBody>
      </p:sp>
      <p:cxnSp>
        <p:nvCxnSpPr>
          <p:cNvPr id="16" name="Connecteur droit avec flèche 15"/>
          <p:cNvCxnSpPr/>
          <p:nvPr>
            <p:custDataLst>
              <p:tags r:id="rId7"/>
            </p:custDataLst>
          </p:nvPr>
        </p:nvCxnSpPr>
        <p:spPr>
          <a:xfrm flipH="1">
            <a:off x="5174793" y="5345178"/>
            <a:ext cx="340483" cy="3888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cxnSpLocks/>
          </p:cNvCxnSpPr>
          <p:nvPr>
            <p:custDataLst>
              <p:tags r:id="rId8"/>
            </p:custDataLst>
          </p:nvPr>
        </p:nvCxnSpPr>
        <p:spPr>
          <a:xfrm>
            <a:off x="6491111" y="4594578"/>
            <a:ext cx="293511" cy="5737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p:cNvSpPr txBox="1"/>
          <p:nvPr>
            <p:custDataLst>
              <p:tags r:id="rId9"/>
            </p:custDataLst>
          </p:nvPr>
        </p:nvSpPr>
        <p:spPr>
          <a:xfrm>
            <a:off x="240010" y="1434051"/>
            <a:ext cx="2016693" cy="132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CA" sz="1600" dirty="0"/>
              <a:t>Press Alt+F5 to view the slideshow in presenter view (on some laptops, use Alt+Fn+F5).</a:t>
            </a:r>
            <a:r>
              <a:rPr lang="fr-CA" sz="1600" dirty="0"/>
              <a:t> </a:t>
            </a:r>
          </a:p>
        </p:txBody>
      </p:sp>
    </p:spTree>
    <p:extLst>
      <p:ext uri="{BB962C8B-B14F-4D97-AF65-F5344CB8AC3E}">
        <p14:creationId xmlns:p14="http://schemas.microsoft.com/office/powerpoint/2010/main" val="998342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Espace réservé du contenu 2"/>
          <p:cNvSpPr>
            <a:spLocks noGrp="1"/>
          </p:cNvSpPr>
          <p:nvPr>
            <p:ph sz="quarter" idx="1"/>
            <p:custDataLst>
              <p:tags r:id="rId2"/>
            </p:custDataLst>
          </p:nvPr>
        </p:nvSpPr>
        <p:spPr>
          <a:xfrm>
            <a:off x="584771" y="1772816"/>
            <a:ext cx="7083573" cy="3672408"/>
          </a:xfrm>
        </p:spPr>
        <p:txBody>
          <a:bodyPr/>
          <a:lstStyle/>
          <a:p>
            <a:pPr eaLnBrk="1" hangingPunct="1">
              <a:spcAft>
                <a:spcPts val="1800"/>
              </a:spcAft>
              <a:buSzPct val="80000"/>
              <a:buFont typeface="Courier New" panose="02070309020205020404" pitchFamily="49" charset="0"/>
              <a:buChar char="o"/>
            </a:pPr>
            <a:r>
              <a:rPr lang="en-CA" altLang="fr-FR" dirty="0"/>
              <a:t>For finding references,</a:t>
            </a:r>
            <a:r>
              <a:rPr lang="en-CA" altLang="fr-FR" dirty="0">
                <a:solidFill>
                  <a:srgbClr val="FF0000"/>
                </a:solidFill>
              </a:rPr>
              <a:t> </a:t>
            </a:r>
            <a:r>
              <a:rPr lang="en-CA" altLang="fr-FR" dirty="0"/>
              <a:t>primarily from academic journals, citing a specific author or article.</a:t>
            </a:r>
          </a:p>
          <a:p>
            <a:pPr eaLnBrk="1" hangingPunct="1">
              <a:spcAft>
                <a:spcPts val="1800"/>
              </a:spcAft>
              <a:buSzPct val="80000"/>
              <a:buFont typeface="Courier New" panose="02070309020205020404" pitchFamily="49" charset="0"/>
              <a:buChar char="o"/>
            </a:pPr>
            <a:r>
              <a:rPr lang="en-CA" altLang="fr-FR" dirty="0"/>
              <a:t>For finding other authors and institutions working in your field.</a:t>
            </a:r>
          </a:p>
          <a:p>
            <a:pPr eaLnBrk="1" hangingPunct="1">
              <a:spcAft>
                <a:spcPts val="1800"/>
              </a:spcAft>
              <a:buSzPct val="80000"/>
              <a:buFont typeface="Courier New" panose="02070309020205020404" pitchFamily="49" charset="0"/>
              <a:buChar char="o"/>
            </a:pPr>
            <a:r>
              <a:rPr lang="en-CA" altLang="fr-FR" dirty="0"/>
              <a:t>Contains tools to analyze results.</a:t>
            </a:r>
          </a:p>
          <a:p>
            <a:pPr eaLnBrk="1" hangingPunct="1">
              <a:spcAft>
                <a:spcPts val="1800"/>
              </a:spcAft>
              <a:buSzPct val="80000"/>
              <a:buFont typeface="Courier New" panose="02070309020205020404" pitchFamily="49" charset="0"/>
              <a:buChar char="o"/>
            </a:pPr>
            <a:r>
              <a:rPr lang="en-CA" altLang="fr-FR" dirty="0"/>
              <a:t>Includes links to online tutorials</a:t>
            </a:r>
            <a:r>
              <a:rPr lang="fr-CA" altLang="fr-FR" dirty="0"/>
              <a:t>.</a:t>
            </a:r>
          </a:p>
        </p:txBody>
      </p:sp>
      <p:sp>
        <p:nvSpPr>
          <p:cNvPr id="46083" name="Espace réservé du numéro de diapositive 4"/>
          <p:cNvSpPr txBox="1">
            <a:spLocks/>
          </p:cNvSpPr>
          <p:nvPr>
            <p:custDataLst>
              <p:tags r:id="rId3"/>
            </p:custDataLst>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lgn="ctr" eaLnBrk="1" hangingPunct="1">
              <a:spcBef>
                <a:spcPct val="0"/>
              </a:spcBef>
              <a:buClrTx/>
              <a:buSzTx/>
              <a:buFontTx/>
              <a:buNone/>
            </a:pPr>
            <a:fld id="{D21896BA-33A2-400C-8B73-D6C50CDA2CC6}" type="slidenum">
              <a:rPr lang="fr-BE" altLang="fr-FR" sz="1400" b="1">
                <a:solidFill>
                  <a:srgbClr val="FFFFFF"/>
                </a:solidFill>
              </a:rPr>
              <a:pPr algn="ctr" eaLnBrk="1" hangingPunct="1">
                <a:spcBef>
                  <a:spcPct val="0"/>
                </a:spcBef>
                <a:buClrTx/>
                <a:buSzTx/>
                <a:buFontTx/>
                <a:buNone/>
              </a:pPr>
              <a:t>20</a:t>
            </a:fld>
            <a:endParaRPr lang="fr-BE" altLang="fr-FR" sz="1400" b="1">
              <a:solidFill>
                <a:srgbClr val="FFFFFF"/>
              </a:solidFill>
            </a:endParaRPr>
          </a:p>
        </p:txBody>
      </p:sp>
      <p:sp>
        <p:nvSpPr>
          <p:cNvPr id="7" name="Titre 1"/>
          <p:cNvSpPr txBox="1">
            <a:spLocks/>
          </p:cNvSpPr>
          <p:nvPr>
            <p:custDataLst>
              <p:tags r:id="rId4"/>
            </p:custDataLst>
          </p:nvPr>
        </p:nvSpPr>
        <p:spPr>
          <a:xfrm>
            <a:off x="611189" y="836711"/>
            <a:ext cx="4968924" cy="504057"/>
          </a:xfrm>
          <a:prstGeom prst="rect">
            <a:avLst/>
          </a:prstGeom>
        </p:spPr>
        <p:txBody>
          <a:bodyPr anchor="b">
            <a:normAutofit fontScale="92500" lnSpcReduction="10000"/>
          </a:bodyPr>
          <a:lstStyle/>
          <a:p>
            <a:pPr algn="ctr">
              <a:defRPr/>
            </a:pPr>
            <a:r>
              <a:rPr lang="en-CA" sz="3200" b="1" cap="small" dirty="0">
                <a:solidFill>
                  <a:schemeClr val="accent1"/>
                </a:solidFill>
                <a:latin typeface="+mj-lt"/>
                <a:ea typeface="+mj-ea"/>
                <a:cs typeface="+mj-cs"/>
              </a:rPr>
              <a:t>Cited Reference Search in  </a:t>
            </a:r>
          </a:p>
        </p:txBody>
      </p:sp>
      <p:pic>
        <p:nvPicPr>
          <p:cNvPr id="8" name="Image 7"/>
          <p:cNvPicPr>
            <a:picLocks noChangeAspect="1"/>
          </p:cNvPicPr>
          <p:nvPr>
            <p:custDataLst>
              <p:tags r:id="rId5"/>
            </p:custDataLst>
          </p:nvPr>
        </p:nvPicPr>
        <p:blipFill rotWithShape="1">
          <a:blip r:embed="rId8"/>
          <a:srcRect l="1246" t="25370" r="79544" b="68274"/>
          <a:stretch/>
        </p:blipFill>
        <p:spPr>
          <a:xfrm>
            <a:off x="5250725" y="764704"/>
            <a:ext cx="2863145" cy="592115"/>
          </a:xfrm>
          <a:prstGeom prst="rect">
            <a:avLst/>
          </a:prstGeom>
        </p:spPr>
      </p:pic>
    </p:spTree>
    <p:custDataLst>
      <p:tags r:id="rId1"/>
    </p:custDataLst>
    <p:extLst>
      <p:ext uri="{BB962C8B-B14F-4D97-AF65-F5344CB8AC3E}">
        <p14:creationId xmlns:p14="http://schemas.microsoft.com/office/powerpoint/2010/main" val="2229888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custDataLst>
              <p:tags r:id="rId2"/>
            </p:custDataLst>
          </p:nvPr>
        </p:nvSpPr>
        <p:spPr/>
        <p:txBody>
          <a:bodyPr/>
          <a:lstStyle/>
          <a:p>
            <a:pPr>
              <a:defRPr/>
            </a:pPr>
            <a:fld id="{2D08224B-BD63-4348-AEA3-D3E29FD851C2}" type="slidenum">
              <a:rPr lang="fr-BE" altLang="fr-FR" smtClean="0"/>
              <a:pPr>
                <a:defRPr/>
              </a:pPr>
              <a:t>21</a:t>
            </a:fld>
            <a:endParaRPr lang="fr-BE" altLang="fr-FR"/>
          </a:p>
        </p:txBody>
      </p:sp>
      <p:graphicFrame>
        <p:nvGraphicFramePr>
          <p:cNvPr id="5" name="Espace réservé du contenu 5"/>
          <p:cNvGraphicFramePr>
            <a:graphicFrameLocks noGrp="1"/>
          </p:cNvGraphicFramePr>
          <p:nvPr>
            <p:ph idx="1"/>
            <p:custDataLst>
              <p:tags r:id="rId3"/>
            </p:custDataLst>
            <p:extLst>
              <p:ext uri="{D42A27DB-BD31-4B8C-83A1-F6EECF244321}">
                <p14:modId xmlns:p14="http://schemas.microsoft.com/office/powerpoint/2010/main" val="1780232024"/>
              </p:ext>
            </p:extLst>
          </p:nvPr>
        </p:nvGraphicFramePr>
        <p:xfrm>
          <a:off x="179510" y="596196"/>
          <a:ext cx="8438016" cy="6073164"/>
        </p:xfrm>
        <a:graphic>
          <a:graphicData uri="http://schemas.openxmlformats.org/drawingml/2006/table">
            <a:tbl>
              <a:tblPr firstRow="1" bandRow="1">
                <a:tableStyleId>{69012ECD-51FC-41F1-AA8D-1B2483CD663E}</a:tableStyleId>
              </a:tblPr>
              <a:tblGrid>
                <a:gridCol w="4219008">
                  <a:extLst>
                    <a:ext uri="{9D8B030D-6E8A-4147-A177-3AD203B41FA5}">
                      <a16:colId xmlns:a16="http://schemas.microsoft.com/office/drawing/2014/main" val="20000"/>
                    </a:ext>
                  </a:extLst>
                </a:gridCol>
                <a:gridCol w="4219008">
                  <a:extLst>
                    <a:ext uri="{9D8B030D-6E8A-4147-A177-3AD203B41FA5}">
                      <a16:colId xmlns:a16="http://schemas.microsoft.com/office/drawing/2014/main" val="20001"/>
                    </a:ext>
                  </a:extLst>
                </a:gridCol>
              </a:tblGrid>
              <a:tr h="643761">
                <a:tc>
                  <a:txBody>
                    <a:bodyPr/>
                    <a:lstStyle/>
                    <a:p>
                      <a:pPr algn="ctr"/>
                      <a:r>
                        <a:rPr lang="en-CA" sz="2400" noProof="0"/>
                        <a:t>Google Scholar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2400" noProof="0"/>
                        <a:t>Specialized Databases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00380">
                <a:tc>
                  <a:txBody>
                    <a:bodyPr/>
                    <a:lstStyle/>
                    <a:p>
                      <a:pPr marL="285750" indent="-285750" algn="l">
                        <a:buClrTx/>
                        <a:buFont typeface="Wingdings" panose="05000000000000000000" pitchFamily="2" charset="2"/>
                        <a:buChar char="§"/>
                      </a:pPr>
                      <a:r>
                        <a:rPr lang="en-CA" sz="2000" noProof="0">
                          <a:solidFill>
                            <a:srgbClr val="00B050"/>
                          </a:solidFill>
                        </a:rPr>
                        <a:t>Useful when you know what you are looking for</a:t>
                      </a:r>
                      <a:r>
                        <a:rPr lang="en-CA" sz="2000" baseline="0" noProof="0">
                          <a:solidFill>
                            <a:srgbClr val="00B050"/>
                          </a:solidFill>
                        </a:rPr>
                        <a:t> </a:t>
                      </a:r>
                      <a:endParaRPr lang="en-CA" sz="2000" noProof="0">
                        <a:solidFill>
                          <a:srgbClr val="00B05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CA" sz="2000" noProof="0">
                          <a:solidFill>
                            <a:srgbClr val="00B050"/>
                          </a:solidFill>
                        </a:rPr>
                        <a:t>Perform a search by topic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41401">
                <a:tc>
                  <a:txBody>
                    <a:bodyPr/>
                    <a:lstStyle/>
                    <a:p>
                      <a:pPr marL="285750" indent="-285750">
                        <a:buClrTx/>
                        <a:buFont typeface="Wingdings" pitchFamily="2" charset="2"/>
                        <a:buChar char="§"/>
                      </a:pPr>
                      <a:r>
                        <a:rPr lang="en-CA" sz="2000" noProof="0">
                          <a:solidFill>
                            <a:srgbClr val="00B050"/>
                          </a:solidFill>
                          <a:latin typeface="+mn-lt"/>
                        </a:rPr>
                        <a:t>Find missing bibliographical information</a:t>
                      </a:r>
                      <a:r>
                        <a:rPr lang="en-CA" sz="2000" baseline="0" noProof="0">
                          <a:solidFill>
                            <a:srgbClr val="00B050"/>
                          </a:solidFill>
                          <a:latin typeface="+mn-lt"/>
                        </a:rPr>
                        <a:t> </a:t>
                      </a:r>
                      <a:r>
                        <a:rPr lang="en-CA" sz="2000" noProof="0">
                          <a:solidFill>
                            <a:srgbClr val="00B050"/>
                          </a:solidFill>
                          <a:latin typeface="+mn-lt"/>
                        </a:rPr>
                        <a:t>to complete a reference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indent="-342900" algn="l">
                        <a:buClrTx/>
                        <a:buFont typeface="Wingdings" panose="05000000000000000000" pitchFamily="2" charset="2"/>
                        <a:buChar char="§"/>
                      </a:pPr>
                      <a:r>
                        <a:rPr lang="en-CA" sz="2000" noProof="0">
                          <a:solidFill>
                            <a:srgbClr val="00B050"/>
                          </a:solidFill>
                        </a:rPr>
                        <a:t>Allow complex searches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41401">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CA" sz="2000" strike="noStrike" kern="1200" baseline="0" noProof="0">
                          <a:solidFill>
                            <a:srgbClr val="00B050"/>
                          </a:solidFill>
                          <a:latin typeface="+mn-lt"/>
                          <a:ea typeface="+mn-ea"/>
                          <a:cs typeface="+mn-cs"/>
                        </a:rPr>
                        <a:t>Find conference papers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CA" sz="2000" baseline="0" noProof="0">
                          <a:solidFill>
                            <a:srgbClr val="00B050"/>
                          </a:solidFill>
                        </a:rPr>
                        <a:t>Reliable and stable body of articles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41401">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CA" sz="2000" noProof="0">
                          <a:solidFill>
                            <a:srgbClr val="00B050"/>
                          </a:solidFill>
                        </a:rPr>
                        <a:t>Perform a cited reference</a:t>
                      </a:r>
                      <a:r>
                        <a:rPr lang="en-CA" sz="2000" baseline="0" noProof="0">
                          <a:solidFill>
                            <a:srgbClr val="00B050"/>
                          </a:solidFill>
                        </a:rPr>
                        <a:t> search</a:t>
                      </a:r>
                      <a:endParaRPr lang="en-CA" sz="2000" noProof="0">
                        <a:solidFill>
                          <a:srgbClr val="00B05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CA" sz="2000" noProof="0">
                          <a:solidFill>
                            <a:srgbClr val="00B050"/>
                          </a:solidFill>
                        </a:rPr>
                        <a:t>Perform a cited reference</a:t>
                      </a:r>
                      <a:r>
                        <a:rPr lang="en-CA" sz="2000" baseline="0" noProof="0">
                          <a:solidFill>
                            <a:srgbClr val="00B050"/>
                          </a:solidFill>
                        </a:rPr>
                        <a:t> search </a:t>
                      </a:r>
                      <a:r>
                        <a:rPr lang="en-CA" sz="2000" b="1" baseline="0" noProof="0">
                          <a:solidFill>
                            <a:srgbClr val="00B050"/>
                          </a:solidFill>
                        </a:rPr>
                        <a:t>in some of them</a:t>
                      </a:r>
                      <a:endParaRPr lang="en-CA" sz="2000" b="1" noProof="0">
                        <a:solidFill>
                          <a:srgbClr val="00B05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41401">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CA" sz="2000" noProof="0">
                          <a:solidFill>
                            <a:srgbClr val="FF0000"/>
                          </a:solidFill>
                          <a:latin typeface="+mn-lt"/>
                        </a:rPr>
                        <a:t>No list of sources</a:t>
                      </a:r>
                      <a:endParaRPr lang="en-CA" sz="2000" noProof="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CA" sz="2000" noProof="0">
                          <a:solidFill>
                            <a:srgbClr val="00B050"/>
                          </a:solidFill>
                        </a:rPr>
                        <a:t>List</a:t>
                      </a:r>
                      <a:r>
                        <a:rPr lang="en-CA" sz="2000" baseline="0" noProof="0">
                          <a:solidFill>
                            <a:srgbClr val="00B050"/>
                          </a:solidFill>
                        </a:rPr>
                        <a:t> the indexed sources (journals)</a:t>
                      </a:r>
                      <a:endParaRPr lang="en-CA" sz="2000" noProof="0">
                        <a:solidFill>
                          <a:srgbClr val="00B05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41401">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CA" sz="2000" strike="noStrike" baseline="0" noProof="0">
                          <a:solidFill>
                            <a:srgbClr val="FF0000"/>
                          </a:solidFill>
                        </a:rPr>
                        <a:t>Few search and filter capabilities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ClrTx/>
                        <a:buFont typeface="Wingdings" panose="05000000000000000000" pitchFamily="2" charset="2"/>
                        <a:buChar char="§"/>
                      </a:pPr>
                      <a:r>
                        <a:rPr lang="en-CA" sz="2000" noProof="0">
                          <a:solidFill>
                            <a:srgbClr val="FF0000"/>
                          </a:solidFill>
                        </a:rPr>
                        <a:t>Usually paid subscriptions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641401">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CA" sz="2000" strike="noStrike" kern="1200" baseline="0" noProof="0">
                          <a:solidFill>
                            <a:srgbClr val="FF0000"/>
                          </a:solidFill>
                          <a:latin typeface="+mn-lt"/>
                          <a:ea typeface="+mn-ea"/>
                          <a:cs typeface="+mn-cs"/>
                        </a:rPr>
                        <a:t>Irregular updates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ClrTx/>
                        <a:buFont typeface="Wingdings" panose="05000000000000000000" pitchFamily="2" charset="2"/>
                        <a:buChar char="§"/>
                      </a:pPr>
                      <a:r>
                        <a:rPr lang="en-CA" sz="2000" noProof="0">
                          <a:solidFill>
                            <a:srgbClr val="FF0000"/>
                          </a:solidFill>
                        </a:rPr>
                        <a:t>Search interfaces generally not so intuitive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641401">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CA" sz="2000" noProof="0">
                          <a:solidFill>
                            <a:srgbClr val="FF0000"/>
                          </a:solidFill>
                        </a:rPr>
                        <a:t>Duplicates and false references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ClrTx/>
                        <a:buFont typeface="Wingdings" panose="05000000000000000000" pitchFamily="2" charset="2"/>
                        <a:buChar char="§"/>
                      </a:pPr>
                      <a:r>
                        <a:rPr lang="en-CA" sz="2000" noProof="0" dirty="0">
                          <a:solidFill>
                            <a:srgbClr val="FF0000"/>
                          </a:solidFill>
                        </a:rPr>
                        <a:t>Usually do not include an </a:t>
                      </a:r>
                    </a:p>
                    <a:p>
                      <a:pPr marL="0" indent="0" algn="l">
                        <a:buClrTx/>
                        <a:buFont typeface="Wingdings" panose="05000000000000000000" pitchFamily="2" charset="2"/>
                        <a:buNone/>
                      </a:pPr>
                      <a:r>
                        <a:rPr lang="en-CA" sz="2000" noProof="0" dirty="0">
                          <a:solidFill>
                            <a:srgbClr val="FF0000"/>
                          </a:solidFill>
                        </a:rPr>
                        <a:t>     automatic spelling corrector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6" name="Text Box 4"/>
          <p:cNvSpPr txBox="1">
            <a:spLocks noChangeArrowheads="1"/>
          </p:cNvSpPr>
          <p:nvPr>
            <p:custDataLst>
              <p:tags r:id="rId4"/>
            </p:custDataLst>
          </p:nvPr>
        </p:nvSpPr>
        <p:spPr bwMode="auto">
          <a:xfrm>
            <a:off x="1141919" y="0"/>
            <a:ext cx="6592711" cy="647700"/>
          </a:xfrm>
          <a:prstGeom prst="rect">
            <a:avLst/>
          </a:prstGeom>
          <a:noFill/>
          <a:ln w="9525">
            <a:noFill/>
            <a:miter lim="800000"/>
            <a:headEnd/>
            <a:tailEnd/>
          </a:ln>
        </p:spPr>
        <p:txBody>
          <a:bodyPr/>
          <a:lstStyle/>
          <a:p>
            <a:pPr marL="547688" indent="-411163" algn="ctr" eaLnBrk="0" hangingPunct="0">
              <a:spcAft>
                <a:spcPct val="20000"/>
              </a:spcAft>
              <a:buClr>
                <a:srgbClr val="000099"/>
              </a:buClr>
              <a:defRPr/>
            </a:pPr>
            <a:r>
              <a:rPr lang="en-CA" sz="3200" b="1" cap="small">
                <a:solidFill>
                  <a:schemeClr val="accent1"/>
                </a:solidFill>
                <a:latin typeface="+mj-lt"/>
                <a:ea typeface="+mj-ea"/>
                <a:cs typeface="+mj-cs"/>
              </a:rPr>
              <a:t>summary</a:t>
            </a:r>
          </a:p>
        </p:txBody>
      </p:sp>
    </p:spTree>
    <p:custDataLst>
      <p:tags r:id="rId1"/>
    </p:custDataLst>
    <p:extLst>
      <p:ext uri="{BB962C8B-B14F-4D97-AF65-F5344CB8AC3E}">
        <p14:creationId xmlns:p14="http://schemas.microsoft.com/office/powerpoint/2010/main" val="1057096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2"/>
            </p:custDataLst>
          </p:nvPr>
        </p:nvSpPr>
        <p:spPr>
          <a:xfrm>
            <a:off x="611188" y="115888"/>
            <a:ext cx="7921625" cy="792832"/>
          </a:xfrm>
        </p:spPr>
        <p:txBody>
          <a:bodyPr>
            <a:normAutofit/>
          </a:bodyPr>
          <a:lstStyle/>
          <a:p>
            <a:pPr algn="ctr" eaLnBrk="1" fontAlgn="auto" hangingPunct="1">
              <a:spcAft>
                <a:spcPts val="0"/>
              </a:spcAft>
              <a:defRPr/>
            </a:pPr>
            <a:r>
              <a:rPr lang="fr-CA" sz="3200" b="1" dirty="0">
                <a:solidFill>
                  <a:srgbClr val="0070C0"/>
                </a:solidFill>
              </a:rPr>
              <a:t>Objectives  </a:t>
            </a:r>
          </a:p>
        </p:txBody>
      </p:sp>
      <p:sp>
        <p:nvSpPr>
          <p:cNvPr id="24579" name="Espace réservé du contenu 2"/>
          <p:cNvSpPr>
            <a:spLocks noGrp="1"/>
          </p:cNvSpPr>
          <p:nvPr>
            <p:ph sz="quarter" idx="1"/>
            <p:custDataLst>
              <p:tags r:id="rId3"/>
            </p:custDataLst>
          </p:nvPr>
        </p:nvSpPr>
        <p:spPr>
          <a:xfrm>
            <a:off x="611188" y="1196752"/>
            <a:ext cx="7921625" cy="4693196"/>
          </a:xfrm>
        </p:spPr>
        <p:txBody>
          <a:bodyPr/>
          <a:lstStyle/>
          <a:p>
            <a:pPr eaLnBrk="1" hangingPunct="1">
              <a:spcAft>
                <a:spcPts val="1800"/>
              </a:spcAft>
            </a:pPr>
            <a:r>
              <a:rPr lang="en-CA" altLang="fr-FR" dirty="0"/>
              <a:t>Learn about the main methods and resources to find scientific information</a:t>
            </a:r>
          </a:p>
          <a:p>
            <a:pPr eaLnBrk="1" hangingPunct="1">
              <a:spcAft>
                <a:spcPts val="1800"/>
              </a:spcAft>
            </a:pPr>
            <a:r>
              <a:rPr lang="en-CA" altLang="fr-FR" dirty="0"/>
              <a:t>Perform a cited reference search</a:t>
            </a:r>
          </a:p>
        </p:txBody>
      </p:sp>
      <p:sp>
        <p:nvSpPr>
          <p:cNvPr id="24580" name="Espace réservé du numéro de diapositive 4"/>
          <p:cNvSpPr txBox="1">
            <a:spLocks/>
          </p:cNvSpPr>
          <p:nvPr>
            <p:custDataLst>
              <p:tags r:id="rId4"/>
            </p:custDataLst>
          </p:nvPr>
        </p:nvSpPr>
        <p:spPr bwMode="auto">
          <a:xfrm>
            <a:off x="8243888" y="5732463"/>
            <a:ext cx="3667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lgn="ctr" eaLnBrk="1" hangingPunct="1">
              <a:spcBef>
                <a:spcPct val="0"/>
              </a:spcBef>
              <a:buClrTx/>
              <a:buSzTx/>
              <a:buFontTx/>
              <a:buNone/>
            </a:pPr>
            <a:fld id="{28840F51-65BF-425E-92E1-86DCAB02ECD9}" type="slidenum">
              <a:rPr lang="fr-BE" altLang="fr-FR" sz="1400" b="1">
                <a:solidFill>
                  <a:schemeClr val="bg1"/>
                </a:solidFill>
              </a:rPr>
              <a:pPr algn="ctr" eaLnBrk="1" hangingPunct="1">
                <a:spcBef>
                  <a:spcPct val="0"/>
                </a:spcBef>
                <a:buClrTx/>
                <a:buSzTx/>
                <a:buFontTx/>
                <a:buNone/>
              </a:pPr>
              <a:t>3</a:t>
            </a:fld>
            <a:endParaRPr lang="fr-BE" altLang="fr-FR" sz="1400" b="1">
              <a:solidFill>
                <a:schemeClr val="bg1"/>
              </a:solidFill>
            </a:endParaRPr>
          </a:p>
        </p:txBody>
      </p:sp>
    </p:spTree>
    <p:custDataLst>
      <p:tags r:id="rId1"/>
    </p:custDataLst>
    <p:extLst>
      <p:ext uri="{BB962C8B-B14F-4D97-AF65-F5344CB8AC3E}">
        <p14:creationId xmlns:p14="http://schemas.microsoft.com/office/powerpoint/2010/main" val="2363687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c plein 8"/>
          <p:cNvSpPr/>
          <p:nvPr>
            <p:custDataLst>
              <p:tags r:id="rId2"/>
            </p:custDataLst>
          </p:nvPr>
        </p:nvSpPr>
        <p:spPr>
          <a:xfrm>
            <a:off x="4357686" y="1261653"/>
            <a:ext cx="2214578" cy="2406660"/>
          </a:xfrm>
          <a:prstGeom prst="blockArc">
            <a:avLst>
              <a:gd name="adj1" fmla="val 16104716"/>
              <a:gd name="adj2" fmla="val 21594360"/>
              <a:gd name="adj3" fmla="val 4637"/>
            </a:avLst>
          </a:prstGeom>
          <a:scene3d>
            <a:camera prst="orthographicFront"/>
            <a:lightRig rig="chilly" dir="t"/>
          </a:scene3d>
          <a:sp3d z="-70000" extrusionH="1700" prstMaterial="translucentPowder">
            <a:bevelT w="25400" h="6350" prst="softRound"/>
            <a:bevelB w="0" h="0" prst="convex"/>
          </a:sp3d>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6" name="Arc plein 5"/>
          <p:cNvSpPr/>
          <p:nvPr>
            <p:custDataLst>
              <p:tags r:id="rId3"/>
            </p:custDataLst>
          </p:nvPr>
        </p:nvSpPr>
        <p:spPr>
          <a:xfrm>
            <a:off x="2643174" y="1261653"/>
            <a:ext cx="2143140" cy="2357454"/>
          </a:xfrm>
          <a:prstGeom prst="blockArc">
            <a:avLst>
              <a:gd name="adj1" fmla="val 10805640"/>
              <a:gd name="adj2" fmla="val 16104725"/>
              <a:gd name="adj3" fmla="val 4637"/>
            </a:avLst>
          </a:prstGeom>
          <a:scene3d>
            <a:camera prst="orthographicFront"/>
            <a:lightRig rig="chilly" dir="t"/>
          </a:scene3d>
          <a:sp3d z="-70000" extrusionH="1700" prstMaterial="translucentPowder">
            <a:bevelT w="25400" h="6350" prst="softRound"/>
            <a:bevelB w="0" h="0" prst="convex"/>
          </a:sp3d>
        </p:spPr>
        <p:style>
          <a:lnRef idx="0">
            <a:schemeClr val="lt1">
              <a:hueOff val="0"/>
              <a:satOff val="0"/>
              <a:lumOff val="0"/>
              <a:alphaOff val="0"/>
            </a:schemeClr>
          </a:lnRef>
          <a:fillRef idx="1">
            <a:schemeClr val="accent3">
              <a:hueOff val="-13803598"/>
              <a:satOff val="-36385"/>
              <a:lumOff val="-9412"/>
              <a:alphaOff val="0"/>
            </a:schemeClr>
          </a:fillRef>
          <a:effectRef idx="0">
            <a:schemeClr val="accent3">
              <a:hueOff val="-13803598"/>
              <a:satOff val="-36385"/>
              <a:lumOff val="-9412"/>
              <a:alphaOff val="0"/>
            </a:schemeClr>
          </a:effectRef>
          <a:fontRef idx="minor">
            <a:schemeClr val="lt1"/>
          </a:fontRef>
        </p:style>
      </p:sp>
      <p:sp>
        <p:nvSpPr>
          <p:cNvPr id="7" name="Arc plein 6"/>
          <p:cNvSpPr/>
          <p:nvPr>
            <p:custDataLst>
              <p:tags r:id="rId4"/>
            </p:custDataLst>
          </p:nvPr>
        </p:nvSpPr>
        <p:spPr>
          <a:xfrm>
            <a:off x="2571736" y="2904727"/>
            <a:ext cx="2276455" cy="2428892"/>
          </a:xfrm>
          <a:prstGeom prst="blockArc">
            <a:avLst>
              <a:gd name="adj1" fmla="val 5400000"/>
              <a:gd name="adj2" fmla="val 10800000"/>
              <a:gd name="adj3" fmla="val 4637"/>
            </a:avLst>
          </a:prstGeom>
          <a:scene3d>
            <a:camera prst="orthographicFront"/>
            <a:lightRig rig="chilly" dir="t"/>
          </a:scene3d>
          <a:sp3d z="-70000" extrusionH="1700" prstMaterial="translucentPowder">
            <a:bevelT w="25400" h="6350" prst="softRound"/>
            <a:bevelB w="0" h="0" prst="convex"/>
          </a:sp3d>
        </p:spPr>
        <p:style>
          <a:lnRef idx="0">
            <a:schemeClr val="lt1">
              <a:hueOff val="0"/>
              <a:satOff val="0"/>
              <a:lumOff val="0"/>
              <a:alphaOff val="0"/>
            </a:schemeClr>
          </a:lnRef>
          <a:fillRef idx="1">
            <a:schemeClr val="accent3">
              <a:hueOff val="-9202399"/>
              <a:satOff val="-24257"/>
              <a:lumOff val="-6275"/>
              <a:alphaOff val="0"/>
            </a:schemeClr>
          </a:fillRef>
          <a:effectRef idx="0">
            <a:schemeClr val="accent3">
              <a:hueOff val="-9202399"/>
              <a:satOff val="-24257"/>
              <a:lumOff val="-6275"/>
              <a:alphaOff val="0"/>
            </a:schemeClr>
          </a:effectRef>
          <a:fontRef idx="minor">
            <a:schemeClr val="lt1"/>
          </a:fontRef>
        </p:style>
      </p:sp>
      <p:sp>
        <p:nvSpPr>
          <p:cNvPr id="8" name="Arc plein 7"/>
          <p:cNvSpPr/>
          <p:nvPr>
            <p:custDataLst>
              <p:tags r:id="rId5"/>
            </p:custDataLst>
          </p:nvPr>
        </p:nvSpPr>
        <p:spPr>
          <a:xfrm>
            <a:off x="4214810" y="2904727"/>
            <a:ext cx="2357454" cy="2500330"/>
          </a:xfrm>
          <a:prstGeom prst="blockArc">
            <a:avLst>
              <a:gd name="adj1" fmla="val 0"/>
              <a:gd name="adj2" fmla="val 5400000"/>
              <a:gd name="adj3" fmla="val 4637"/>
            </a:avLst>
          </a:prstGeom>
          <a:scene3d>
            <a:camera prst="orthographicFront"/>
            <a:lightRig rig="chilly" dir="t"/>
          </a:scene3d>
          <a:sp3d z="-70000" extrusionH="1700" prstMaterial="translucentPowder">
            <a:bevelT w="25400" h="6350" prst="softRound"/>
            <a:bevelB w="0" h="0" prst="convex"/>
          </a:sp3d>
        </p:spPr>
        <p:style>
          <a:lnRef idx="0">
            <a:schemeClr val="lt1">
              <a:hueOff val="0"/>
              <a:satOff val="0"/>
              <a:lumOff val="0"/>
              <a:alphaOff val="0"/>
            </a:schemeClr>
          </a:lnRef>
          <a:fillRef idx="1">
            <a:schemeClr val="accent3">
              <a:hueOff val="-4601200"/>
              <a:satOff val="-12128"/>
              <a:lumOff val="-3137"/>
              <a:alphaOff val="0"/>
            </a:schemeClr>
          </a:fillRef>
          <a:effectRef idx="0">
            <a:schemeClr val="accent3">
              <a:hueOff val="-4601200"/>
              <a:satOff val="-12128"/>
              <a:lumOff val="-3137"/>
              <a:alphaOff val="0"/>
            </a:schemeClr>
          </a:effectRef>
          <a:fontRef idx="minor">
            <a:schemeClr val="lt1"/>
          </a:fontRef>
        </p:style>
      </p:sp>
      <p:sp>
        <p:nvSpPr>
          <p:cNvPr id="23" name="Ellipse 22"/>
          <p:cNvSpPr/>
          <p:nvPr>
            <p:custDataLst>
              <p:tags r:id="rId6"/>
            </p:custDataLst>
          </p:nvPr>
        </p:nvSpPr>
        <p:spPr>
          <a:xfrm>
            <a:off x="3625624" y="2420221"/>
            <a:ext cx="1895862" cy="1913266"/>
          </a:xfrm>
          <a:prstGeom prst="ellipse">
            <a:avLst/>
          </a:prstGeom>
          <a:solidFill>
            <a:srgbClr val="FFFF66"/>
          </a:solidFill>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grpSp>
        <p:nvGrpSpPr>
          <p:cNvPr id="2" name="Groupe 10"/>
          <p:cNvGrpSpPr/>
          <p:nvPr>
            <p:custDataLst>
              <p:tags r:id="rId7"/>
            </p:custDataLst>
          </p:nvPr>
        </p:nvGrpSpPr>
        <p:grpSpPr>
          <a:xfrm>
            <a:off x="3714744" y="548680"/>
            <a:ext cx="1677512" cy="1641667"/>
            <a:chOff x="2643201" y="-142867"/>
            <a:chExt cx="1677512" cy="1641667"/>
          </a:xfrm>
          <a:effectLst>
            <a:glow rad="228600">
              <a:schemeClr val="accent3">
                <a:satMod val="175000"/>
                <a:alpha val="40000"/>
              </a:schemeClr>
            </a:glow>
          </a:effectLst>
          <a:scene3d>
            <a:camera prst="orthographicFront"/>
            <a:lightRig rig="chilly" dir="t"/>
          </a:scene3d>
        </p:grpSpPr>
        <p:sp>
          <p:nvSpPr>
            <p:cNvPr id="21" name="Ellipse 20"/>
            <p:cNvSpPr/>
            <p:nvPr/>
          </p:nvSpPr>
          <p:spPr>
            <a:xfrm>
              <a:off x="2643201" y="-142867"/>
              <a:ext cx="1677512" cy="1641667"/>
            </a:xfrm>
            <a:prstGeom prst="roundRect">
              <a:avLst/>
            </a:prstGeom>
            <a:sp3d prstMaterial="translucentPowder">
              <a:bevelT w="127000" h="25400" prst="softRound"/>
            </a:sp3d>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2" name="Ellipse 10"/>
            <p:cNvSpPr/>
            <p:nvPr/>
          </p:nvSpPr>
          <p:spPr>
            <a:xfrm>
              <a:off x="2888867" y="97549"/>
              <a:ext cx="1186180" cy="1160835"/>
            </a:xfrm>
            <a:prstGeom prst="roundRect">
              <a:avLst/>
            </a:prstGeom>
            <a:sp3d/>
          </p:spPr>
          <p:style>
            <a:lnRef idx="0">
              <a:scrgbClr r="0" g="0" b="0"/>
            </a:lnRef>
            <a:fillRef idx="0">
              <a:scrgbClr r="0" g="0" b="0"/>
            </a:fillRef>
            <a:effectRef idx="0">
              <a:scrgbClr r="0" g="0" b="0"/>
            </a:effectRef>
            <a:fontRef idx="minor">
              <a:schemeClr val="lt1"/>
            </a:fontRef>
          </p:style>
          <p:txBody>
            <a:bodyPr lIns="22860" tIns="22860" rIns="22860" bIns="22860" spcCol="1270" anchor="ctr"/>
            <a:lstStyle/>
            <a:p>
              <a:pPr defTabSz="800100" eaLnBrk="1" hangingPunct="1">
                <a:lnSpc>
                  <a:spcPct val="90000"/>
                </a:lnSpc>
                <a:spcAft>
                  <a:spcPct val="35000"/>
                </a:spcAft>
                <a:defRPr/>
              </a:pPr>
              <a:endParaRPr lang="fr-CA" dirty="0"/>
            </a:p>
          </p:txBody>
        </p:sp>
      </p:grpSp>
      <p:grpSp>
        <p:nvGrpSpPr>
          <p:cNvPr id="3" name="Groupe 11"/>
          <p:cNvGrpSpPr/>
          <p:nvPr>
            <p:custDataLst>
              <p:tags r:id="rId8"/>
            </p:custDataLst>
          </p:nvPr>
        </p:nvGrpSpPr>
        <p:grpSpPr>
          <a:xfrm>
            <a:off x="5715008" y="2476099"/>
            <a:ext cx="1760854" cy="1700683"/>
            <a:chOff x="4670120" y="1836360"/>
            <a:chExt cx="1760854" cy="1700683"/>
          </a:xfrm>
          <a:scene3d>
            <a:camera prst="orthographicFront"/>
            <a:lightRig rig="chilly" dir="t"/>
          </a:scene3d>
        </p:grpSpPr>
        <p:sp>
          <p:nvSpPr>
            <p:cNvPr id="19" name="Ellipse 18"/>
            <p:cNvSpPr/>
            <p:nvPr/>
          </p:nvSpPr>
          <p:spPr>
            <a:xfrm>
              <a:off x="4670120" y="1836360"/>
              <a:ext cx="1760854" cy="1700683"/>
            </a:xfrm>
            <a:prstGeom prst="roundRect">
              <a:avLst/>
            </a:prstGeom>
            <a:sp3d prstMaterial="translucentPowder">
              <a:bevelT w="127000" h="25400" prst="softRound"/>
            </a:sp3d>
          </p:spPr>
          <p:style>
            <a:lnRef idx="0">
              <a:schemeClr val="lt1">
                <a:hueOff val="0"/>
                <a:satOff val="0"/>
                <a:lumOff val="0"/>
                <a:alphaOff val="0"/>
              </a:schemeClr>
            </a:lnRef>
            <a:fillRef idx="1">
              <a:schemeClr val="accent3">
                <a:hueOff val="-4601200"/>
                <a:satOff val="-12128"/>
                <a:lumOff val="-3137"/>
                <a:alphaOff val="0"/>
              </a:schemeClr>
            </a:fillRef>
            <a:effectRef idx="0">
              <a:schemeClr val="accent3">
                <a:hueOff val="-4601200"/>
                <a:satOff val="-12128"/>
                <a:lumOff val="-3137"/>
                <a:alphaOff val="0"/>
              </a:schemeClr>
            </a:effectRef>
            <a:fontRef idx="minor">
              <a:schemeClr val="lt1"/>
            </a:fontRef>
          </p:style>
        </p:sp>
        <p:sp>
          <p:nvSpPr>
            <p:cNvPr id="20" name="Ellipse 12"/>
            <p:cNvSpPr/>
            <p:nvPr/>
          </p:nvSpPr>
          <p:spPr>
            <a:xfrm>
              <a:off x="4927991" y="2085419"/>
              <a:ext cx="1245112" cy="1202565"/>
            </a:xfrm>
            <a:prstGeom prst="roundRect">
              <a:avLst/>
            </a:prstGeom>
            <a:sp3d/>
          </p:spPr>
          <p:style>
            <a:lnRef idx="0">
              <a:scrgbClr r="0" g="0" b="0"/>
            </a:lnRef>
            <a:fillRef idx="0">
              <a:scrgbClr r="0" g="0" b="0"/>
            </a:fillRef>
            <a:effectRef idx="0">
              <a:scrgbClr r="0" g="0" b="0"/>
            </a:effectRef>
            <a:fontRef idx="minor">
              <a:schemeClr val="lt1"/>
            </a:fontRef>
          </p:style>
          <p:txBody>
            <a:bodyPr lIns="25400" tIns="25400" rIns="25400" bIns="25400" spcCol="1270" anchor="ctr"/>
            <a:lstStyle/>
            <a:p>
              <a:pPr algn="ctr" defTabSz="889000" eaLnBrk="1" hangingPunct="1">
                <a:lnSpc>
                  <a:spcPct val="90000"/>
                </a:lnSpc>
                <a:spcAft>
                  <a:spcPct val="35000"/>
                </a:spcAft>
                <a:defRPr/>
              </a:pPr>
              <a:endParaRPr lang="fr-CA" sz="2000" b="1" dirty="0">
                <a:solidFill>
                  <a:schemeClr val="bg1"/>
                </a:solidFill>
              </a:endParaRPr>
            </a:p>
          </p:txBody>
        </p:sp>
      </p:grpSp>
      <p:grpSp>
        <p:nvGrpSpPr>
          <p:cNvPr id="4" name="Groupe 12"/>
          <p:cNvGrpSpPr/>
          <p:nvPr>
            <p:custDataLst>
              <p:tags r:id="rId9"/>
            </p:custDataLst>
          </p:nvPr>
        </p:nvGrpSpPr>
        <p:grpSpPr>
          <a:xfrm>
            <a:off x="3734799" y="4547801"/>
            <a:ext cx="1677512" cy="1610559"/>
            <a:chOff x="2698980" y="3894232"/>
            <a:chExt cx="1677512" cy="1610559"/>
          </a:xfrm>
          <a:scene3d>
            <a:camera prst="orthographicFront"/>
            <a:lightRig rig="chilly" dir="t"/>
          </a:scene3d>
        </p:grpSpPr>
        <p:sp>
          <p:nvSpPr>
            <p:cNvPr id="17" name="Ellipse 16"/>
            <p:cNvSpPr/>
            <p:nvPr/>
          </p:nvSpPr>
          <p:spPr>
            <a:xfrm>
              <a:off x="2698980" y="3894232"/>
              <a:ext cx="1677512" cy="1610559"/>
            </a:xfrm>
            <a:prstGeom prst="roundRect">
              <a:avLst/>
            </a:prstGeom>
            <a:sp3d prstMaterial="translucentPowder">
              <a:bevelT w="127000" h="25400" prst="softRound"/>
            </a:sp3d>
          </p:spPr>
          <p:style>
            <a:lnRef idx="0">
              <a:schemeClr val="lt1">
                <a:hueOff val="0"/>
                <a:satOff val="0"/>
                <a:lumOff val="0"/>
                <a:alphaOff val="0"/>
              </a:schemeClr>
            </a:lnRef>
            <a:fillRef idx="1">
              <a:schemeClr val="accent3">
                <a:hueOff val="-9202399"/>
                <a:satOff val="-24257"/>
                <a:lumOff val="-6275"/>
                <a:alphaOff val="0"/>
              </a:schemeClr>
            </a:fillRef>
            <a:effectRef idx="0">
              <a:schemeClr val="accent3">
                <a:hueOff val="-9202399"/>
                <a:satOff val="-24257"/>
                <a:lumOff val="-6275"/>
                <a:alphaOff val="0"/>
              </a:schemeClr>
            </a:effectRef>
            <a:fontRef idx="minor">
              <a:schemeClr val="lt1"/>
            </a:fontRef>
          </p:style>
        </p:sp>
        <p:sp>
          <p:nvSpPr>
            <p:cNvPr id="18" name="Ellipse 14"/>
            <p:cNvSpPr/>
            <p:nvPr/>
          </p:nvSpPr>
          <p:spPr>
            <a:xfrm>
              <a:off x="2944646" y="4130093"/>
              <a:ext cx="1186180" cy="1138837"/>
            </a:xfrm>
            <a:prstGeom prst="roundRect">
              <a:avLst/>
            </a:prstGeom>
            <a:sp3d/>
          </p:spPr>
          <p:style>
            <a:lnRef idx="0">
              <a:scrgbClr r="0" g="0" b="0"/>
            </a:lnRef>
            <a:fillRef idx="0">
              <a:scrgbClr r="0" g="0" b="0"/>
            </a:fillRef>
            <a:effectRef idx="0">
              <a:scrgbClr r="0" g="0" b="0"/>
            </a:effectRef>
            <a:fontRef idx="minor">
              <a:schemeClr val="lt1"/>
            </a:fontRef>
          </p:style>
          <p:txBody>
            <a:bodyPr lIns="25400" tIns="25400" rIns="25400" bIns="25400" spcCol="1270" anchor="ctr"/>
            <a:lstStyle/>
            <a:p>
              <a:pPr algn="ctr" defTabSz="889000" eaLnBrk="1" hangingPunct="1">
                <a:lnSpc>
                  <a:spcPct val="90000"/>
                </a:lnSpc>
                <a:spcAft>
                  <a:spcPct val="35000"/>
                </a:spcAft>
                <a:defRPr/>
              </a:pPr>
              <a:endParaRPr lang="fr-CA" sz="2000" b="1" dirty="0">
                <a:solidFill>
                  <a:schemeClr val="bg1"/>
                </a:solidFill>
              </a:endParaRPr>
            </a:p>
          </p:txBody>
        </p:sp>
      </p:grpSp>
      <p:grpSp>
        <p:nvGrpSpPr>
          <p:cNvPr id="5" name="Groupe 13"/>
          <p:cNvGrpSpPr/>
          <p:nvPr>
            <p:custDataLst>
              <p:tags r:id="rId10"/>
            </p:custDataLst>
          </p:nvPr>
        </p:nvGrpSpPr>
        <p:grpSpPr>
          <a:xfrm>
            <a:off x="1714480" y="2460546"/>
            <a:ext cx="1767078" cy="1658627"/>
            <a:chOff x="641387" y="1857387"/>
            <a:chExt cx="1767078" cy="1658627"/>
          </a:xfrm>
          <a:scene3d>
            <a:camera prst="orthographicFront"/>
            <a:lightRig rig="chilly" dir="t"/>
          </a:scene3d>
        </p:grpSpPr>
        <p:sp>
          <p:nvSpPr>
            <p:cNvPr id="15" name="Ellipse 14"/>
            <p:cNvSpPr/>
            <p:nvPr/>
          </p:nvSpPr>
          <p:spPr>
            <a:xfrm>
              <a:off x="641387" y="1857387"/>
              <a:ext cx="1767078" cy="1658627"/>
            </a:xfrm>
            <a:prstGeom prst="roundRect">
              <a:avLst/>
            </a:prstGeom>
            <a:sp3d prstMaterial="translucentPowder">
              <a:bevelT w="127000" h="25400" prst="softRound"/>
            </a:sp3d>
          </p:spPr>
          <p:style>
            <a:lnRef idx="0">
              <a:schemeClr val="lt1">
                <a:hueOff val="0"/>
                <a:satOff val="0"/>
                <a:lumOff val="0"/>
                <a:alphaOff val="0"/>
              </a:schemeClr>
            </a:lnRef>
            <a:fillRef idx="1">
              <a:schemeClr val="accent3">
                <a:hueOff val="-13803598"/>
                <a:satOff val="-36385"/>
                <a:lumOff val="-9412"/>
                <a:alphaOff val="0"/>
              </a:schemeClr>
            </a:fillRef>
            <a:effectRef idx="0">
              <a:schemeClr val="accent3">
                <a:hueOff val="-13803598"/>
                <a:satOff val="-36385"/>
                <a:lumOff val="-9412"/>
                <a:alphaOff val="0"/>
              </a:schemeClr>
            </a:effectRef>
            <a:fontRef idx="minor">
              <a:schemeClr val="lt1"/>
            </a:fontRef>
          </p:style>
        </p:sp>
        <p:sp>
          <p:nvSpPr>
            <p:cNvPr id="16" name="Ellipse 16"/>
            <p:cNvSpPr/>
            <p:nvPr/>
          </p:nvSpPr>
          <p:spPr>
            <a:xfrm>
              <a:off x="900170" y="2100287"/>
              <a:ext cx="1249512" cy="1172827"/>
            </a:xfrm>
            <a:prstGeom prst="roundRect">
              <a:avLst/>
            </a:prstGeom>
            <a:sp3d/>
          </p:spPr>
          <p:style>
            <a:lnRef idx="0">
              <a:scrgbClr r="0" g="0" b="0"/>
            </a:lnRef>
            <a:fillRef idx="0">
              <a:scrgbClr r="0" g="0" b="0"/>
            </a:fillRef>
            <a:effectRef idx="0">
              <a:scrgbClr r="0" g="0" b="0"/>
            </a:effectRef>
            <a:fontRef idx="minor">
              <a:schemeClr val="lt1"/>
            </a:fontRef>
          </p:style>
          <p:txBody>
            <a:bodyPr lIns="25400" tIns="25400" rIns="25400" bIns="25400" spcCol="1270" anchor="ctr"/>
            <a:lstStyle/>
            <a:p>
              <a:pPr algn="ctr" defTabSz="889000" eaLnBrk="1" hangingPunct="1">
                <a:lnSpc>
                  <a:spcPct val="90000"/>
                </a:lnSpc>
                <a:spcAft>
                  <a:spcPct val="35000"/>
                </a:spcAft>
                <a:defRPr/>
              </a:pPr>
              <a:endParaRPr lang="fr-CA" sz="2000" b="1" dirty="0">
                <a:solidFill>
                  <a:srgbClr val="FFFFFF"/>
                </a:solidFill>
                <a:effectLst>
                  <a:outerShdw blurRad="38100" dist="38100" dir="2700000" algn="tl">
                    <a:srgbClr val="000000">
                      <a:alpha val="43137"/>
                    </a:srgbClr>
                  </a:outerShdw>
                </a:effectLst>
              </a:endParaRPr>
            </a:p>
          </p:txBody>
        </p:sp>
      </p:grpSp>
      <p:sp>
        <p:nvSpPr>
          <p:cNvPr id="26635" name="Rectangle 24"/>
          <p:cNvSpPr>
            <a:spLocks noChangeArrowheads="1"/>
          </p:cNvSpPr>
          <p:nvPr>
            <p:custDataLst>
              <p:tags r:id="rId11"/>
            </p:custDataLst>
          </p:nvPr>
        </p:nvSpPr>
        <p:spPr bwMode="auto">
          <a:xfrm>
            <a:off x="3643313" y="904875"/>
            <a:ext cx="17859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lgn="ctr" eaLnBrk="1" hangingPunct="1">
              <a:spcBef>
                <a:spcPct val="0"/>
              </a:spcBef>
              <a:buClrTx/>
              <a:buSzTx/>
              <a:buFontTx/>
              <a:buNone/>
            </a:pPr>
            <a:r>
              <a:rPr lang="fr-CA" altLang="fr-FR" sz="2000" b="1">
                <a:latin typeface="Arial" panose="020B0604020202020204" pitchFamily="34" charset="0"/>
              </a:rPr>
              <a:t>Search by Citation</a:t>
            </a:r>
          </a:p>
        </p:txBody>
      </p:sp>
      <p:sp>
        <p:nvSpPr>
          <p:cNvPr id="26636" name="ZoneTexte 15"/>
          <p:cNvSpPr txBox="1">
            <a:spLocks noChangeArrowheads="1"/>
          </p:cNvSpPr>
          <p:nvPr>
            <p:custDataLst>
              <p:tags r:id="rId12"/>
            </p:custDataLst>
          </p:nvPr>
        </p:nvSpPr>
        <p:spPr bwMode="auto">
          <a:xfrm>
            <a:off x="5643563" y="2976563"/>
            <a:ext cx="19288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lgn="ctr" eaLnBrk="1" hangingPunct="1">
              <a:spcBef>
                <a:spcPct val="0"/>
              </a:spcBef>
              <a:buClrTx/>
              <a:buSzTx/>
              <a:buFontTx/>
              <a:buNone/>
            </a:pPr>
            <a:r>
              <a:rPr lang="fr-CA" altLang="fr-FR" sz="2000" b="1">
                <a:latin typeface="Arial" panose="020B0604020202020204" pitchFamily="34" charset="0"/>
              </a:rPr>
              <a:t>‘‘Classical Method’’</a:t>
            </a:r>
          </a:p>
        </p:txBody>
      </p:sp>
      <p:sp>
        <p:nvSpPr>
          <p:cNvPr id="26637" name="ZoneTexte 17"/>
          <p:cNvSpPr>
            <a:spLocks noChangeArrowheads="1"/>
          </p:cNvSpPr>
          <p:nvPr>
            <p:custDataLst>
              <p:tags r:id="rId13"/>
            </p:custDataLst>
          </p:nvPr>
        </p:nvSpPr>
        <p:spPr bwMode="auto">
          <a:xfrm>
            <a:off x="3709963" y="4919790"/>
            <a:ext cx="1785938" cy="78319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lgn="ctr" eaLnBrk="1" hangingPunct="1">
              <a:spcBef>
                <a:spcPct val="0"/>
              </a:spcBef>
              <a:buClrTx/>
              <a:buSzTx/>
              <a:buFontTx/>
              <a:buNone/>
            </a:pPr>
            <a:r>
              <a:rPr lang="fr-CA" altLang="fr-FR" sz="2000" b="1" dirty="0" err="1">
                <a:latin typeface="Arial" panose="020B0604020202020204" pitchFamily="34" charset="0"/>
              </a:rPr>
              <a:t>Search</a:t>
            </a:r>
            <a:r>
              <a:rPr lang="fr-CA" altLang="fr-FR" sz="2000" b="1" dirty="0">
                <a:latin typeface="Arial" panose="020B0604020202020204" pitchFamily="34" charset="0"/>
              </a:rPr>
              <a:t> by </a:t>
            </a:r>
            <a:r>
              <a:rPr lang="fr-CA" altLang="fr-FR" sz="2000" b="1" dirty="0" err="1">
                <a:latin typeface="Arial" panose="020B0604020202020204" pitchFamily="34" charset="0"/>
              </a:rPr>
              <a:t>Author</a:t>
            </a:r>
            <a:endParaRPr lang="fr-CA" altLang="fr-FR" sz="2000" b="1" dirty="0">
              <a:latin typeface="Arial" panose="020B0604020202020204" pitchFamily="34" charset="0"/>
            </a:endParaRPr>
          </a:p>
        </p:txBody>
      </p:sp>
      <p:sp>
        <p:nvSpPr>
          <p:cNvPr id="26638" name="ZoneTexte 16"/>
          <p:cNvSpPr txBox="1">
            <a:spLocks noChangeArrowheads="1"/>
          </p:cNvSpPr>
          <p:nvPr>
            <p:custDataLst>
              <p:tags r:id="rId14"/>
            </p:custDataLst>
          </p:nvPr>
        </p:nvSpPr>
        <p:spPr bwMode="auto">
          <a:xfrm>
            <a:off x="3563938" y="2762250"/>
            <a:ext cx="20002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lgn="ctr" eaLnBrk="1" hangingPunct="1">
              <a:spcBef>
                <a:spcPct val="0"/>
              </a:spcBef>
              <a:buClrTx/>
              <a:buSzTx/>
              <a:buFontTx/>
              <a:buNone/>
            </a:pPr>
            <a:r>
              <a:rPr lang="fr-CA" altLang="fr-FR" sz="2000" b="1">
                <a:latin typeface="Arial" panose="020B0604020202020204" pitchFamily="34" charset="0"/>
              </a:rPr>
              <a:t>Document Search Methods</a:t>
            </a:r>
          </a:p>
        </p:txBody>
      </p:sp>
      <p:sp>
        <p:nvSpPr>
          <p:cNvPr id="26639" name="ZoneTexte 15"/>
          <p:cNvSpPr txBox="1">
            <a:spLocks noChangeArrowheads="1"/>
          </p:cNvSpPr>
          <p:nvPr>
            <p:custDataLst>
              <p:tags r:id="rId15"/>
            </p:custDataLst>
          </p:nvPr>
        </p:nvSpPr>
        <p:spPr bwMode="auto">
          <a:xfrm>
            <a:off x="1571625" y="2762250"/>
            <a:ext cx="19288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lgn="ctr" eaLnBrk="1" hangingPunct="1">
              <a:spcBef>
                <a:spcPct val="0"/>
              </a:spcBef>
              <a:buClrTx/>
              <a:buSzTx/>
              <a:buFontTx/>
              <a:buNone/>
            </a:pPr>
            <a:r>
              <a:rPr lang="fr-CA" altLang="fr-FR" sz="2000" b="1">
                <a:latin typeface="Arial" panose="020B0604020202020204" pitchFamily="34" charset="0"/>
              </a:rPr>
              <a:t>From an Existing Bibliography</a:t>
            </a:r>
          </a:p>
        </p:txBody>
      </p:sp>
      <p:sp>
        <p:nvSpPr>
          <p:cNvPr id="26640" name="Espace réservé du numéro de diapositive 4"/>
          <p:cNvSpPr txBox="1">
            <a:spLocks/>
          </p:cNvSpPr>
          <p:nvPr>
            <p:custDataLst>
              <p:tags r:id="rId16"/>
            </p:custDataLst>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lgn="ctr" eaLnBrk="1" hangingPunct="1">
              <a:spcBef>
                <a:spcPct val="0"/>
              </a:spcBef>
              <a:buClrTx/>
              <a:buSzTx/>
              <a:buFontTx/>
              <a:buNone/>
            </a:pPr>
            <a:fld id="{9A08E3FA-52FC-41AE-A6F4-757118C44641}" type="slidenum">
              <a:rPr lang="fr-BE" altLang="fr-FR" sz="1400" b="1">
                <a:solidFill>
                  <a:srgbClr val="FFFFFF"/>
                </a:solidFill>
              </a:rPr>
              <a:pPr algn="ctr" eaLnBrk="1" hangingPunct="1">
                <a:spcBef>
                  <a:spcPct val="0"/>
                </a:spcBef>
                <a:buClrTx/>
                <a:buSzTx/>
                <a:buFontTx/>
                <a:buNone/>
              </a:pPr>
              <a:t>4</a:t>
            </a:fld>
            <a:endParaRPr lang="fr-BE" altLang="fr-FR" sz="1400" b="1">
              <a:solidFill>
                <a:srgbClr val="FFFFFF"/>
              </a:solidFill>
            </a:endParaRPr>
          </a:p>
        </p:txBody>
      </p:sp>
      <p:sp>
        <p:nvSpPr>
          <p:cNvPr id="25" name="Rectangle à coins arrondis 24"/>
          <p:cNvSpPr/>
          <p:nvPr>
            <p:custDataLst>
              <p:tags r:id="rId17"/>
            </p:custDataLst>
          </p:nvPr>
        </p:nvSpPr>
        <p:spPr>
          <a:xfrm>
            <a:off x="3678918" y="530195"/>
            <a:ext cx="1656184" cy="1656184"/>
          </a:xfrm>
          <a:prstGeom prst="roundRect">
            <a:avLst/>
          </a:prstGeom>
          <a:noFill/>
          <a:ln w="7620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Tree>
    <p:custDataLst>
      <p:tags r:id="rId1"/>
    </p:custDataLst>
    <p:extLst>
      <p:ext uri="{BB962C8B-B14F-4D97-AF65-F5344CB8AC3E}">
        <p14:creationId xmlns:p14="http://schemas.microsoft.com/office/powerpoint/2010/main" val="3080275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p:cNvGraphicFramePr>
            <a:graphicFrameLocks noGrp="1"/>
          </p:cNvGraphicFramePr>
          <p:nvPr>
            <p:ph sz="quarter" idx="1"/>
            <p:custDataLst>
              <p:tags r:id="rId2"/>
            </p:custDataLst>
            <p:extLst>
              <p:ext uri="{D42A27DB-BD31-4B8C-83A1-F6EECF244321}">
                <p14:modId xmlns:p14="http://schemas.microsoft.com/office/powerpoint/2010/main" val="825818325"/>
              </p:ext>
            </p:extLst>
          </p:nvPr>
        </p:nvGraphicFramePr>
        <p:xfrm>
          <a:off x="395536" y="1196753"/>
          <a:ext cx="8229600" cy="194421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28675" name="Espace réservé du numéro de diapositive 4"/>
          <p:cNvSpPr txBox="1">
            <a:spLocks noGrp="1"/>
          </p:cNvSpPr>
          <p:nvPr>
            <p:custDataLst>
              <p:tags r:id="rId3"/>
            </p:custDataLst>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lgn="ctr" eaLnBrk="1" hangingPunct="1">
              <a:spcBef>
                <a:spcPct val="0"/>
              </a:spcBef>
              <a:buClrTx/>
              <a:buSzTx/>
              <a:buFontTx/>
              <a:buNone/>
            </a:pPr>
            <a:fld id="{0C4EBA57-3D82-4ABF-9C40-489AB7F19485}" type="slidenum">
              <a:rPr lang="fr-BE" altLang="fr-FR" sz="1400" b="1">
                <a:solidFill>
                  <a:srgbClr val="FFFFFF"/>
                </a:solidFill>
              </a:rPr>
              <a:pPr algn="ctr" eaLnBrk="1" hangingPunct="1">
                <a:spcBef>
                  <a:spcPct val="0"/>
                </a:spcBef>
                <a:buClrTx/>
                <a:buSzTx/>
                <a:buFontTx/>
                <a:buNone/>
              </a:pPr>
              <a:t>5</a:t>
            </a:fld>
            <a:endParaRPr lang="fr-BE" altLang="fr-FR" sz="1400" b="1">
              <a:solidFill>
                <a:srgbClr val="FFFFFF"/>
              </a:solidFill>
            </a:endParaRPr>
          </a:p>
        </p:txBody>
      </p:sp>
      <p:sp>
        <p:nvSpPr>
          <p:cNvPr id="3" name="ZoneTexte 2"/>
          <p:cNvSpPr txBox="1"/>
          <p:nvPr>
            <p:custDataLst>
              <p:tags r:id="rId4"/>
            </p:custDataLst>
          </p:nvPr>
        </p:nvSpPr>
        <p:spPr>
          <a:xfrm>
            <a:off x="3563888" y="3687204"/>
            <a:ext cx="1296144" cy="1346522"/>
          </a:xfrm>
          <a:prstGeom prst="rect">
            <a:avLst/>
          </a:prstGeom>
          <a:noFill/>
          <a:ln>
            <a:solidFill>
              <a:schemeClr val="accent1">
                <a:lumMod val="50000"/>
              </a:schemeClr>
            </a:solidFill>
          </a:ln>
        </p:spPr>
        <p:txBody>
          <a:bodyPr wrap="square" rtlCol="0">
            <a:spAutoFit/>
          </a:bodyPr>
          <a:lstStyle/>
          <a:p>
            <a:pPr algn="ctr"/>
            <a:endParaRPr lang="en-CA" sz="1000">
              <a:latin typeface="+mn-lt"/>
            </a:endParaRPr>
          </a:p>
          <a:p>
            <a:pPr algn="ctr"/>
            <a:r>
              <a:rPr lang="en-CA" sz="2000">
                <a:latin typeface="+mn-lt"/>
              </a:rPr>
              <a:t>Article of interest</a:t>
            </a:r>
          </a:p>
          <a:p>
            <a:pPr algn="ctr"/>
            <a:r>
              <a:rPr lang="en-CA" sz="2000">
                <a:latin typeface="+mn-lt"/>
              </a:rPr>
              <a:t>(2010)</a:t>
            </a:r>
          </a:p>
          <a:p>
            <a:pPr algn="ctr"/>
            <a:endParaRPr lang="en-CA" sz="1000">
              <a:latin typeface="+mn-lt"/>
            </a:endParaRPr>
          </a:p>
        </p:txBody>
      </p:sp>
      <p:sp>
        <p:nvSpPr>
          <p:cNvPr id="6" name="ZoneTexte 5"/>
          <p:cNvSpPr txBox="1"/>
          <p:nvPr>
            <p:custDataLst>
              <p:tags r:id="rId5"/>
            </p:custDataLst>
          </p:nvPr>
        </p:nvSpPr>
        <p:spPr>
          <a:xfrm>
            <a:off x="775885" y="4794071"/>
            <a:ext cx="1656184" cy="1046440"/>
          </a:xfrm>
          <a:prstGeom prst="rect">
            <a:avLst/>
          </a:prstGeom>
          <a:noFill/>
          <a:ln>
            <a:solidFill>
              <a:schemeClr val="accent1">
                <a:lumMod val="50000"/>
              </a:schemeClr>
            </a:solidFill>
          </a:ln>
        </p:spPr>
        <p:txBody>
          <a:bodyPr wrap="square" rtlCol="0">
            <a:spAutoFit/>
          </a:bodyPr>
          <a:lstStyle/>
          <a:p>
            <a:pPr algn="ctr"/>
            <a:endParaRPr lang="en-CA" sz="1000">
              <a:latin typeface="+mn-lt"/>
            </a:endParaRPr>
          </a:p>
          <a:p>
            <a:pPr algn="ctr"/>
            <a:r>
              <a:rPr lang="en-CA" sz="2000">
                <a:latin typeface="+mn-lt"/>
              </a:rPr>
              <a:t>Past articles</a:t>
            </a:r>
          </a:p>
          <a:p>
            <a:pPr algn="ctr"/>
            <a:r>
              <a:rPr lang="en-CA" sz="2000">
                <a:latin typeface="+mn-lt"/>
              </a:rPr>
              <a:t>(</a:t>
            </a:r>
            <a:r>
              <a:rPr lang="en-CA" sz="2000"/>
              <a:t>≤</a:t>
            </a:r>
            <a:r>
              <a:rPr lang="en-CA" sz="2000">
                <a:latin typeface="+mn-lt"/>
              </a:rPr>
              <a:t> 2010)</a:t>
            </a:r>
          </a:p>
          <a:p>
            <a:pPr algn="ctr"/>
            <a:endParaRPr lang="en-CA" sz="1000">
              <a:latin typeface="+mn-lt"/>
            </a:endParaRPr>
          </a:p>
        </p:txBody>
      </p:sp>
      <p:sp>
        <p:nvSpPr>
          <p:cNvPr id="7" name="ZoneTexte 6"/>
          <p:cNvSpPr txBox="1"/>
          <p:nvPr>
            <p:custDataLst>
              <p:tags r:id="rId6"/>
            </p:custDataLst>
          </p:nvPr>
        </p:nvSpPr>
        <p:spPr>
          <a:xfrm>
            <a:off x="6156176" y="4824848"/>
            <a:ext cx="1868745" cy="1046440"/>
          </a:xfrm>
          <a:prstGeom prst="rect">
            <a:avLst/>
          </a:prstGeom>
          <a:noFill/>
          <a:ln>
            <a:solidFill>
              <a:schemeClr val="accent1">
                <a:lumMod val="50000"/>
              </a:schemeClr>
            </a:solidFill>
          </a:ln>
        </p:spPr>
        <p:txBody>
          <a:bodyPr wrap="square" rtlCol="0">
            <a:spAutoFit/>
          </a:bodyPr>
          <a:lstStyle/>
          <a:p>
            <a:pPr algn="ctr"/>
            <a:endParaRPr lang="en-CA" sz="1000">
              <a:latin typeface="+mn-lt"/>
            </a:endParaRPr>
          </a:p>
          <a:p>
            <a:pPr algn="ctr"/>
            <a:r>
              <a:rPr lang="en-CA" sz="2000">
                <a:latin typeface="+mn-lt"/>
              </a:rPr>
              <a:t>Newer articles</a:t>
            </a:r>
          </a:p>
          <a:p>
            <a:pPr algn="ctr"/>
            <a:r>
              <a:rPr lang="en-CA" sz="2000">
                <a:latin typeface="+mn-lt"/>
              </a:rPr>
              <a:t>(</a:t>
            </a:r>
            <a:r>
              <a:rPr lang="en-CA" sz="2000"/>
              <a:t>≥</a:t>
            </a:r>
            <a:r>
              <a:rPr lang="en-CA" sz="2000">
                <a:latin typeface="+mn-lt"/>
              </a:rPr>
              <a:t> 2010)</a:t>
            </a:r>
          </a:p>
          <a:p>
            <a:pPr algn="ctr"/>
            <a:endParaRPr lang="en-CA" sz="1000">
              <a:latin typeface="+mn-lt"/>
            </a:endParaRPr>
          </a:p>
        </p:txBody>
      </p:sp>
      <p:sp>
        <p:nvSpPr>
          <p:cNvPr id="15" name="ZoneTexte 14"/>
          <p:cNvSpPr txBox="1"/>
          <p:nvPr>
            <p:custDataLst>
              <p:tags r:id="rId7"/>
            </p:custDataLst>
          </p:nvPr>
        </p:nvSpPr>
        <p:spPr>
          <a:xfrm>
            <a:off x="458984" y="3871159"/>
            <a:ext cx="2672856" cy="400110"/>
          </a:xfrm>
          <a:prstGeom prst="rect">
            <a:avLst/>
          </a:prstGeom>
          <a:noFill/>
        </p:spPr>
        <p:txBody>
          <a:bodyPr wrap="square" rtlCol="0">
            <a:spAutoFit/>
          </a:bodyPr>
          <a:lstStyle/>
          <a:p>
            <a:r>
              <a:rPr lang="en-CA" sz="2000">
                <a:latin typeface="+mn-lt"/>
              </a:rPr>
              <a:t>Includes references to…</a:t>
            </a:r>
          </a:p>
        </p:txBody>
      </p:sp>
      <p:sp>
        <p:nvSpPr>
          <p:cNvPr id="17" name="ZoneTexte 16"/>
          <p:cNvSpPr txBox="1"/>
          <p:nvPr>
            <p:custDataLst>
              <p:tags r:id="rId8"/>
            </p:custDataLst>
          </p:nvPr>
        </p:nvSpPr>
        <p:spPr>
          <a:xfrm>
            <a:off x="5868144" y="3904081"/>
            <a:ext cx="1440160" cy="400110"/>
          </a:xfrm>
          <a:prstGeom prst="rect">
            <a:avLst/>
          </a:prstGeom>
          <a:noFill/>
        </p:spPr>
        <p:txBody>
          <a:bodyPr wrap="square" rtlCol="0">
            <a:spAutoFit/>
          </a:bodyPr>
          <a:lstStyle/>
          <a:p>
            <a:r>
              <a:rPr lang="en-CA" sz="2000" dirty="0">
                <a:latin typeface="+mn-lt"/>
              </a:rPr>
              <a:t>Is cited by…</a:t>
            </a:r>
          </a:p>
        </p:txBody>
      </p:sp>
      <p:sp>
        <p:nvSpPr>
          <p:cNvPr id="9" name="Flèche vers le haut 8"/>
          <p:cNvSpPr/>
          <p:nvPr>
            <p:custDataLst>
              <p:tags r:id="rId9"/>
            </p:custDataLst>
          </p:nvPr>
        </p:nvSpPr>
        <p:spPr>
          <a:xfrm rot="13748871">
            <a:off x="2866197" y="4097705"/>
            <a:ext cx="263564" cy="1090218"/>
          </a:xfrm>
          <a:prstGeom prst="upArrow">
            <a:avLst>
              <a:gd name="adj1" fmla="val 50000"/>
              <a:gd name="adj2" fmla="val 184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6" name="Flèche vers le haut 15"/>
          <p:cNvSpPr/>
          <p:nvPr>
            <p:custDataLst>
              <p:tags r:id="rId10"/>
            </p:custDataLst>
          </p:nvPr>
        </p:nvSpPr>
        <p:spPr>
          <a:xfrm rot="7850906">
            <a:off x="5429599" y="4093394"/>
            <a:ext cx="263564" cy="1090218"/>
          </a:xfrm>
          <a:prstGeom prst="upArrow">
            <a:avLst>
              <a:gd name="adj1" fmla="val 50000"/>
              <a:gd name="adj2" fmla="val 184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custDataLst>
              <p:tags r:id="rId2"/>
            </p:custDataLst>
          </p:nvPr>
        </p:nvSpPr>
        <p:spPr>
          <a:xfrm>
            <a:off x="8245475" y="5829300"/>
            <a:ext cx="379413" cy="365125"/>
          </a:xfrm>
        </p:spPr>
        <p:txBody>
          <a:bodyPr rtlCol="0"/>
          <a:lstStyle/>
          <a:p>
            <a:pPr algn="l" fontAlgn="auto">
              <a:spcBef>
                <a:spcPts val="0"/>
              </a:spcBef>
              <a:spcAft>
                <a:spcPts val="0"/>
              </a:spcAft>
              <a:defRPr/>
            </a:pPr>
            <a:fld id="{9AE3CC7B-9567-461D-A643-286484C73505}" type="slidenum">
              <a:rPr lang="fr-FR" smtClean="0">
                <a:solidFill>
                  <a:schemeClr val="bg1"/>
                </a:solidFill>
                <a:latin typeface="+mn-lt"/>
                <a:cs typeface="+mn-cs"/>
              </a:rPr>
              <a:pPr algn="l" fontAlgn="auto">
                <a:spcBef>
                  <a:spcPts val="0"/>
                </a:spcBef>
                <a:spcAft>
                  <a:spcPts val="0"/>
                </a:spcAft>
                <a:defRPr/>
              </a:pPr>
              <a:t>6</a:t>
            </a:fld>
            <a:endParaRPr lang="fr-FR" dirty="0">
              <a:solidFill>
                <a:schemeClr val="bg1"/>
              </a:solidFill>
              <a:latin typeface="+mn-lt"/>
              <a:cs typeface="+mn-cs"/>
            </a:endParaRPr>
          </a:p>
        </p:txBody>
      </p:sp>
      <p:sp>
        <p:nvSpPr>
          <p:cNvPr id="8" name="Titre 1"/>
          <p:cNvSpPr>
            <a:spLocks noGrp="1"/>
          </p:cNvSpPr>
          <p:nvPr>
            <p:ph type="title" idx="4294967295"/>
            <p:custDataLst>
              <p:tags r:id="rId3"/>
            </p:custDataLst>
          </p:nvPr>
        </p:nvSpPr>
        <p:spPr>
          <a:xfrm>
            <a:off x="323850" y="260003"/>
            <a:ext cx="8424863" cy="720725"/>
          </a:xfrm>
        </p:spPr>
        <p:txBody>
          <a:bodyPr>
            <a:noAutofit/>
          </a:bodyPr>
          <a:lstStyle/>
          <a:p>
            <a:pPr algn="ctr" eaLnBrk="1" hangingPunct="1">
              <a:defRPr/>
            </a:pPr>
            <a:r>
              <a:rPr lang="en-CA" sz="3200" b="1" dirty="0">
                <a:solidFill>
                  <a:schemeClr val="accent1"/>
                </a:solidFill>
              </a:rPr>
              <a:t>More citations = Better article?</a:t>
            </a:r>
          </a:p>
        </p:txBody>
      </p:sp>
      <p:sp>
        <p:nvSpPr>
          <p:cNvPr id="54276" name="Espace réservé du contenu 2"/>
          <p:cNvSpPr>
            <a:spLocks noGrp="1"/>
          </p:cNvSpPr>
          <p:nvPr>
            <p:ph sz="quarter" idx="1"/>
            <p:custDataLst>
              <p:tags r:id="rId4"/>
            </p:custDataLst>
          </p:nvPr>
        </p:nvSpPr>
        <p:spPr>
          <a:xfrm>
            <a:off x="457200" y="1139825"/>
            <a:ext cx="8032750" cy="1757363"/>
          </a:xfrm>
        </p:spPr>
        <p:txBody>
          <a:bodyPr/>
          <a:lstStyle/>
          <a:p>
            <a:pPr>
              <a:spcAft>
                <a:spcPts val="1200"/>
              </a:spcAft>
            </a:pPr>
            <a:r>
              <a:rPr lang="en-CA" altLang="fr-FR" dirty="0"/>
              <a:t>A higher number of citations usually indicates a greater impact.</a:t>
            </a:r>
          </a:p>
          <a:p>
            <a:pPr>
              <a:spcAft>
                <a:spcPts val="1200"/>
              </a:spcAft>
            </a:pPr>
            <a:r>
              <a:rPr lang="en-CA" altLang="fr-FR" dirty="0"/>
              <a:t>Many of the most cited articles explain a methodology. </a:t>
            </a:r>
          </a:p>
        </p:txBody>
      </p:sp>
      <p:pic>
        <p:nvPicPr>
          <p:cNvPr id="54277" name="Image 1"/>
          <p:cNvPicPr>
            <a:picLocks noChangeAspect="1"/>
          </p:cNvPicPr>
          <p:nvPr>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708025" y="3167063"/>
            <a:ext cx="4248150" cy="1971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4278" name="Image 2"/>
          <p:cNvPicPr>
            <a:picLocks noChangeAspect="1"/>
          </p:cNvPicPr>
          <p:nvPr>
            <p:custDataLst>
              <p:tags r:id="rId6"/>
            </p:custDataLst>
          </p:nvPr>
        </p:nvPicPr>
        <p:blipFill>
          <a:blip r:embed="rId11">
            <a:extLst>
              <a:ext uri="{28A0092B-C50C-407E-A947-70E740481C1C}">
                <a14:useLocalDpi xmlns:a14="http://schemas.microsoft.com/office/drawing/2010/main" val="0"/>
              </a:ext>
            </a:extLst>
          </a:blip>
          <a:srcRect/>
          <a:stretch>
            <a:fillRect/>
          </a:stretch>
        </p:blipFill>
        <p:spPr bwMode="auto">
          <a:xfrm>
            <a:off x="5087938" y="2781300"/>
            <a:ext cx="3000375" cy="2743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4279" name="ZoneTexte 9"/>
          <p:cNvSpPr txBox="1">
            <a:spLocks noChangeArrowheads="1"/>
          </p:cNvSpPr>
          <p:nvPr>
            <p:custDataLst>
              <p:tags r:id="rId7"/>
            </p:custDataLst>
          </p:nvPr>
        </p:nvSpPr>
        <p:spPr bwMode="auto">
          <a:xfrm>
            <a:off x="708025" y="5284788"/>
            <a:ext cx="424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CA" altLang="fr-FR" dirty="0">
                <a:latin typeface="+mn-lt"/>
              </a:rPr>
              <a:t>doi:</a:t>
            </a:r>
            <a:r>
              <a:rPr lang="fr-CA" altLang="fr-FR" dirty="0">
                <a:latin typeface="+mn-lt"/>
                <a:hlinkClick r:id="rId12"/>
              </a:rPr>
              <a:t>10.1038/514550a</a:t>
            </a:r>
            <a:r>
              <a:rPr lang="fr-CA" altLang="fr-FR" dirty="0">
                <a:latin typeface="+mn-lt"/>
              </a:rPr>
              <a:t> </a:t>
            </a:r>
          </a:p>
        </p:txBody>
      </p:sp>
    </p:spTree>
    <p:custDataLst>
      <p:tags r:id="rId1"/>
    </p:custDataLst>
    <p:extLst>
      <p:ext uri="{BB962C8B-B14F-4D97-AF65-F5344CB8AC3E}">
        <p14:creationId xmlns:p14="http://schemas.microsoft.com/office/powerpoint/2010/main" val="891729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2"/>
            </p:custDataLst>
          </p:nvPr>
        </p:nvSpPr>
        <p:spPr>
          <a:xfrm>
            <a:off x="611188" y="188913"/>
            <a:ext cx="7921625" cy="863600"/>
          </a:xfrm>
        </p:spPr>
        <p:txBody>
          <a:bodyPr/>
          <a:lstStyle/>
          <a:p>
            <a:pPr algn="ctr" eaLnBrk="1" fontAlgn="auto" hangingPunct="1">
              <a:spcAft>
                <a:spcPts val="0"/>
              </a:spcAft>
              <a:defRPr/>
            </a:pPr>
            <a:r>
              <a:rPr lang="en-CA" sz="3200" b="1">
                <a:solidFill>
                  <a:schemeClr val="accent1"/>
                </a:solidFill>
              </a:rPr>
              <a:t>Where to find citations</a:t>
            </a:r>
          </a:p>
        </p:txBody>
      </p:sp>
      <p:sp>
        <p:nvSpPr>
          <p:cNvPr id="30723" name="Espace réservé du numéro de diapositive 4"/>
          <p:cNvSpPr>
            <a:spLocks noGrp="1"/>
          </p:cNvSpPr>
          <p:nvPr>
            <p:ph type="sldNum" sz="quarter" idx="11"/>
            <p:custDataLst>
              <p:tags r:id="rId3"/>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spcBef>
                <a:spcPct val="0"/>
              </a:spcBef>
              <a:buClrTx/>
              <a:buSzTx/>
              <a:buFontTx/>
              <a:buNone/>
            </a:pPr>
            <a:fld id="{961C12FD-621E-4EC8-B5DA-A1300195E5D1}" type="slidenum">
              <a:rPr lang="fr-BE" altLang="fr-FR" sz="1400" smtClean="0">
                <a:solidFill>
                  <a:srgbClr val="FFFFFF"/>
                </a:solidFill>
              </a:rPr>
              <a:pPr>
                <a:spcBef>
                  <a:spcPct val="0"/>
                </a:spcBef>
                <a:buClrTx/>
                <a:buSzTx/>
                <a:buFontTx/>
                <a:buNone/>
              </a:pPr>
              <a:t>7</a:t>
            </a:fld>
            <a:endParaRPr lang="fr-BE" altLang="fr-FR" sz="1400">
              <a:solidFill>
                <a:srgbClr val="FFFFFF"/>
              </a:solidFill>
            </a:endParaRPr>
          </a:p>
        </p:txBody>
      </p:sp>
      <p:sp>
        <p:nvSpPr>
          <p:cNvPr id="5" name="ZoneTexte 4"/>
          <p:cNvSpPr txBox="1"/>
          <p:nvPr>
            <p:custDataLst>
              <p:tags r:id="rId4"/>
            </p:custDataLst>
          </p:nvPr>
        </p:nvSpPr>
        <p:spPr>
          <a:xfrm>
            <a:off x="575772" y="1412776"/>
            <a:ext cx="7803970" cy="3046988"/>
          </a:xfrm>
          <a:prstGeom prst="rect">
            <a:avLst/>
          </a:prstGeom>
          <a:solidFill>
            <a:schemeClr val="accent2">
              <a:lumMod val="20000"/>
              <a:lumOff val="80000"/>
            </a:schemeClr>
          </a:solidFill>
        </p:spPr>
        <p:txBody>
          <a:bodyPr wrap="square" rtlCol="0">
            <a:spAutoFit/>
          </a:bodyPr>
          <a:lstStyle/>
          <a:p>
            <a:r>
              <a:rPr lang="en-CA" sz="2800">
                <a:latin typeface="+mn-lt"/>
              </a:rPr>
              <a:t>Answer to a question from the self-diagnostic test:</a:t>
            </a:r>
          </a:p>
          <a:p>
            <a:r>
              <a:rPr lang="en-CA" sz="2800">
                <a:latin typeface="+mn-lt"/>
              </a:rPr>
              <a:t> </a:t>
            </a:r>
          </a:p>
          <a:p>
            <a:r>
              <a:rPr lang="en-CA" sz="2800">
                <a:latin typeface="+mn-lt"/>
              </a:rPr>
              <a:t>These resources allow searching by citation: </a:t>
            </a:r>
          </a:p>
          <a:p>
            <a:endParaRPr lang="en-CA" sz="2400">
              <a:latin typeface="+mn-lt"/>
            </a:endParaRPr>
          </a:p>
          <a:p>
            <a:pPr marL="457200" indent="-457200">
              <a:buFont typeface="Courier New" panose="02070309020205020404" pitchFamily="49" charset="0"/>
              <a:buChar char="o"/>
            </a:pPr>
            <a:r>
              <a:rPr lang="en-CA" sz="2800">
                <a:latin typeface="+mn-lt"/>
              </a:rPr>
              <a:t>Google Scholar</a:t>
            </a:r>
          </a:p>
          <a:p>
            <a:pPr marL="457200" indent="-457200">
              <a:buFont typeface="Courier New" panose="02070309020205020404" pitchFamily="49" charset="0"/>
              <a:buChar char="o"/>
            </a:pPr>
            <a:r>
              <a:rPr lang="en-CA" sz="2800">
                <a:latin typeface="+mn-lt"/>
              </a:rPr>
              <a:t>Web of Science</a:t>
            </a:r>
          </a:p>
          <a:p>
            <a:pPr marL="457200" indent="-457200">
              <a:buFont typeface="Courier New" panose="02070309020205020404" pitchFamily="49" charset="0"/>
              <a:buChar char="o"/>
            </a:pPr>
            <a:r>
              <a:rPr lang="en-CA" sz="2800">
                <a:latin typeface="+mn-lt"/>
              </a:rPr>
              <a:t>Scopus***</a:t>
            </a:r>
          </a:p>
        </p:txBody>
      </p:sp>
      <p:sp>
        <p:nvSpPr>
          <p:cNvPr id="7" name="Text Box 8"/>
          <p:cNvSpPr txBox="1">
            <a:spLocks noChangeArrowheads="1"/>
          </p:cNvSpPr>
          <p:nvPr>
            <p:custDataLst>
              <p:tags r:id="rId5"/>
            </p:custDataLst>
          </p:nvPr>
        </p:nvSpPr>
        <p:spPr bwMode="auto">
          <a:xfrm rot="21026595">
            <a:off x="4211960" y="4977921"/>
            <a:ext cx="3240360" cy="83099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CA" sz="2400" b="1" dirty="0">
                <a:solidFill>
                  <a:schemeClr val="bg1"/>
                </a:solidFill>
              </a:rPr>
              <a:t>***We do not subscribe to Scopus!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2"/>
            </p:custDataLst>
          </p:nvPr>
        </p:nvSpPr>
        <p:spPr>
          <a:xfrm>
            <a:off x="611188" y="188913"/>
            <a:ext cx="7921625" cy="863600"/>
          </a:xfrm>
        </p:spPr>
        <p:txBody>
          <a:bodyPr/>
          <a:lstStyle/>
          <a:p>
            <a:pPr algn="ctr" eaLnBrk="1" fontAlgn="auto" hangingPunct="1">
              <a:spcAft>
                <a:spcPts val="0"/>
              </a:spcAft>
              <a:defRPr/>
            </a:pPr>
            <a:r>
              <a:rPr lang="en-CA" sz="3200" b="1">
                <a:solidFill>
                  <a:schemeClr val="accent1"/>
                </a:solidFill>
              </a:rPr>
              <a:t>Exercise 1a</a:t>
            </a:r>
          </a:p>
        </p:txBody>
      </p:sp>
      <p:sp>
        <p:nvSpPr>
          <p:cNvPr id="30723" name="Espace réservé du numéro de diapositive 4"/>
          <p:cNvSpPr>
            <a:spLocks noGrp="1"/>
          </p:cNvSpPr>
          <p:nvPr>
            <p:ph type="sldNum" sz="quarter" idx="11"/>
            <p:custDataLst>
              <p:tags r:id="rId3"/>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spcBef>
                <a:spcPct val="0"/>
              </a:spcBef>
              <a:buClrTx/>
              <a:buSzTx/>
              <a:buFontTx/>
              <a:buNone/>
            </a:pPr>
            <a:fld id="{961C12FD-621E-4EC8-B5DA-A1300195E5D1}" type="slidenum">
              <a:rPr lang="fr-BE" altLang="fr-FR" sz="1400" smtClean="0">
                <a:solidFill>
                  <a:srgbClr val="FFFFFF"/>
                </a:solidFill>
              </a:rPr>
              <a:pPr>
                <a:spcBef>
                  <a:spcPct val="0"/>
                </a:spcBef>
                <a:buClrTx/>
                <a:buSzTx/>
                <a:buFontTx/>
                <a:buNone/>
              </a:pPr>
              <a:t>8</a:t>
            </a:fld>
            <a:endParaRPr lang="fr-BE" altLang="fr-FR" sz="1400">
              <a:solidFill>
                <a:srgbClr val="FFFFFF"/>
              </a:solidFill>
            </a:endParaRPr>
          </a:p>
        </p:txBody>
      </p:sp>
      <p:sp>
        <p:nvSpPr>
          <p:cNvPr id="55299" name="ZoneTexte 8"/>
          <p:cNvSpPr txBox="1">
            <a:spLocks noChangeArrowheads="1"/>
          </p:cNvSpPr>
          <p:nvPr>
            <p:custDataLst>
              <p:tags r:id="rId4"/>
            </p:custDataLst>
          </p:nvPr>
        </p:nvSpPr>
        <p:spPr bwMode="auto">
          <a:xfrm>
            <a:off x="611188" y="1196975"/>
            <a:ext cx="7921625" cy="4154984"/>
          </a:xfrm>
          <a:prstGeom prst="rect">
            <a:avLst/>
          </a:prstGeom>
          <a:noFill/>
          <a:ln w="9525">
            <a:noFill/>
            <a:miter lim="800000"/>
            <a:headEnd/>
            <a:tailEnd/>
          </a:ln>
        </p:spPr>
        <p:txBody>
          <a:bodyPr>
            <a:spAutoFit/>
          </a:bodyPr>
          <a:lstStyle/>
          <a:p>
            <a:pPr eaLnBrk="1" hangingPunct="1">
              <a:defRPr/>
            </a:pPr>
            <a:endParaRPr lang="en-CA" sz="2400" dirty="0">
              <a:latin typeface="+mn-lt"/>
              <a:cs typeface="+mn-cs"/>
            </a:endParaRPr>
          </a:p>
          <a:p>
            <a:pPr eaLnBrk="1" hangingPunct="1">
              <a:defRPr/>
            </a:pPr>
            <a:r>
              <a:rPr lang="en-CA" sz="2400" dirty="0">
                <a:latin typeface="+mn-lt"/>
                <a:cs typeface="+mn-cs"/>
              </a:rPr>
              <a:t>Using </a:t>
            </a:r>
            <a:r>
              <a:rPr lang="en-CA" sz="2400" u="sng" dirty="0">
                <a:latin typeface="+mn-lt"/>
                <a:cs typeface="+mn-cs"/>
                <a:hlinkClick r:id="rId7"/>
              </a:rPr>
              <a:t>Google Scholar</a:t>
            </a:r>
            <a:r>
              <a:rPr lang="en-CA" sz="2400" dirty="0">
                <a:latin typeface="+mn-lt"/>
                <a:cs typeface="+mn-cs"/>
              </a:rPr>
              <a:t> (scholar.google.ca), find this article:</a:t>
            </a:r>
          </a:p>
          <a:p>
            <a:endParaRPr lang="en-CA" sz="2400" dirty="0">
              <a:latin typeface="+mn-lt"/>
            </a:endParaRPr>
          </a:p>
          <a:p>
            <a:pPr marL="530225" indent="-530225"/>
            <a:r>
              <a:rPr lang="en-CA" sz="2400" dirty="0">
                <a:latin typeface="+mn-lt"/>
              </a:rPr>
              <a:t>Perrier, N., </a:t>
            </a:r>
            <a:r>
              <a:rPr lang="en-CA" sz="2400" dirty="0" err="1">
                <a:latin typeface="+mn-lt"/>
              </a:rPr>
              <a:t>Langevin</a:t>
            </a:r>
            <a:r>
              <a:rPr lang="en-CA" sz="2400" dirty="0">
                <a:latin typeface="+mn-lt"/>
              </a:rPr>
              <a:t>, A., &amp; Campbell, J. F. (2006). A survey of models and algorithms for winter road maintenance. Part I: System design for spreading and plowing. </a:t>
            </a:r>
            <a:r>
              <a:rPr lang="en-CA" sz="2400" i="1" dirty="0">
                <a:latin typeface="+mn-lt"/>
              </a:rPr>
              <a:t>Computers and Operations Research</a:t>
            </a:r>
            <a:r>
              <a:rPr lang="en-CA" sz="2400" dirty="0">
                <a:latin typeface="+mn-lt"/>
              </a:rPr>
              <a:t>, </a:t>
            </a:r>
            <a:r>
              <a:rPr lang="en-CA" sz="2400" i="1" dirty="0">
                <a:latin typeface="+mn-lt"/>
              </a:rPr>
              <a:t>33</a:t>
            </a:r>
            <a:r>
              <a:rPr lang="en-CA" sz="2400" dirty="0">
                <a:latin typeface="+mn-lt"/>
              </a:rPr>
              <a:t>(1), 209-238. </a:t>
            </a:r>
          </a:p>
          <a:p>
            <a:pPr eaLnBrk="1" hangingPunct="1">
              <a:defRPr/>
            </a:pPr>
            <a:endParaRPr lang="en-CA" sz="2400" dirty="0">
              <a:latin typeface="+mn-lt"/>
              <a:cs typeface="+mn-cs"/>
            </a:endParaRPr>
          </a:p>
          <a:p>
            <a:pPr marL="533400" indent="-533400" eaLnBrk="1" hangingPunct="1">
              <a:defRPr/>
            </a:pPr>
            <a:r>
              <a:rPr lang="en-CA" sz="2400" dirty="0">
                <a:latin typeface="+mn-lt"/>
                <a:cs typeface="+mn-cs"/>
              </a:rPr>
              <a:t>How many times was it cited?</a:t>
            </a:r>
          </a:p>
          <a:p>
            <a:pPr marL="533400" indent="-533400" eaLnBrk="1" hangingPunct="1">
              <a:defRPr/>
            </a:pPr>
            <a:endParaRPr lang="en-CA" sz="2400" dirty="0">
              <a:latin typeface="+mn-lt"/>
              <a:cs typeface="+mn-cs"/>
            </a:endParaRPr>
          </a:p>
          <a:p>
            <a:pPr eaLnBrk="1" hangingPunct="1">
              <a:defRPr/>
            </a:pPr>
            <a:endParaRPr lang="en-CA" sz="2400" dirty="0">
              <a:latin typeface="+mn-lt"/>
              <a:cs typeface="+mn-cs"/>
            </a:endParaRPr>
          </a:p>
        </p:txBody>
      </p:sp>
    </p:spTree>
    <p:custDataLst>
      <p:tags r:id="rId1"/>
    </p:custDataLst>
    <p:extLst>
      <p:ext uri="{BB962C8B-B14F-4D97-AF65-F5344CB8AC3E}">
        <p14:creationId xmlns:p14="http://schemas.microsoft.com/office/powerpoint/2010/main" val="2966679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custDataLst>
              <p:tags r:id="rId2"/>
            </p:custDataLst>
          </p:nvPr>
        </p:nvPicPr>
        <p:blipFill rotWithShape="1">
          <a:blip r:embed="rId17">
            <a:extLst>
              <a:ext uri="{28A0092B-C50C-407E-A947-70E740481C1C}">
                <a14:useLocalDpi xmlns:a14="http://schemas.microsoft.com/office/drawing/2010/main" val="0"/>
              </a:ext>
            </a:extLst>
          </a:blip>
          <a:srcRect b="12393"/>
          <a:stretch/>
        </p:blipFill>
        <p:spPr>
          <a:xfrm>
            <a:off x="91091" y="-5917"/>
            <a:ext cx="8673855" cy="2790772"/>
          </a:xfrm>
          <a:prstGeom prst="rect">
            <a:avLst/>
          </a:prstGeom>
        </p:spPr>
      </p:pic>
      <p:pic>
        <p:nvPicPr>
          <p:cNvPr id="7" name="Image 6" descr="Une image contenant texte&#10;&#10;Description générée automatiquement">
            <a:extLst>
              <a:ext uri="{FF2B5EF4-FFF2-40B4-BE49-F238E27FC236}">
                <a16:creationId xmlns:a16="http://schemas.microsoft.com/office/drawing/2014/main" id="{5F3A7417-5C39-47E7-82DA-0CD14E112592}"/>
              </a:ext>
            </a:extLst>
          </p:cNvPr>
          <p:cNvPicPr>
            <a:picLocks noChangeAspect="1"/>
          </p:cNvPicPr>
          <p:nvPr>
            <p:custDataLst>
              <p:tags r:id="rId3"/>
            </p:custDataLst>
          </p:nvPr>
        </p:nvPicPr>
        <p:blipFill>
          <a:blip r:embed="rId18">
            <a:extLst>
              <a:ext uri="{28A0092B-C50C-407E-A947-70E740481C1C}">
                <a14:useLocalDpi xmlns:a14="http://schemas.microsoft.com/office/drawing/2010/main" val="0"/>
              </a:ext>
            </a:extLst>
          </a:blip>
          <a:stretch>
            <a:fillRect/>
          </a:stretch>
        </p:blipFill>
        <p:spPr>
          <a:xfrm>
            <a:off x="134459" y="433684"/>
            <a:ext cx="1720255" cy="2790772"/>
          </a:xfrm>
          <a:prstGeom prst="rect">
            <a:avLst/>
          </a:prstGeom>
          <a:ln>
            <a:solidFill>
              <a:schemeClr val="tx1"/>
            </a:solidFill>
          </a:ln>
        </p:spPr>
      </p:pic>
      <p:pic>
        <p:nvPicPr>
          <p:cNvPr id="16" name="Image 15"/>
          <p:cNvPicPr>
            <a:picLocks noChangeAspect="1"/>
          </p:cNvPicPr>
          <p:nvPr>
            <p:custDataLst>
              <p:tags r:id="rId4"/>
            </p:custDataLst>
          </p:nvPr>
        </p:nvPicPr>
        <p:blipFill rotWithShape="1">
          <a:blip r:embed="rId19"/>
          <a:srcRect r="51175" b="24212"/>
          <a:stretch/>
        </p:blipFill>
        <p:spPr>
          <a:xfrm>
            <a:off x="489397" y="3107959"/>
            <a:ext cx="3745207" cy="3633409"/>
          </a:xfrm>
          <a:prstGeom prst="rect">
            <a:avLst/>
          </a:prstGeom>
          <a:ln>
            <a:solidFill>
              <a:schemeClr val="tx1"/>
            </a:solidFill>
          </a:ln>
        </p:spPr>
      </p:pic>
      <p:sp>
        <p:nvSpPr>
          <p:cNvPr id="32772" name="Espace réservé du numéro de diapositive 1"/>
          <p:cNvSpPr>
            <a:spLocks noGrp="1"/>
          </p:cNvSpPr>
          <p:nvPr>
            <p:ph type="sldNum" sz="quarter" idx="12"/>
            <p:custDataLst>
              <p:tags r:id="rId5"/>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spcBef>
                <a:spcPct val="0"/>
              </a:spcBef>
              <a:buClrTx/>
              <a:buSzTx/>
              <a:buFontTx/>
              <a:buNone/>
            </a:pPr>
            <a:fld id="{411FB468-DCFB-4A60-80EB-9EB6AA085D51}" type="slidenum">
              <a:rPr lang="fr-FR" altLang="fr-FR" sz="1400" smtClean="0">
                <a:solidFill>
                  <a:srgbClr val="FFFFFF"/>
                </a:solidFill>
              </a:rPr>
              <a:pPr>
                <a:spcBef>
                  <a:spcPct val="0"/>
                </a:spcBef>
                <a:buClrTx/>
                <a:buSzTx/>
                <a:buFontTx/>
                <a:buNone/>
              </a:pPr>
              <a:t>9</a:t>
            </a:fld>
            <a:endParaRPr lang="fr-FR" altLang="fr-FR" sz="1400">
              <a:solidFill>
                <a:srgbClr val="FFFFFF"/>
              </a:solidFill>
            </a:endParaRPr>
          </a:p>
        </p:txBody>
      </p:sp>
      <p:sp>
        <p:nvSpPr>
          <p:cNvPr id="32774" name="Oval 3"/>
          <p:cNvSpPr>
            <a:spLocks noChangeArrowheads="1"/>
          </p:cNvSpPr>
          <p:nvPr>
            <p:custDataLst>
              <p:tags r:id="rId6"/>
            </p:custDataLst>
          </p:nvPr>
        </p:nvSpPr>
        <p:spPr bwMode="auto">
          <a:xfrm>
            <a:off x="9806" y="26346"/>
            <a:ext cx="479591" cy="32226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eaLnBrk="1" hangingPunct="1">
              <a:spcBef>
                <a:spcPct val="0"/>
              </a:spcBef>
              <a:buClrTx/>
              <a:buSzTx/>
              <a:buFontTx/>
              <a:buNone/>
            </a:pPr>
            <a:endParaRPr lang="fr-CA" altLang="fr-FR" sz="1800">
              <a:latin typeface="Arial" panose="020B0604020202020204" pitchFamily="34" charset="0"/>
            </a:endParaRPr>
          </a:p>
        </p:txBody>
      </p:sp>
      <p:sp>
        <p:nvSpPr>
          <p:cNvPr id="32776" name="Oval 3"/>
          <p:cNvSpPr>
            <a:spLocks noChangeArrowheads="1"/>
          </p:cNvSpPr>
          <p:nvPr>
            <p:custDataLst>
              <p:tags r:id="rId7"/>
            </p:custDataLst>
          </p:nvPr>
        </p:nvSpPr>
        <p:spPr bwMode="auto">
          <a:xfrm>
            <a:off x="86232" y="2717495"/>
            <a:ext cx="1337880" cy="449702"/>
          </a:xfrm>
          <a:prstGeom prst="ellipse">
            <a:avLst/>
          </a:prstGeom>
          <a:noFill/>
          <a:ln w="38100">
            <a:solidFill>
              <a:srgbClr val="2AE25A"/>
            </a:solidFill>
            <a:round/>
            <a:headEnd/>
            <a:tailEnd/>
          </a:ln>
        </p:spPr>
        <p:txBody>
          <a:bodyPr wrap="none" anchor="ct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eaLnBrk="1" hangingPunct="1">
              <a:spcBef>
                <a:spcPct val="0"/>
              </a:spcBef>
              <a:buClrTx/>
              <a:buSzTx/>
              <a:buFontTx/>
              <a:buNone/>
            </a:pPr>
            <a:endParaRPr lang="fr-CA" altLang="fr-FR" sz="1800">
              <a:latin typeface="Arial" panose="020B0604020202020204" pitchFamily="34" charset="0"/>
            </a:endParaRPr>
          </a:p>
        </p:txBody>
      </p:sp>
      <p:sp>
        <p:nvSpPr>
          <p:cNvPr id="32778" name="Oval 3"/>
          <p:cNvSpPr>
            <a:spLocks noChangeArrowheads="1"/>
          </p:cNvSpPr>
          <p:nvPr>
            <p:custDataLst>
              <p:tags r:id="rId8"/>
            </p:custDataLst>
          </p:nvPr>
        </p:nvSpPr>
        <p:spPr bwMode="auto">
          <a:xfrm>
            <a:off x="52070" y="2298357"/>
            <a:ext cx="1850871" cy="382008"/>
          </a:xfrm>
          <a:prstGeom prst="ellipse">
            <a:avLst/>
          </a:prstGeom>
          <a:noFill/>
          <a:ln w="38100">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eaLnBrk="1" hangingPunct="1">
              <a:spcBef>
                <a:spcPct val="0"/>
              </a:spcBef>
              <a:buClrTx/>
              <a:buSzTx/>
              <a:buFontTx/>
              <a:buNone/>
            </a:pPr>
            <a:endParaRPr lang="fr-CA" altLang="fr-FR" sz="1800">
              <a:latin typeface="Arial" panose="020B0604020202020204" pitchFamily="34" charset="0"/>
            </a:endParaRPr>
          </a:p>
        </p:txBody>
      </p:sp>
      <p:pic>
        <p:nvPicPr>
          <p:cNvPr id="2" name="Image 1"/>
          <p:cNvPicPr>
            <a:picLocks noChangeAspect="1"/>
          </p:cNvPicPr>
          <p:nvPr>
            <p:custDataLst>
              <p:tags r:id="rId9"/>
            </p:custDataLst>
          </p:nvPr>
        </p:nvPicPr>
        <p:blipFill>
          <a:blip r:embed="rId20">
            <a:extLst>
              <a:ext uri="{28A0092B-C50C-407E-A947-70E740481C1C}">
                <a14:useLocalDpi xmlns:a14="http://schemas.microsoft.com/office/drawing/2010/main" val="0"/>
              </a:ext>
            </a:extLst>
          </a:blip>
          <a:stretch>
            <a:fillRect/>
          </a:stretch>
        </p:blipFill>
        <p:spPr>
          <a:xfrm>
            <a:off x="4554981" y="2489361"/>
            <a:ext cx="4169469" cy="3185571"/>
          </a:xfrm>
          <a:prstGeom prst="rect">
            <a:avLst/>
          </a:prstGeom>
          <a:ln>
            <a:solidFill>
              <a:schemeClr val="tx1"/>
            </a:solidFill>
          </a:ln>
        </p:spPr>
      </p:pic>
      <p:sp>
        <p:nvSpPr>
          <p:cNvPr id="15" name="AutoShape 12"/>
          <p:cNvSpPr>
            <a:spLocks noChangeArrowheads="1"/>
          </p:cNvSpPr>
          <p:nvPr>
            <p:custDataLst>
              <p:tags r:id="rId10"/>
            </p:custDataLst>
          </p:nvPr>
        </p:nvSpPr>
        <p:spPr bwMode="auto">
          <a:xfrm rot="383137">
            <a:off x="1908654" y="2549491"/>
            <a:ext cx="2675515" cy="199936"/>
          </a:xfrm>
          <a:prstGeom prst="rightArrow">
            <a:avLst>
              <a:gd name="adj1" fmla="val 50000"/>
              <a:gd name="adj2" fmla="val 111966"/>
            </a:avLst>
          </a:prstGeom>
          <a:solidFill>
            <a:srgbClr val="0070C0"/>
          </a:solidFill>
          <a:ln w="9525">
            <a:solidFill>
              <a:schemeClr val="tx1"/>
            </a:solidFill>
            <a:miter lim="800000"/>
            <a:headEnd/>
            <a:tailEnd/>
          </a:ln>
        </p:spPr>
        <p:txBody>
          <a:bodyPr wrap="none" anchor="ct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eaLnBrk="1" hangingPunct="1">
              <a:spcBef>
                <a:spcPct val="0"/>
              </a:spcBef>
              <a:buClrTx/>
              <a:buSzTx/>
              <a:buFontTx/>
              <a:buNone/>
            </a:pPr>
            <a:endParaRPr lang="fr-CA" altLang="fr-FR" sz="1800">
              <a:latin typeface="Arial" panose="020B0604020202020204" pitchFamily="34" charset="0"/>
            </a:endParaRPr>
          </a:p>
        </p:txBody>
      </p:sp>
      <p:sp>
        <p:nvSpPr>
          <p:cNvPr id="17" name="Oval 3"/>
          <p:cNvSpPr>
            <a:spLocks noChangeArrowheads="1"/>
          </p:cNvSpPr>
          <p:nvPr>
            <p:custDataLst>
              <p:tags r:id="rId11"/>
            </p:custDataLst>
          </p:nvPr>
        </p:nvSpPr>
        <p:spPr bwMode="auto">
          <a:xfrm>
            <a:off x="519666" y="3717032"/>
            <a:ext cx="990500" cy="281660"/>
          </a:xfrm>
          <a:prstGeom prst="ellipse">
            <a:avLst/>
          </a:prstGeom>
          <a:noFill/>
          <a:ln w="38100">
            <a:solidFill>
              <a:srgbClr val="2AE25A"/>
            </a:solidFill>
            <a:round/>
            <a:headEnd/>
            <a:tailEnd/>
          </a:ln>
        </p:spPr>
        <p:txBody>
          <a:bodyPr wrap="none" anchor="ct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eaLnBrk="1" hangingPunct="1">
              <a:spcBef>
                <a:spcPct val="0"/>
              </a:spcBef>
              <a:buClrTx/>
              <a:buSzTx/>
              <a:buFontTx/>
              <a:buNone/>
            </a:pPr>
            <a:endParaRPr lang="fr-CA" altLang="fr-FR" sz="1800">
              <a:latin typeface="Arial" panose="020B0604020202020204" pitchFamily="34" charset="0"/>
            </a:endParaRPr>
          </a:p>
        </p:txBody>
      </p:sp>
      <p:sp>
        <p:nvSpPr>
          <p:cNvPr id="32779" name="Oval 3"/>
          <p:cNvSpPr>
            <a:spLocks noChangeArrowheads="1"/>
          </p:cNvSpPr>
          <p:nvPr>
            <p:custDataLst>
              <p:tags r:id="rId12"/>
            </p:custDataLst>
          </p:nvPr>
        </p:nvSpPr>
        <p:spPr bwMode="auto">
          <a:xfrm>
            <a:off x="1424112" y="5517232"/>
            <a:ext cx="2719895" cy="1080120"/>
          </a:xfrm>
          <a:prstGeom prst="ellipse">
            <a:avLst/>
          </a:prstGeom>
          <a:noFill/>
          <a:ln w="38100">
            <a:solidFill>
              <a:srgbClr val="2AE25A"/>
            </a:solidFill>
            <a:round/>
            <a:headEnd/>
            <a:tailEnd/>
          </a:ln>
        </p:spPr>
        <p:txBody>
          <a:bodyPr wrap="none" anchor="ct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eaLnBrk="1" hangingPunct="1">
              <a:spcBef>
                <a:spcPct val="0"/>
              </a:spcBef>
              <a:buClrTx/>
              <a:buSzTx/>
              <a:buFontTx/>
              <a:buNone/>
            </a:pPr>
            <a:endParaRPr lang="fr-CA" altLang="fr-FR" sz="1800">
              <a:latin typeface="Arial" panose="020B0604020202020204" pitchFamily="34" charset="0"/>
            </a:endParaRPr>
          </a:p>
        </p:txBody>
      </p:sp>
      <p:sp>
        <p:nvSpPr>
          <p:cNvPr id="32775" name="AutoShape 12"/>
          <p:cNvSpPr>
            <a:spLocks noChangeArrowheads="1"/>
          </p:cNvSpPr>
          <p:nvPr>
            <p:custDataLst>
              <p:tags r:id="rId13"/>
            </p:custDataLst>
          </p:nvPr>
        </p:nvSpPr>
        <p:spPr bwMode="auto">
          <a:xfrm rot="3994387">
            <a:off x="1071030" y="3244164"/>
            <a:ext cx="497254" cy="199788"/>
          </a:xfrm>
          <a:prstGeom prst="rightArrow">
            <a:avLst>
              <a:gd name="adj1" fmla="val 50000"/>
              <a:gd name="adj2" fmla="val 111966"/>
            </a:avLst>
          </a:prstGeom>
          <a:solidFill>
            <a:srgbClr val="2AE25A"/>
          </a:solidFill>
          <a:ln w="9525">
            <a:solidFill>
              <a:schemeClr val="tx1"/>
            </a:solidFill>
            <a:miter lim="800000"/>
            <a:headEnd/>
            <a:tailEnd/>
          </a:ln>
        </p:spPr>
        <p:txBody>
          <a:bodyPr wrap="none" anchor="ct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eaLnBrk="1" hangingPunct="1">
              <a:spcBef>
                <a:spcPct val="0"/>
              </a:spcBef>
              <a:buClrTx/>
              <a:buSzTx/>
              <a:buFontTx/>
              <a:buNone/>
            </a:pPr>
            <a:endParaRPr lang="fr-CA" altLang="fr-FR" sz="1800">
              <a:latin typeface="Arial" panose="020B0604020202020204" pitchFamily="34" charset="0"/>
            </a:endParaRPr>
          </a:p>
        </p:txBody>
      </p:sp>
      <p:sp>
        <p:nvSpPr>
          <p:cNvPr id="32777" name="AutoShape 12"/>
          <p:cNvSpPr>
            <a:spLocks noChangeArrowheads="1"/>
          </p:cNvSpPr>
          <p:nvPr>
            <p:custDataLst>
              <p:tags r:id="rId14"/>
            </p:custDataLst>
          </p:nvPr>
        </p:nvSpPr>
        <p:spPr bwMode="auto">
          <a:xfrm rot="5400000">
            <a:off x="-25158" y="579276"/>
            <a:ext cx="638872" cy="217356"/>
          </a:xfrm>
          <a:prstGeom prst="rightArrow">
            <a:avLst>
              <a:gd name="adj1" fmla="val 50000"/>
              <a:gd name="adj2" fmla="val 111505"/>
            </a:avLst>
          </a:prstGeom>
          <a:solidFill>
            <a:srgbClr val="FF0000"/>
          </a:solidFill>
          <a:ln w="9525">
            <a:solidFill>
              <a:schemeClr val="tx1"/>
            </a:solidFill>
            <a:miter lim="800000"/>
            <a:headEnd/>
            <a:tailEnd/>
          </a:ln>
        </p:spPr>
        <p:txBody>
          <a:bodyPr wrap="none" anchor="ct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eaLnBrk="1" hangingPunct="1">
              <a:spcBef>
                <a:spcPct val="0"/>
              </a:spcBef>
              <a:buClrTx/>
              <a:buSzTx/>
              <a:buFontTx/>
              <a:buNone/>
            </a:pPr>
            <a:endParaRPr lang="fr-CA" altLang="fr-FR" sz="1800">
              <a:latin typeface="Arial" panose="020B0604020202020204" pitchFamily="34" charset="0"/>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BULLETTYPE" val="3"/>
  <p:tag name="RESPCOUNTERSTYLE" val="-1"/>
  <p:tag name="INPUTSOURCE" val="1"/>
  <p:tag name="BACKUPMAINTENANCE" val="7"/>
  <p:tag name="ROTATIONINTERVAL" val="2"/>
  <p:tag name="RACERSMAXDISPLAYED" val="5"/>
  <p:tag name="TEAMSINLEADERBOARD" val="5"/>
  <p:tag name="BUBBLEVALUEFORMAT" val="0.0"/>
  <p:tag name="CUSTOMCELLFORECOLOR" val="-16777216"/>
  <p:tag name="CUSTOMCELLBACKCOLOR4" val="-8355712"/>
  <p:tag name="DISPLAYDEVICEID" val="True"/>
  <p:tag name="GRIDSIZE" val="{Width=800, Height=600}"/>
  <p:tag name="CHARTLABELS" val="1"/>
  <p:tag name="PARTLISTDEFAULT" val="1"/>
  <p:tag name="INCORRECTPOINTVALUE" val="0"/>
  <p:tag name="AUTOADJUSTPARTRANGE" val="True"/>
  <p:tag name="FIBNUMRESULTS" val="5"/>
  <p:tag name="PRRESPONSE2" val="9"/>
  <p:tag name="PRRESPONSE6" val="5"/>
  <p:tag name="PRRESPONSE10" val="1"/>
  <p:tag name="CSVFORMAT" val="0"/>
  <p:tag name="RESPCOUNTERFORMAT" val="0"/>
  <p:tag name="REVIEWONLY" val="False"/>
  <p:tag name="RACEANIMATIONSPEED" val="3"/>
  <p:tag name="BUBBLENAMEVISIBLE" val="True"/>
  <p:tag name="CUSTOMGRIDBACKCOLOR" val="-2830136"/>
  <p:tag name="USESCHEMECOLORS" val="True"/>
  <p:tag name="GRIDROTATIONINTERVAL" val="2"/>
  <p:tag name="CHARTCOLORS" val="1"/>
  <p:tag name="INCLUDEPPT" val="True"/>
  <p:tag name="REALTIMEBACKUPPATH" val="(None)"/>
  <p:tag name="FIBDISPLAYRESULTS" val="True"/>
  <p:tag name="PRRESPONSE3" val="8"/>
  <p:tag name="PRRESPONSE8" val="3"/>
  <p:tag name="ANSWERNOWSTYLE" val="-1"/>
  <p:tag name="COUNTDOWNSECONDS" val="10"/>
  <p:tag name="AUTOADVANCE" val="False"/>
  <p:tag name="SKIPREMAININGRACESLIDES" val="True"/>
  <p:tag name="BUBBLEGROUPING" val="3"/>
  <p:tag name="CUSTOMCELLBACKCOLOR3" val="-268652"/>
  <p:tag name="AUTOSIZEGRID" val="True"/>
  <p:tag name="INCLUDENONRESPONDERS" val="Fals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RESETCHARTS" val="True"/>
  <p:tag name="ZEROBASED" val="False"/>
  <p:tag name="PRRESPONSE1" val="10"/>
  <p:tag name="SHOWFLASHWARNING" val="True"/>
  <p:tag name="COUNTDOWNSTYLE" val="-1"/>
  <p:tag name="AUTOUPDATEALIASES" val="True"/>
  <p:tag name="BUBBLESIZEVISIBLE" val="True"/>
  <p:tag name="GRIDOPACITY" val="90"/>
  <p:tag name="ALLOWUSERFEEDBACK" val="True"/>
  <p:tag name="FIBDISPLAYKEYWORDS" val="True"/>
  <p:tag name="SHOWBARVISIBLE" val="True"/>
  <p:tag name="NUMRESPONSES" val="1"/>
  <p:tag name="MAXRESPONDERS" val="5"/>
  <p:tag name="GRIDPOSITION" val="1"/>
  <p:tag name="CHARTSCALE" val="True"/>
  <p:tag name="PRRESPONSE9" val="2"/>
  <p:tag name="CHARTVALUEFORMAT" val="0%"/>
  <p:tag name="CUSTOMCELLBACKCOLOR2" val="-13395457"/>
  <p:tag name="CORRECTPOINTVALUE" val="100"/>
  <p:tag name="USESECONDARYMONITOR" val="True"/>
  <p:tag name="PARTICIPANTSINLEADERBOARD" val="5"/>
  <p:tag name="MULTIRESPDIVISOR" val="1"/>
  <p:tag name="SAVECSVWITHSESSION" val="True"/>
  <p:tag name="DISPLAYNAME" val="True"/>
  <p:tag name="PRRESPONSE7" val="4"/>
  <p:tag name="POLLINGCYCLE" val="2"/>
  <p:tag name="STDCHART" val="1"/>
  <p:tag name="RESPTABLESTYLE" val="-1"/>
  <p:tag name="CUSTOMCELLBACKCOLOR1" val="-657956"/>
  <p:tag name="PRRESPONSE4" val="7"/>
  <p:tag name="ADVANCEDSETTINGSVIEW" val="False"/>
  <p:tag name="DELIMITERS" val="3.1"/>
  <p:tag name="TPPRESENTATIONGUID" val="3e4aa815-f56b-4e09-932e-130344e7ae08"/>
  <p:tag name="WASPOLLED" val="01337F4E1F5947FD87908B0472E3D68F"/>
  <p:tag name="TPOS" val="2"/>
  <p:tag name="TPLASTSAVEVERSION" val="6.2 PC"/>
  <p:tag name="TPVERSION" val="2008"/>
  <p:tag name="POWERPOINTVERSION" val="16.0"/>
  <p:tag name="TPFULLVERSION" val="4.2.4.1090"/>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00.xml><?xml version="1.0" encoding="utf-8"?>
<p:tagLst xmlns:a="http://schemas.openxmlformats.org/drawingml/2006/main" xmlns:r="http://schemas.openxmlformats.org/officeDocument/2006/relationships" xmlns:p="http://schemas.openxmlformats.org/presentationml/2006/main">
  <p:tag name="NUM" val="5"/>
</p:tagLst>
</file>

<file path=ppt/tags/tag101.xml><?xml version="1.0" encoding="utf-8"?>
<p:tagLst xmlns:a="http://schemas.openxmlformats.org/drawingml/2006/main" xmlns:r="http://schemas.openxmlformats.org/officeDocument/2006/relationships" xmlns:p="http://schemas.openxmlformats.org/presentationml/2006/main">
  <p:tag name="NUM" val="6"/>
</p:tagLst>
</file>

<file path=ppt/tags/tag102.xml><?xml version="1.0" encoding="utf-8"?>
<p:tagLst xmlns:a="http://schemas.openxmlformats.org/drawingml/2006/main" xmlns:r="http://schemas.openxmlformats.org/officeDocument/2006/relationships" xmlns:p="http://schemas.openxmlformats.org/presentationml/2006/main">
  <p:tag name="NUM" val="7"/>
</p:tagLst>
</file>

<file path=ppt/tags/tag103.xml><?xml version="1.0" encoding="utf-8"?>
<p:tagLst xmlns:a="http://schemas.openxmlformats.org/drawingml/2006/main" xmlns:r="http://schemas.openxmlformats.org/officeDocument/2006/relationships" xmlns:p="http://schemas.openxmlformats.org/presentationml/2006/main">
  <p:tag name="NUM" val="9"/>
</p:tagLst>
</file>

<file path=ppt/tags/tag104.xml><?xml version="1.0" encoding="utf-8"?>
<p:tagLst xmlns:a="http://schemas.openxmlformats.org/drawingml/2006/main" xmlns:r="http://schemas.openxmlformats.org/officeDocument/2006/relationships" xmlns:p="http://schemas.openxmlformats.org/presentationml/2006/main">
  <p:tag name="NUM" val="11"/>
</p:tagLst>
</file>

<file path=ppt/tags/tag105.xml><?xml version="1.0" encoding="utf-8"?>
<p:tagLst xmlns:a="http://schemas.openxmlformats.org/drawingml/2006/main" xmlns:r="http://schemas.openxmlformats.org/officeDocument/2006/relationships" xmlns:p="http://schemas.openxmlformats.org/presentationml/2006/main">
  <p:tag name="NUM" val="10"/>
</p:tagLst>
</file>

<file path=ppt/tags/tag106.xml><?xml version="1.0" encoding="utf-8"?>
<p:tagLst xmlns:a="http://schemas.openxmlformats.org/drawingml/2006/main" xmlns:r="http://schemas.openxmlformats.org/officeDocument/2006/relationships" xmlns:p="http://schemas.openxmlformats.org/presentationml/2006/main">
  <p:tag name="NOPREFERENCE" val="False"/>
</p:tagLst>
</file>

<file path=ppt/tags/tag107.xml><?xml version="1.0" encoding="utf-8"?>
<p:tagLst xmlns:a="http://schemas.openxmlformats.org/drawingml/2006/main" xmlns:r="http://schemas.openxmlformats.org/officeDocument/2006/relationships" xmlns:p="http://schemas.openxmlformats.org/presentationml/2006/main">
  <p:tag name="NUM" val="1"/>
</p:tagLst>
</file>

<file path=ppt/tags/tag108.xml><?xml version="1.0" encoding="utf-8"?>
<p:tagLst xmlns:a="http://schemas.openxmlformats.org/drawingml/2006/main" xmlns:r="http://schemas.openxmlformats.org/officeDocument/2006/relationships" xmlns:p="http://schemas.openxmlformats.org/presentationml/2006/main">
  <p:tag name="NUM" val="2"/>
</p:tagLst>
</file>

<file path=ppt/tags/tag109.xml><?xml version="1.0" encoding="utf-8"?>
<p:tagLst xmlns:a="http://schemas.openxmlformats.org/drawingml/2006/main" xmlns:r="http://schemas.openxmlformats.org/officeDocument/2006/relationships" xmlns:p="http://schemas.openxmlformats.org/presentationml/2006/main">
  <p:tag name="NUM" val="3"/>
</p:tagLst>
</file>

<file path=ppt/tags/tag11.xml><?xml version="1.0" encoding="utf-8"?>
<p:tagLst xmlns:a="http://schemas.openxmlformats.org/drawingml/2006/main" xmlns:r="http://schemas.openxmlformats.org/officeDocument/2006/relationships" xmlns:p="http://schemas.openxmlformats.org/presentationml/2006/main">
  <p:tag name="NUM" val="5"/>
</p:tagLst>
</file>

<file path=ppt/tags/tag110.xml><?xml version="1.0" encoding="utf-8"?>
<p:tagLst xmlns:a="http://schemas.openxmlformats.org/drawingml/2006/main" xmlns:r="http://schemas.openxmlformats.org/officeDocument/2006/relationships" xmlns:p="http://schemas.openxmlformats.org/presentationml/2006/main">
  <p:tag name="NUM" val="4"/>
</p:tagLst>
</file>

<file path=ppt/tags/tag111.xml><?xml version="1.0" encoding="utf-8"?>
<p:tagLst xmlns:a="http://schemas.openxmlformats.org/drawingml/2006/main" xmlns:r="http://schemas.openxmlformats.org/officeDocument/2006/relationships" xmlns:p="http://schemas.openxmlformats.org/presentationml/2006/main">
  <p:tag name="NUM" val="5"/>
</p:tagLst>
</file>

<file path=ppt/tags/tag112.xml><?xml version="1.0" encoding="utf-8"?>
<p:tagLst xmlns:a="http://schemas.openxmlformats.org/drawingml/2006/main" xmlns:r="http://schemas.openxmlformats.org/officeDocument/2006/relationships" xmlns:p="http://schemas.openxmlformats.org/presentationml/2006/main">
  <p:tag name="NUM" val="6"/>
</p:tagLst>
</file>

<file path=ppt/tags/tag113.xml><?xml version="1.0" encoding="utf-8"?>
<p:tagLst xmlns:a="http://schemas.openxmlformats.org/drawingml/2006/main" xmlns:r="http://schemas.openxmlformats.org/officeDocument/2006/relationships" xmlns:p="http://schemas.openxmlformats.org/presentationml/2006/main">
  <p:tag name="NUM" val="7"/>
</p:tagLst>
</file>

<file path=ppt/tags/tag114.xml><?xml version="1.0" encoding="utf-8"?>
<p:tagLst xmlns:a="http://schemas.openxmlformats.org/drawingml/2006/main" xmlns:r="http://schemas.openxmlformats.org/officeDocument/2006/relationships" xmlns:p="http://schemas.openxmlformats.org/presentationml/2006/main">
  <p:tag name="NUM" val="8"/>
</p:tagLst>
</file>

<file path=ppt/tags/tag115.xml><?xml version="1.0" encoding="utf-8"?>
<p:tagLst xmlns:a="http://schemas.openxmlformats.org/drawingml/2006/main" xmlns:r="http://schemas.openxmlformats.org/officeDocument/2006/relationships" xmlns:p="http://schemas.openxmlformats.org/presentationml/2006/main">
  <p:tag name="NUM" val="9"/>
</p:tagLst>
</file>

<file path=ppt/tags/tag116.xml><?xml version="1.0" encoding="utf-8"?>
<p:tagLst xmlns:a="http://schemas.openxmlformats.org/drawingml/2006/main" xmlns:r="http://schemas.openxmlformats.org/officeDocument/2006/relationships" xmlns:p="http://schemas.openxmlformats.org/presentationml/2006/main">
  <p:tag name="NUM" val="10"/>
</p:tagLst>
</file>

<file path=ppt/tags/tag117.xml><?xml version="1.0" encoding="utf-8"?>
<p:tagLst xmlns:a="http://schemas.openxmlformats.org/drawingml/2006/main" xmlns:r="http://schemas.openxmlformats.org/officeDocument/2006/relationships" xmlns:p="http://schemas.openxmlformats.org/presentationml/2006/main">
  <p:tag name="NUM" val="11"/>
</p:tagLst>
</file>

<file path=ppt/tags/tag118.xml><?xml version="1.0" encoding="utf-8"?>
<p:tagLst xmlns:a="http://schemas.openxmlformats.org/drawingml/2006/main" xmlns:r="http://schemas.openxmlformats.org/officeDocument/2006/relationships" xmlns:p="http://schemas.openxmlformats.org/presentationml/2006/main">
  <p:tag name="NUM" val="12"/>
</p:tagLst>
</file>

<file path=ppt/tags/tag119.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UM" val="6"/>
</p:tagLst>
</file>

<file path=ppt/tags/tag120.xml><?xml version="1.0" encoding="utf-8"?>
<p:tagLst xmlns:a="http://schemas.openxmlformats.org/drawingml/2006/main" xmlns:r="http://schemas.openxmlformats.org/officeDocument/2006/relationships" xmlns:p="http://schemas.openxmlformats.org/presentationml/2006/main">
  <p:tag name="NUM" val="1"/>
</p:tagLst>
</file>

<file path=ppt/tags/tag121.xml><?xml version="1.0" encoding="utf-8"?>
<p:tagLst xmlns:a="http://schemas.openxmlformats.org/drawingml/2006/main" xmlns:r="http://schemas.openxmlformats.org/officeDocument/2006/relationships" xmlns:p="http://schemas.openxmlformats.org/presentationml/2006/main">
  <p:tag name="NUM" val="2"/>
</p:tagLst>
</file>

<file path=ppt/tags/tag122.xml><?xml version="1.0" encoding="utf-8"?>
<p:tagLst xmlns:a="http://schemas.openxmlformats.org/drawingml/2006/main" xmlns:r="http://schemas.openxmlformats.org/officeDocument/2006/relationships" xmlns:p="http://schemas.openxmlformats.org/presentationml/2006/main">
  <p:tag name="NUM" val="3"/>
</p:tagLst>
</file>

<file path=ppt/tags/tag123.xml><?xml version="1.0" encoding="utf-8"?>
<p:tagLst xmlns:a="http://schemas.openxmlformats.org/drawingml/2006/main" xmlns:r="http://schemas.openxmlformats.org/officeDocument/2006/relationships" xmlns:p="http://schemas.openxmlformats.org/presentationml/2006/main">
  <p:tag name="NUM" val="4"/>
</p:tagLst>
</file>

<file path=ppt/tags/tag124.xml><?xml version="1.0" encoding="utf-8"?>
<p:tagLst xmlns:a="http://schemas.openxmlformats.org/drawingml/2006/main" xmlns:r="http://schemas.openxmlformats.org/officeDocument/2006/relationships" xmlns:p="http://schemas.openxmlformats.org/presentationml/2006/main">
  <p:tag name="NUM" val="5"/>
</p:tagLst>
</file>

<file path=ppt/tags/tag125.xml><?xml version="1.0" encoding="utf-8"?>
<p:tagLst xmlns:a="http://schemas.openxmlformats.org/drawingml/2006/main" xmlns:r="http://schemas.openxmlformats.org/officeDocument/2006/relationships" xmlns:p="http://schemas.openxmlformats.org/presentationml/2006/main">
  <p:tag name="NUM" val="6"/>
</p:tagLst>
</file>

<file path=ppt/tags/tag126.xml><?xml version="1.0" encoding="utf-8"?>
<p:tagLst xmlns:a="http://schemas.openxmlformats.org/drawingml/2006/main" xmlns:r="http://schemas.openxmlformats.org/officeDocument/2006/relationships" xmlns:p="http://schemas.openxmlformats.org/presentationml/2006/main">
  <p:tag name="NUM" val="7"/>
</p:tagLst>
</file>

<file path=ppt/tags/tag127.xml><?xml version="1.0" encoding="utf-8"?>
<p:tagLst xmlns:a="http://schemas.openxmlformats.org/drawingml/2006/main" xmlns:r="http://schemas.openxmlformats.org/officeDocument/2006/relationships" xmlns:p="http://schemas.openxmlformats.org/presentationml/2006/main">
  <p:tag name="NUM" val="8"/>
</p:tagLst>
</file>

<file path=ppt/tags/tag128.xml><?xml version="1.0" encoding="utf-8"?>
<p:tagLst xmlns:a="http://schemas.openxmlformats.org/drawingml/2006/main" xmlns:r="http://schemas.openxmlformats.org/officeDocument/2006/relationships" xmlns:p="http://schemas.openxmlformats.org/presentationml/2006/main">
  <p:tag name="NUM" val="9"/>
</p:tagLst>
</file>

<file path=ppt/tags/tag129.xml><?xml version="1.0" encoding="utf-8"?>
<p:tagLst xmlns:a="http://schemas.openxmlformats.org/drawingml/2006/main" xmlns:r="http://schemas.openxmlformats.org/officeDocument/2006/relationships" xmlns:p="http://schemas.openxmlformats.org/presentationml/2006/main">
  <p:tag name="NUM" val="10"/>
</p:tagLst>
</file>

<file path=ppt/tags/tag13.xml><?xml version="1.0" encoding="utf-8"?>
<p:tagLst xmlns:a="http://schemas.openxmlformats.org/drawingml/2006/main" xmlns:r="http://schemas.openxmlformats.org/officeDocument/2006/relationships" xmlns:p="http://schemas.openxmlformats.org/presentationml/2006/main">
  <p:tag name="NUM" val="7"/>
</p:tagLst>
</file>

<file path=ppt/tags/tag130.xml><?xml version="1.0" encoding="utf-8"?>
<p:tagLst xmlns:a="http://schemas.openxmlformats.org/drawingml/2006/main" xmlns:r="http://schemas.openxmlformats.org/officeDocument/2006/relationships" xmlns:p="http://schemas.openxmlformats.org/presentationml/2006/main">
  <p:tag name="NUM" val="11"/>
</p:tagLst>
</file>

<file path=ppt/tags/tag131.xml><?xml version="1.0" encoding="utf-8"?>
<p:tagLst xmlns:a="http://schemas.openxmlformats.org/drawingml/2006/main" xmlns:r="http://schemas.openxmlformats.org/officeDocument/2006/relationships" xmlns:p="http://schemas.openxmlformats.org/presentationml/2006/main">
  <p:tag name="NUM" val="12"/>
</p:tagLst>
</file>

<file path=ppt/tags/tag132.xml><?xml version="1.0" encoding="utf-8"?>
<p:tagLst xmlns:a="http://schemas.openxmlformats.org/drawingml/2006/main" xmlns:r="http://schemas.openxmlformats.org/officeDocument/2006/relationships" xmlns:p="http://schemas.openxmlformats.org/presentationml/2006/main">
  <p:tag name="NUM" val="13"/>
</p:tagLst>
</file>

<file path=ppt/tags/tag133.xml><?xml version="1.0" encoding="utf-8"?>
<p:tagLst xmlns:a="http://schemas.openxmlformats.org/drawingml/2006/main" xmlns:r="http://schemas.openxmlformats.org/officeDocument/2006/relationships" xmlns:p="http://schemas.openxmlformats.org/presentationml/2006/main">
  <p:tag name="NOPREFERENCE" val="False"/>
</p:tagLst>
</file>

<file path=ppt/tags/tag134.xml><?xml version="1.0" encoding="utf-8"?>
<p:tagLst xmlns:a="http://schemas.openxmlformats.org/drawingml/2006/main" xmlns:r="http://schemas.openxmlformats.org/officeDocument/2006/relationships" xmlns:p="http://schemas.openxmlformats.org/presentationml/2006/main">
  <p:tag name="NUM" val="1"/>
</p:tagLst>
</file>

<file path=ppt/tags/tag135.xml><?xml version="1.0" encoding="utf-8"?>
<p:tagLst xmlns:a="http://schemas.openxmlformats.org/drawingml/2006/main" xmlns:r="http://schemas.openxmlformats.org/officeDocument/2006/relationships" xmlns:p="http://schemas.openxmlformats.org/presentationml/2006/main">
  <p:tag name="NUM" val="2"/>
</p:tagLst>
</file>

<file path=ppt/tags/tag136.xml><?xml version="1.0" encoding="utf-8"?>
<p:tagLst xmlns:a="http://schemas.openxmlformats.org/drawingml/2006/main" xmlns:r="http://schemas.openxmlformats.org/officeDocument/2006/relationships" xmlns:p="http://schemas.openxmlformats.org/presentationml/2006/main">
  <p:tag name="NUM" val="3"/>
</p:tagLst>
</file>

<file path=ppt/tags/tag137.xml><?xml version="1.0" encoding="utf-8"?>
<p:tagLst xmlns:a="http://schemas.openxmlformats.org/drawingml/2006/main" xmlns:r="http://schemas.openxmlformats.org/officeDocument/2006/relationships" xmlns:p="http://schemas.openxmlformats.org/presentationml/2006/main">
  <p:tag name="NUM" val="4"/>
</p:tagLst>
</file>

<file path=ppt/tags/tag138.xml><?xml version="1.0" encoding="utf-8"?>
<p:tagLst xmlns:a="http://schemas.openxmlformats.org/drawingml/2006/main" xmlns:r="http://schemas.openxmlformats.org/officeDocument/2006/relationships" xmlns:p="http://schemas.openxmlformats.org/presentationml/2006/main">
  <p:tag name="NUM" val="5"/>
</p:tagLst>
</file>

<file path=ppt/tags/tag139.xml><?xml version="1.0" encoding="utf-8"?>
<p:tagLst xmlns:a="http://schemas.openxmlformats.org/drawingml/2006/main" xmlns:r="http://schemas.openxmlformats.org/officeDocument/2006/relationships" xmlns:p="http://schemas.openxmlformats.org/presentationml/2006/main">
  <p:tag name="NUM" val="6"/>
</p:tagLst>
</file>

<file path=ppt/tags/tag14.xml><?xml version="1.0" encoding="utf-8"?>
<p:tagLst xmlns:a="http://schemas.openxmlformats.org/drawingml/2006/main" xmlns:r="http://schemas.openxmlformats.org/officeDocument/2006/relationships" xmlns:p="http://schemas.openxmlformats.org/presentationml/2006/main">
  <p:tag name="NUM" val="8"/>
</p:tagLst>
</file>

<file path=ppt/tags/tag140.xml><?xml version="1.0" encoding="utf-8"?>
<p:tagLst xmlns:a="http://schemas.openxmlformats.org/drawingml/2006/main" xmlns:r="http://schemas.openxmlformats.org/officeDocument/2006/relationships" xmlns:p="http://schemas.openxmlformats.org/presentationml/2006/main">
  <p:tag name="NUM" val="7"/>
</p:tagLst>
</file>

<file path=ppt/tags/tag141.xml><?xml version="1.0" encoding="utf-8"?>
<p:tagLst xmlns:a="http://schemas.openxmlformats.org/drawingml/2006/main" xmlns:r="http://schemas.openxmlformats.org/officeDocument/2006/relationships" xmlns:p="http://schemas.openxmlformats.org/presentationml/2006/main">
  <p:tag name="NUM" val="8"/>
</p:tagLst>
</file>

<file path=ppt/tags/tag142.xml><?xml version="1.0" encoding="utf-8"?>
<p:tagLst xmlns:a="http://schemas.openxmlformats.org/drawingml/2006/main" xmlns:r="http://schemas.openxmlformats.org/officeDocument/2006/relationships" xmlns:p="http://schemas.openxmlformats.org/presentationml/2006/main">
  <p:tag name="NUM" val="9"/>
</p:tagLst>
</file>

<file path=ppt/tags/tag143.xml><?xml version="1.0" encoding="utf-8"?>
<p:tagLst xmlns:a="http://schemas.openxmlformats.org/drawingml/2006/main" xmlns:r="http://schemas.openxmlformats.org/officeDocument/2006/relationships" xmlns:p="http://schemas.openxmlformats.org/presentationml/2006/main">
  <p:tag name="NUM" val="10"/>
</p:tagLst>
</file>

<file path=ppt/tags/tag144.xml><?xml version="1.0" encoding="utf-8"?>
<p:tagLst xmlns:a="http://schemas.openxmlformats.org/drawingml/2006/main" xmlns:r="http://schemas.openxmlformats.org/officeDocument/2006/relationships" xmlns:p="http://schemas.openxmlformats.org/presentationml/2006/main">
  <p:tag name="NUM" val="11"/>
</p:tagLst>
</file>

<file path=ppt/tags/tag14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46.xml><?xml version="1.0" encoding="utf-8"?>
<p:tagLst xmlns:a="http://schemas.openxmlformats.org/drawingml/2006/main" xmlns:r="http://schemas.openxmlformats.org/officeDocument/2006/relationships" xmlns:p="http://schemas.openxmlformats.org/presentationml/2006/main">
  <p:tag name="NUM" val="1"/>
</p:tagLst>
</file>

<file path=ppt/tags/tag147.xml><?xml version="1.0" encoding="utf-8"?>
<p:tagLst xmlns:a="http://schemas.openxmlformats.org/drawingml/2006/main" xmlns:r="http://schemas.openxmlformats.org/officeDocument/2006/relationships" xmlns:p="http://schemas.openxmlformats.org/presentationml/2006/main">
  <p:tag name="NUM" val="2"/>
</p:tagLst>
</file>

<file path=ppt/tags/tag148.xml><?xml version="1.0" encoding="utf-8"?>
<p:tagLst xmlns:a="http://schemas.openxmlformats.org/drawingml/2006/main" xmlns:r="http://schemas.openxmlformats.org/officeDocument/2006/relationships" xmlns:p="http://schemas.openxmlformats.org/presentationml/2006/main">
  <p:tag name="NUM" val="3"/>
</p:tagLst>
</file>

<file path=ppt/tags/tag149.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UM" val="9"/>
</p:tagLst>
</file>

<file path=ppt/tags/tag150.xml><?xml version="1.0" encoding="utf-8"?>
<p:tagLst xmlns:a="http://schemas.openxmlformats.org/drawingml/2006/main" xmlns:r="http://schemas.openxmlformats.org/officeDocument/2006/relationships" xmlns:p="http://schemas.openxmlformats.org/presentationml/2006/main">
  <p:tag name="NUM" val="1"/>
</p:tagLst>
</file>

<file path=ppt/tags/tag151.xml><?xml version="1.0" encoding="utf-8"?>
<p:tagLst xmlns:a="http://schemas.openxmlformats.org/drawingml/2006/main" xmlns:r="http://schemas.openxmlformats.org/officeDocument/2006/relationships" xmlns:p="http://schemas.openxmlformats.org/presentationml/2006/main">
  <p:tag name="NUM" val="2"/>
</p:tagLst>
</file>

<file path=ppt/tags/tag152.xml><?xml version="1.0" encoding="utf-8"?>
<p:tagLst xmlns:a="http://schemas.openxmlformats.org/drawingml/2006/main" xmlns:r="http://schemas.openxmlformats.org/officeDocument/2006/relationships" xmlns:p="http://schemas.openxmlformats.org/presentationml/2006/main">
  <p:tag name="NUM" val="3"/>
</p:tagLst>
</file>

<file path=ppt/tags/tag153.xml><?xml version="1.0" encoding="utf-8"?>
<p:tagLst xmlns:a="http://schemas.openxmlformats.org/drawingml/2006/main" xmlns:r="http://schemas.openxmlformats.org/officeDocument/2006/relationships" xmlns:p="http://schemas.openxmlformats.org/presentationml/2006/main">
  <p:tag name="NUM" val="4"/>
</p:tagLst>
</file>

<file path=ppt/tags/tag154.xml><?xml version="1.0" encoding="utf-8"?>
<p:tagLst xmlns:a="http://schemas.openxmlformats.org/drawingml/2006/main" xmlns:r="http://schemas.openxmlformats.org/officeDocument/2006/relationships" xmlns:p="http://schemas.openxmlformats.org/presentationml/2006/main">
  <p:tag name="NUM" val="5"/>
</p:tagLst>
</file>

<file path=ppt/tags/tag155.xml><?xml version="1.0" encoding="utf-8"?>
<p:tagLst xmlns:a="http://schemas.openxmlformats.org/drawingml/2006/main" xmlns:r="http://schemas.openxmlformats.org/officeDocument/2006/relationships" xmlns:p="http://schemas.openxmlformats.org/presentationml/2006/main">
  <p:tag name="NUM" val="6"/>
</p:tagLst>
</file>

<file path=ppt/tags/tag156.xml><?xml version="1.0" encoding="utf-8"?>
<p:tagLst xmlns:a="http://schemas.openxmlformats.org/drawingml/2006/main" xmlns:r="http://schemas.openxmlformats.org/officeDocument/2006/relationships" xmlns:p="http://schemas.openxmlformats.org/presentationml/2006/main">
  <p:tag name="NOPREFERENCE" val="False"/>
</p:tagLst>
</file>

<file path=ppt/tags/tag157.xml><?xml version="1.0" encoding="utf-8"?>
<p:tagLst xmlns:a="http://schemas.openxmlformats.org/drawingml/2006/main" xmlns:r="http://schemas.openxmlformats.org/officeDocument/2006/relationships" xmlns:p="http://schemas.openxmlformats.org/presentationml/2006/main">
  <p:tag name="NUM" val="2"/>
</p:tagLst>
</file>

<file path=ppt/tags/tag158.xml><?xml version="1.0" encoding="utf-8"?>
<p:tagLst xmlns:a="http://schemas.openxmlformats.org/drawingml/2006/main" xmlns:r="http://schemas.openxmlformats.org/officeDocument/2006/relationships" xmlns:p="http://schemas.openxmlformats.org/presentationml/2006/main">
  <p:tag name="NUM" val="3"/>
</p:tagLst>
</file>

<file path=ppt/tags/tag159.xml><?xml version="1.0" encoding="utf-8"?>
<p:tagLst xmlns:a="http://schemas.openxmlformats.org/drawingml/2006/main" xmlns:r="http://schemas.openxmlformats.org/officeDocument/2006/relationships" xmlns:p="http://schemas.openxmlformats.org/presentationml/2006/main">
  <p:tag name="NUM" val="4"/>
</p:tagLst>
</file>

<file path=ppt/tags/tag16.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160.xml><?xml version="1.0" encoding="utf-8"?>
<p:tagLst xmlns:a="http://schemas.openxmlformats.org/drawingml/2006/main" xmlns:r="http://schemas.openxmlformats.org/officeDocument/2006/relationships" xmlns:p="http://schemas.openxmlformats.org/presentationml/2006/main">
  <p:tag name="NUM" val="5"/>
</p:tagLst>
</file>

<file path=ppt/tags/tag161.xml><?xml version="1.0" encoding="utf-8"?>
<p:tagLst xmlns:a="http://schemas.openxmlformats.org/drawingml/2006/main" xmlns:r="http://schemas.openxmlformats.org/officeDocument/2006/relationships" xmlns:p="http://schemas.openxmlformats.org/presentationml/2006/main">
  <p:tag name="NUM" val="6"/>
</p:tagLst>
</file>

<file path=ppt/tags/tag162.xml><?xml version="1.0" encoding="utf-8"?>
<p:tagLst xmlns:a="http://schemas.openxmlformats.org/drawingml/2006/main" xmlns:r="http://schemas.openxmlformats.org/officeDocument/2006/relationships" xmlns:p="http://schemas.openxmlformats.org/presentationml/2006/main">
  <p:tag name="NUM" val="7"/>
</p:tagLst>
</file>

<file path=ppt/tags/tag163.xml><?xml version="1.0" encoding="utf-8"?>
<p:tagLst xmlns:a="http://schemas.openxmlformats.org/drawingml/2006/main" xmlns:r="http://schemas.openxmlformats.org/officeDocument/2006/relationships" xmlns:p="http://schemas.openxmlformats.org/presentationml/2006/main">
  <p:tag name="NUM" val="8"/>
</p:tagLst>
</file>

<file path=ppt/tags/tag164.xml><?xml version="1.0" encoding="utf-8"?>
<p:tagLst xmlns:a="http://schemas.openxmlformats.org/drawingml/2006/main" xmlns:r="http://schemas.openxmlformats.org/officeDocument/2006/relationships" xmlns:p="http://schemas.openxmlformats.org/presentationml/2006/main">
  <p:tag name="NOPREFERENCE" val="False"/>
</p:tagLst>
</file>

<file path=ppt/tags/tag165.xml><?xml version="1.0" encoding="utf-8"?>
<p:tagLst xmlns:a="http://schemas.openxmlformats.org/drawingml/2006/main" xmlns:r="http://schemas.openxmlformats.org/officeDocument/2006/relationships" xmlns:p="http://schemas.openxmlformats.org/presentationml/2006/main">
  <p:tag name="NUM" val="2"/>
</p:tagLst>
</file>

<file path=ppt/tags/tag166.xml><?xml version="1.0" encoding="utf-8"?>
<p:tagLst xmlns:a="http://schemas.openxmlformats.org/drawingml/2006/main" xmlns:r="http://schemas.openxmlformats.org/officeDocument/2006/relationships" xmlns:p="http://schemas.openxmlformats.org/presentationml/2006/main">
  <p:tag name="NUM" val="3"/>
</p:tagLst>
</file>

<file path=ppt/tags/tag167.xml><?xml version="1.0" encoding="utf-8"?>
<p:tagLst xmlns:a="http://schemas.openxmlformats.org/drawingml/2006/main" xmlns:r="http://schemas.openxmlformats.org/officeDocument/2006/relationships" xmlns:p="http://schemas.openxmlformats.org/presentationml/2006/main">
  <p:tag name="NUM" val="4"/>
</p:tagLst>
</file>

<file path=ppt/tags/tag168.xml><?xml version="1.0" encoding="utf-8"?>
<p:tagLst xmlns:a="http://schemas.openxmlformats.org/drawingml/2006/main" xmlns:r="http://schemas.openxmlformats.org/officeDocument/2006/relationships" xmlns:p="http://schemas.openxmlformats.org/presentationml/2006/main">
  <p:tag name="NUM" val="5"/>
</p:tagLst>
</file>

<file path=ppt/tags/tag169.xml><?xml version="1.0" encoding="utf-8"?>
<p:tagLst xmlns:a="http://schemas.openxmlformats.org/drawingml/2006/main" xmlns:r="http://schemas.openxmlformats.org/officeDocument/2006/relationships" xmlns:p="http://schemas.openxmlformats.org/presentationml/2006/main">
  <p:tag name="NUM" val="6"/>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70.xml><?xml version="1.0" encoding="utf-8"?>
<p:tagLst xmlns:a="http://schemas.openxmlformats.org/drawingml/2006/main" xmlns:r="http://schemas.openxmlformats.org/officeDocument/2006/relationships" xmlns:p="http://schemas.openxmlformats.org/presentationml/2006/main">
  <p:tag name="NUM" val="7"/>
</p:tagLst>
</file>

<file path=ppt/tags/tag171.xml><?xml version="1.0" encoding="utf-8"?>
<p:tagLst xmlns:a="http://schemas.openxmlformats.org/drawingml/2006/main" xmlns:r="http://schemas.openxmlformats.org/officeDocument/2006/relationships" xmlns:p="http://schemas.openxmlformats.org/presentationml/2006/main">
  <p:tag name="NUM" val="8"/>
</p:tagLst>
</file>

<file path=ppt/tags/tag172.xml><?xml version="1.0" encoding="utf-8"?>
<p:tagLst xmlns:a="http://schemas.openxmlformats.org/drawingml/2006/main" xmlns:r="http://schemas.openxmlformats.org/officeDocument/2006/relationships" xmlns:p="http://schemas.openxmlformats.org/presentationml/2006/main">
  <p:tag name="NUM" val="9"/>
</p:tagLst>
</file>

<file path=ppt/tags/tag173.xml><?xml version="1.0" encoding="utf-8"?>
<p:tagLst xmlns:a="http://schemas.openxmlformats.org/drawingml/2006/main" xmlns:r="http://schemas.openxmlformats.org/officeDocument/2006/relationships" xmlns:p="http://schemas.openxmlformats.org/presentationml/2006/main">
  <p:tag name="NUM" val="10"/>
</p:tagLst>
</file>

<file path=ppt/tags/tag174.xml><?xml version="1.0" encoding="utf-8"?>
<p:tagLst xmlns:a="http://schemas.openxmlformats.org/drawingml/2006/main" xmlns:r="http://schemas.openxmlformats.org/officeDocument/2006/relationships" xmlns:p="http://schemas.openxmlformats.org/presentationml/2006/main">
  <p:tag name="NUM" val="11"/>
</p:tagLst>
</file>

<file path=ppt/tags/tag175.xml><?xml version="1.0" encoding="utf-8"?>
<p:tagLst xmlns:a="http://schemas.openxmlformats.org/drawingml/2006/main" xmlns:r="http://schemas.openxmlformats.org/officeDocument/2006/relationships" xmlns:p="http://schemas.openxmlformats.org/presentationml/2006/main">
  <p:tag name="NUM" val="12"/>
</p:tagLst>
</file>

<file path=ppt/tags/tag176.xml><?xml version="1.0" encoding="utf-8"?>
<p:tagLst xmlns:a="http://schemas.openxmlformats.org/drawingml/2006/main" xmlns:r="http://schemas.openxmlformats.org/officeDocument/2006/relationships" xmlns:p="http://schemas.openxmlformats.org/presentationml/2006/main">
  <p:tag name="NUM" val="13"/>
</p:tagLst>
</file>

<file path=ppt/tags/tag177.xml><?xml version="1.0" encoding="utf-8"?>
<p:tagLst xmlns:a="http://schemas.openxmlformats.org/drawingml/2006/main" xmlns:r="http://schemas.openxmlformats.org/officeDocument/2006/relationships" xmlns:p="http://schemas.openxmlformats.org/presentationml/2006/main">
  <p:tag name="NUM" val="14"/>
</p:tagLst>
</file>

<file path=ppt/tags/tag178.xml><?xml version="1.0" encoding="utf-8"?>
<p:tagLst xmlns:a="http://schemas.openxmlformats.org/drawingml/2006/main" xmlns:r="http://schemas.openxmlformats.org/officeDocument/2006/relationships" xmlns:p="http://schemas.openxmlformats.org/presentationml/2006/main">
  <p:tag name="NUM" val="15"/>
</p:tagLst>
</file>

<file path=ppt/tags/tag179.xml><?xml version="1.0" encoding="utf-8"?>
<p:tagLst xmlns:a="http://schemas.openxmlformats.org/drawingml/2006/main" xmlns:r="http://schemas.openxmlformats.org/officeDocument/2006/relationships" xmlns:p="http://schemas.openxmlformats.org/presentationml/2006/main">
  <p:tag name="NUM" val="16"/>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8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1.xml><?xml version="1.0" encoding="utf-8"?>
<p:tagLst xmlns:a="http://schemas.openxmlformats.org/drawingml/2006/main" xmlns:r="http://schemas.openxmlformats.org/officeDocument/2006/relationships" xmlns:p="http://schemas.openxmlformats.org/presentationml/2006/main">
  <p:tag name="NUM" val="1"/>
</p:tagLst>
</file>

<file path=ppt/tags/tag182.xml><?xml version="1.0" encoding="utf-8"?>
<p:tagLst xmlns:a="http://schemas.openxmlformats.org/drawingml/2006/main" xmlns:r="http://schemas.openxmlformats.org/officeDocument/2006/relationships" xmlns:p="http://schemas.openxmlformats.org/presentationml/2006/main">
  <p:tag name="NUM" val="2"/>
</p:tagLst>
</file>

<file path=ppt/tags/tag183.xml><?xml version="1.0" encoding="utf-8"?>
<p:tagLst xmlns:a="http://schemas.openxmlformats.org/drawingml/2006/main" xmlns:r="http://schemas.openxmlformats.org/officeDocument/2006/relationships" xmlns:p="http://schemas.openxmlformats.org/presentationml/2006/main">
  <p:tag name="NUM" val="3"/>
</p:tagLst>
</file>

<file path=ppt/tags/tag184.xml><?xml version="1.0" encoding="utf-8"?>
<p:tagLst xmlns:a="http://schemas.openxmlformats.org/drawingml/2006/main" xmlns:r="http://schemas.openxmlformats.org/officeDocument/2006/relationships" xmlns:p="http://schemas.openxmlformats.org/presentationml/2006/main">
  <p:tag name="NUM" val="4"/>
</p:tagLst>
</file>

<file path=ppt/tags/tag185.xml><?xml version="1.0" encoding="utf-8"?>
<p:tagLst xmlns:a="http://schemas.openxmlformats.org/drawingml/2006/main" xmlns:r="http://schemas.openxmlformats.org/officeDocument/2006/relationships" xmlns:p="http://schemas.openxmlformats.org/presentationml/2006/main">
  <p:tag name="NOPREFERENCE" val="False"/>
</p:tagLst>
</file>

<file path=ppt/tags/tag186.xml><?xml version="1.0" encoding="utf-8"?>
<p:tagLst xmlns:a="http://schemas.openxmlformats.org/drawingml/2006/main" xmlns:r="http://schemas.openxmlformats.org/officeDocument/2006/relationships" xmlns:p="http://schemas.openxmlformats.org/presentationml/2006/main">
  <p:tag name="NUM" val="1"/>
</p:tagLst>
</file>

<file path=ppt/tags/tag187.xml><?xml version="1.0" encoding="utf-8"?>
<p:tagLst xmlns:a="http://schemas.openxmlformats.org/drawingml/2006/main" xmlns:r="http://schemas.openxmlformats.org/officeDocument/2006/relationships" xmlns:p="http://schemas.openxmlformats.org/presentationml/2006/main">
  <p:tag name="NUM" val="2"/>
</p:tagLst>
</file>

<file path=ppt/tags/tag188.xml><?xml version="1.0" encoding="utf-8"?>
<p:tagLst xmlns:a="http://schemas.openxmlformats.org/drawingml/2006/main" xmlns:r="http://schemas.openxmlformats.org/officeDocument/2006/relationships" xmlns:p="http://schemas.openxmlformats.org/presentationml/2006/main">
  <p:tag name="NUM" val="3"/>
</p:tagLst>
</file>

<file path=ppt/tags/tag19.xml><?xml version="1.0" encoding="utf-8"?>
<p:tagLst xmlns:a="http://schemas.openxmlformats.org/drawingml/2006/main" xmlns:r="http://schemas.openxmlformats.org/officeDocument/2006/relationships" xmlns:p="http://schemas.openxmlformats.org/presentationml/2006/main">
  <p:tag name="NUM" val="3"/>
</p:tagLst>
</file>

<file path=ppt/tags/tag2.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3"/>
</p:tagLst>
</file>

<file path=ppt/tags/tag24.xml><?xml version="1.0" encoding="utf-8"?>
<p:tagLst xmlns:a="http://schemas.openxmlformats.org/drawingml/2006/main" xmlns:r="http://schemas.openxmlformats.org/officeDocument/2006/relationships" xmlns:p="http://schemas.openxmlformats.org/presentationml/2006/main">
  <p:tag name="NUM" val="4"/>
</p:tagLst>
</file>

<file path=ppt/tags/tag25.xml><?xml version="1.0" encoding="utf-8"?>
<p:tagLst xmlns:a="http://schemas.openxmlformats.org/drawingml/2006/main" xmlns:r="http://schemas.openxmlformats.org/officeDocument/2006/relationships" xmlns:p="http://schemas.openxmlformats.org/presentationml/2006/main">
  <p:tag name="NUM" val="5"/>
</p:tagLst>
</file>

<file path=ppt/tags/tag26.xml><?xml version="1.0" encoding="utf-8"?>
<p:tagLst xmlns:a="http://schemas.openxmlformats.org/drawingml/2006/main" xmlns:r="http://schemas.openxmlformats.org/officeDocument/2006/relationships" xmlns:p="http://schemas.openxmlformats.org/presentationml/2006/main">
  <p:tag name="NUM" val="6"/>
</p:tagLst>
</file>

<file path=ppt/tags/tag27.xml><?xml version="1.0" encoding="utf-8"?>
<p:tagLst xmlns:a="http://schemas.openxmlformats.org/drawingml/2006/main" xmlns:r="http://schemas.openxmlformats.org/officeDocument/2006/relationships" xmlns:p="http://schemas.openxmlformats.org/presentationml/2006/main">
  <p:tag name="NUM" val="7"/>
</p:tagLst>
</file>

<file path=ppt/tags/tag28.xml><?xml version="1.0" encoding="utf-8"?>
<p:tagLst xmlns:a="http://schemas.openxmlformats.org/drawingml/2006/main" xmlns:r="http://schemas.openxmlformats.org/officeDocument/2006/relationships" xmlns:p="http://schemas.openxmlformats.org/presentationml/2006/main">
  <p:tag name="NUM" val="8"/>
</p:tagLst>
</file>

<file path=ppt/tags/tag29.xml><?xml version="1.0" encoding="utf-8"?>
<p:tagLst xmlns:a="http://schemas.openxmlformats.org/drawingml/2006/main" xmlns:r="http://schemas.openxmlformats.org/officeDocument/2006/relationships" xmlns:p="http://schemas.openxmlformats.org/presentationml/2006/main">
  <p:tag name="NUM" val="9"/>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10"/>
</p:tagLst>
</file>

<file path=ppt/tags/tag31.xml><?xml version="1.0" encoding="utf-8"?>
<p:tagLst xmlns:a="http://schemas.openxmlformats.org/drawingml/2006/main" xmlns:r="http://schemas.openxmlformats.org/officeDocument/2006/relationships" xmlns:p="http://schemas.openxmlformats.org/presentationml/2006/main">
  <p:tag name="NUM" val="11"/>
</p:tagLst>
</file>

<file path=ppt/tags/tag32.xml><?xml version="1.0" encoding="utf-8"?>
<p:tagLst xmlns:a="http://schemas.openxmlformats.org/drawingml/2006/main" xmlns:r="http://schemas.openxmlformats.org/officeDocument/2006/relationships" xmlns:p="http://schemas.openxmlformats.org/presentationml/2006/main">
  <p:tag name="NUM" val="12"/>
</p:tagLst>
</file>

<file path=ppt/tags/tag33.xml><?xml version="1.0" encoding="utf-8"?>
<p:tagLst xmlns:a="http://schemas.openxmlformats.org/drawingml/2006/main" xmlns:r="http://schemas.openxmlformats.org/officeDocument/2006/relationships" xmlns:p="http://schemas.openxmlformats.org/presentationml/2006/main">
  <p:tag name="NUM" val="13"/>
</p:tagLst>
</file>

<file path=ppt/tags/tag34.xml><?xml version="1.0" encoding="utf-8"?>
<p:tagLst xmlns:a="http://schemas.openxmlformats.org/drawingml/2006/main" xmlns:r="http://schemas.openxmlformats.org/officeDocument/2006/relationships" xmlns:p="http://schemas.openxmlformats.org/presentationml/2006/main">
  <p:tag name="NUM" val="14"/>
</p:tagLst>
</file>

<file path=ppt/tags/tag35.xml><?xml version="1.0" encoding="utf-8"?>
<p:tagLst xmlns:a="http://schemas.openxmlformats.org/drawingml/2006/main" xmlns:r="http://schemas.openxmlformats.org/officeDocument/2006/relationships" xmlns:p="http://schemas.openxmlformats.org/presentationml/2006/main">
  <p:tag name="NUM" val="15"/>
</p:tagLst>
</file>

<file path=ppt/tags/tag36.xml><?xml version="1.0" encoding="utf-8"?>
<p:tagLst xmlns:a="http://schemas.openxmlformats.org/drawingml/2006/main" xmlns:r="http://schemas.openxmlformats.org/officeDocument/2006/relationships" xmlns:p="http://schemas.openxmlformats.org/presentationml/2006/main">
  <p:tag name="NUM" val="16"/>
</p:tagLst>
</file>

<file path=ppt/tags/tag3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8.xml><?xml version="1.0" encoding="utf-8"?>
<p:tagLst xmlns:a="http://schemas.openxmlformats.org/drawingml/2006/main" xmlns:r="http://schemas.openxmlformats.org/officeDocument/2006/relationships" xmlns:p="http://schemas.openxmlformats.org/presentationml/2006/main">
  <p:tag name="NUM" val="1"/>
</p:tagLst>
</file>

<file path=ppt/tags/tag39.xml><?xml version="1.0" encoding="utf-8"?>
<p:tagLst xmlns:a="http://schemas.openxmlformats.org/drawingml/2006/main" xmlns:r="http://schemas.openxmlformats.org/officeDocument/2006/relationships" xmlns:p="http://schemas.openxmlformats.org/presentationml/2006/main">
  <p:tag name="NUM" val="2"/>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3"/>
</p:tagLst>
</file>

<file path=ppt/tags/tag41.xml><?xml version="1.0" encoding="utf-8"?>
<p:tagLst xmlns:a="http://schemas.openxmlformats.org/drawingml/2006/main" xmlns:r="http://schemas.openxmlformats.org/officeDocument/2006/relationships" xmlns:p="http://schemas.openxmlformats.org/presentationml/2006/main">
  <p:tag name="NUM" val="4"/>
</p:tagLst>
</file>

<file path=ppt/tags/tag42.xml><?xml version="1.0" encoding="utf-8"?>
<p:tagLst xmlns:a="http://schemas.openxmlformats.org/drawingml/2006/main" xmlns:r="http://schemas.openxmlformats.org/officeDocument/2006/relationships" xmlns:p="http://schemas.openxmlformats.org/presentationml/2006/main">
  <p:tag name="NUM" val="5"/>
</p:tagLst>
</file>

<file path=ppt/tags/tag43.xml><?xml version="1.0" encoding="utf-8"?>
<p:tagLst xmlns:a="http://schemas.openxmlformats.org/drawingml/2006/main" xmlns:r="http://schemas.openxmlformats.org/officeDocument/2006/relationships" xmlns:p="http://schemas.openxmlformats.org/presentationml/2006/main">
  <p:tag name="NUM" val="6"/>
</p:tagLst>
</file>

<file path=ppt/tags/tag44.xml><?xml version="1.0" encoding="utf-8"?>
<p:tagLst xmlns:a="http://schemas.openxmlformats.org/drawingml/2006/main" xmlns:r="http://schemas.openxmlformats.org/officeDocument/2006/relationships" xmlns:p="http://schemas.openxmlformats.org/presentationml/2006/main">
  <p:tag name="NUM" val="7"/>
</p:tagLst>
</file>

<file path=ppt/tags/tag45.xml><?xml version="1.0" encoding="utf-8"?>
<p:tagLst xmlns:a="http://schemas.openxmlformats.org/drawingml/2006/main" xmlns:r="http://schemas.openxmlformats.org/officeDocument/2006/relationships" xmlns:p="http://schemas.openxmlformats.org/presentationml/2006/main">
  <p:tag name="NUM" val="8"/>
</p:tagLst>
</file>

<file path=ppt/tags/tag46.xml><?xml version="1.0" encoding="utf-8"?>
<p:tagLst xmlns:a="http://schemas.openxmlformats.org/drawingml/2006/main" xmlns:r="http://schemas.openxmlformats.org/officeDocument/2006/relationships" xmlns:p="http://schemas.openxmlformats.org/presentationml/2006/main">
  <p:tag name="NUM" val="9"/>
</p:tagLst>
</file>

<file path=ppt/tags/tag47.xml><?xml version="1.0" encoding="utf-8"?>
<p:tagLst xmlns:a="http://schemas.openxmlformats.org/drawingml/2006/main" xmlns:r="http://schemas.openxmlformats.org/officeDocument/2006/relationships" xmlns:p="http://schemas.openxmlformats.org/presentationml/2006/main">
  <p:tag name="NOPREFERENCE" val="False"/>
</p:tagLst>
</file>

<file path=ppt/tags/tag48.xml><?xml version="1.0" encoding="utf-8"?>
<p:tagLst xmlns:a="http://schemas.openxmlformats.org/drawingml/2006/main" xmlns:r="http://schemas.openxmlformats.org/officeDocument/2006/relationships" xmlns:p="http://schemas.openxmlformats.org/presentationml/2006/main">
  <p:tag name="NUM" val="1"/>
</p:tagLst>
</file>

<file path=ppt/tags/tag49.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3"/>
</p:tagLst>
</file>

<file path=ppt/tags/tag50.xml><?xml version="1.0" encoding="utf-8"?>
<p:tagLst xmlns:a="http://schemas.openxmlformats.org/drawingml/2006/main" xmlns:r="http://schemas.openxmlformats.org/officeDocument/2006/relationships" xmlns:p="http://schemas.openxmlformats.org/presentationml/2006/main">
  <p:tag name="NUM" val="3"/>
</p:tagLst>
</file>

<file path=ppt/tags/tag51.xml><?xml version="1.0" encoding="utf-8"?>
<p:tagLst xmlns:a="http://schemas.openxmlformats.org/drawingml/2006/main" xmlns:r="http://schemas.openxmlformats.org/officeDocument/2006/relationships" xmlns:p="http://schemas.openxmlformats.org/presentationml/2006/main">
  <p:tag name="NUM" val="4"/>
</p:tagLst>
</file>

<file path=ppt/tags/tag52.xml><?xml version="1.0" encoding="utf-8"?>
<p:tagLst xmlns:a="http://schemas.openxmlformats.org/drawingml/2006/main" xmlns:r="http://schemas.openxmlformats.org/officeDocument/2006/relationships" xmlns:p="http://schemas.openxmlformats.org/presentationml/2006/main">
  <p:tag name="NUM" val="5"/>
</p:tagLst>
</file>

<file path=ppt/tags/tag53.xml><?xml version="1.0" encoding="utf-8"?>
<p:tagLst xmlns:a="http://schemas.openxmlformats.org/drawingml/2006/main" xmlns:r="http://schemas.openxmlformats.org/officeDocument/2006/relationships" xmlns:p="http://schemas.openxmlformats.org/presentationml/2006/main">
  <p:tag name="NUM" val="6"/>
</p:tagLst>
</file>

<file path=ppt/tags/tag5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5.xml><?xml version="1.0" encoding="utf-8"?>
<p:tagLst xmlns:a="http://schemas.openxmlformats.org/drawingml/2006/main" xmlns:r="http://schemas.openxmlformats.org/officeDocument/2006/relationships" xmlns:p="http://schemas.openxmlformats.org/presentationml/2006/main">
  <p:tag name="NUM" val="1"/>
</p:tagLst>
</file>

<file path=ppt/tags/tag56.xml><?xml version="1.0" encoding="utf-8"?>
<p:tagLst xmlns:a="http://schemas.openxmlformats.org/drawingml/2006/main" xmlns:r="http://schemas.openxmlformats.org/officeDocument/2006/relationships" xmlns:p="http://schemas.openxmlformats.org/presentationml/2006/main">
  <p:tag name="NUM" val="2"/>
</p:tagLst>
</file>

<file path=ppt/tags/tag57.xml><?xml version="1.0" encoding="utf-8"?>
<p:tagLst xmlns:a="http://schemas.openxmlformats.org/drawingml/2006/main" xmlns:r="http://schemas.openxmlformats.org/officeDocument/2006/relationships" xmlns:p="http://schemas.openxmlformats.org/presentationml/2006/main">
  <p:tag name="NUM" val="3"/>
</p:tagLst>
</file>

<file path=ppt/tags/tag58.xml><?xml version="1.0" encoding="utf-8"?>
<p:tagLst xmlns:a="http://schemas.openxmlformats.org/drawingml/2006/main" xmlns:r="http://schemas.openxmlformats.org/officeDocument/2006/relationships" xmlns:p="http://schemas.openxmlformats.org/presentationml/2006/main">
  <p:tag name="NUM" val="4"/>
</p:tagLst>
</file>

<file path=ppt/tags/tag5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60.xml><?xml version="1.0" encoding="utf-8"?>
<p:tagLst xmlns:a="http://schemas.openxmlformats.org/drawingml/2006/main" xmlns:r="http://schemas.openxmlformats.org/officeDocument/2006/relationships" xmlns:p="http://schemas.openxmlformats.org/presentationml/2006/main">
  <p:tag name="NUM" val="1"/>
</p:tagLst>
</file>

<file path=ppt/tags/tag61.xml><?xml version="1.0" encoding="utf-8"?>
<p:tagLst xmlns:a="http://schemas.openxmlformats.org/drawingml/2006/main" xmlns:r="http://schemas.openxmlformats.org/officeDocument/2006/relationships" xmlns:p="http://schemas.openxmlformats.org/presentationml/2006/main">
  <p:tag name="NUM" val="2"/>
</p:tagLst>
</file>

<file path=ppt/tags/tag62.xml><?xml version="1.0" encoding="utf-8"?>
<p:tagLst xmlns:a="http://schemas.openxmlformats.org/drawingml/2006/main" xmlns:r="http://schemas.openxmlformats.org/officeDocument/2006/relationships" xmlns:p="http://schemas.openxmlformats.org/presentationml/2006/main">
  <p:tag name="NUM" val="3"/>
</p:tagLst>
</file>

<file path=ppt/tags/tag63.xml><?xml version="1.0" encoding="utf-8"?>
<p:tagLst xmlns:a="http://schemas.openxmlformats.org/drawingml/2006/main" xmlns:r="http://schemas.openxmlformats.org/officeDocument/2006/relationships" xmlns:p="http://schemas.openxmlformats.org/presentationml/2006/main">
  <p:tag name="NOPREFERENCE" val="False"/>
</p:tagLst>
</file>

<file path=ppt/tags/tag64.xml><?xml version="1.0" encoding="utf-8"?>
<p:tagLst xmlns:a="http://schemas.openxmlformats.org/drawingml/2006/main" xmlns:r="http://schemas.openxmlformats.org/officeDocument/2006/relationships" xmlns:p="http://schemas.openxmlformats.org/presentationml/2006/main">
  <p:tag name="NUM" val="1"/>
</p:tagLst>
</file>

<file path=ppt/tags/tag65.xml><?xml version="1.0" encoding="utf-8"?>
<p:tagLst xmlns:a="http://schemas.openxmlformats.org/drawingml/2006/main" xmlns:r="http://schemas.openxmlformats.org/officeDocument/2006/relationships" xmlns:p="http://schemas.openxmlformats.org/presentationml/2006/main">
  <p:tag name="NUM" val="2"/>
</p:tagLst>
</file>

<file path=ppt/tags/tag66.xml><?xml version="1.0" encoding="utf-8"?>
<p:tagLst xmlns:a="http://schemas.openxmlformats.org/drawingml/2006/main" xmlns:r="http://schemas.openxmlformats.org/officeDocument/2006/relationships" xmlns:p="http://schemas.openxmlformats.org/presentationml/2006/main">
  <p:tag name="NUM" val="3"/>
</p:tagLst>
</file>

<file path=ppt/tags/tag67.xml><?xml version="1.0" encoding="utf-8"?>
<p:tagLst xmlns:a="http://schemas.openxmlformats.org/drawingml/2006/main" xmlns:r="http://schemas.openxmlformats.org/officeDocument/2006/relationships" xmlns:p="http://schemas.openxmlformats.org/presentationml/2006/main">
  <p:tag name="NUM" val="4"/>
</p:tagLst>
</file>

<file path=ppt/tags/tag68.xml><?xml version="1.0" encoding="utf-8"?>
<p:tagLst xmlns:a="http://schemas.openxmlformats.org/drawingml/2006/main" xmlns:r="http://schemas.openxmlformats.org/officeDocument/2006/relationships" xmlns:p="http://schemas.openxmlformats.org/presentationml/2006/main">
  <p:tag name="NUM" val="5"/>
</p:tagLst>
</file>

<file path=ppt/tags/tag69.xml><?xml version="1.0" encoding="utf-8"?>
<p:tagLst xmlns:a="http://schemas.openxmlformats.org/drawingml/2006/main" xmlns:r="http://schemas.openxmlformats.org/officeDocument/2006/relationships" xmlns:p="http://schemas.openxmlformats.org/presentationml/2006/main">
  <p:tag name="NUM" val="6"/>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7"/>
</p:tagLst>
</file>

<file path=ppt/tags/tag71.xml><?xml version="1.0" encoding="utf-8"?>
<p:tagLst xmlns:a="http://schemas.openxmlformats.org/drawingml/2006/main" xmlns:r="http://schemas.openxmlformats.org/officeDocument/2006/relationships" xmlns:p="http://schemas.openxmlformats.org/presentationml/2006/main">
  <p:tag name="NUM" val="8"/>
</p:tagLst>
</file>

<file path=ppt/tags/tag72.xml><?xml version="1.0" encoding="utf-8"?>
<p:tagLst xmlns:a="http://schemas.openxmlformats.org/drawingml/2006/main" xmlns:r="http://schemas.openxmlformats.org/officeDocument/2006/relationships" xmlns:p="http://schemas.openxmlformats.org/presentationml/2006/main">
  <p:tag name="NUM" val="9"/>
</p:tagLst>
</file>

<file path=ppt/tags/tag73.xml><?xml version="1.0" encoding="utf-8"?>
<p:tagLst xmlns:a="http://schemas.openxmlformats.org/drawingml/2006/main" xmlns:r="http://schemas.openxmlformats.org/officeDocument/2006/relationships" xmlns:p="http://schemas.openxmlformats.org/presentationml/2006/main">
  <p:tag name="NUM" val="10"/>
</p:tagLst>
</file>

<file path=ppt/tags/tag74.xml><?xml version="1.0" encoding="utf-8"?>
<p:tagLst xmlns:a="http://schemas.openxmlformats.org/drawingml/2006/main" xmlns:r="http://schemas.openxmlformats.org/officeDocument/2006/relationships" xmlns:p="http://schemas.openxmlformats.org/presentationml/2006/main">
  <p:tag name="NUM" val="11"/>
</p:tagLst>
</file>

<file path=ppt/tags/tag75.xml><?xml version="1.0" encoding="utf-8"?>
<p:tagLst xmlns:a="http://schemas.openxmlformats.org/drawingml/2006/main" xmlns:r="http://schemas.openxmlformats.org/officeDocument/2006/relationships" xmlns:p="http://schemas.openxmlformats.org/presentationml/2006/main">
  <p:tag name="NUM" val="12"/>
</p:tagLst>
</file>

<file path=ppt/tags/tag76.xml><?xml version="1.0" encoding="utf-8"?>
<p:tagLst xmlns:a="http://schemas.openxmlformats.org/drawingml/2006/main" xmlns:r="http://schemas.openxmlformats.org/officeDocument/2006/relationships" xmlns:p="http://schemas.openxmlformats.org/presentationml/2006/main">
  <p:tag name="NUM" val="13"/>
</p:tagLst>
</file>

<file path=ppt/tags/tag77.xml><?xml version="1.0" encoding="utf-8"?>
<p:tagLst xmlns:a="http://schemas.openxmlformats.org/drawingml/2006/main" xmlns:r="http://schemas.openxmlformats.org/officeDocument/2006/relationships" xmlns:p="http://schemas.openxmlformats.org/presentationml/2006/main">
  <p:tag name="NUM" val="1"/>
</p:tagLst>
</file>

<file path=ppt/tags/tag78.xml><?xml version="1.0" encoding="utf-8"?>
<p:tagLst xmlns:a="http://schemas.openxmlformats.org/drawingml/2006/main" xmlns:r="http://schemas.openxmlformats.org/officeDocument/2006/relationships" xmlns:p="http://schemas.openxmlformats.org/presentationml/2006/main">
  <p:tag name="NUM" val="2"/>
</p:tagLst>
</file>

<file path=ppt/tags/tag79.xml><?xml version="1.0" encoding="utf-8"?>
<p:tagLst xmlns:a="http://schemas.openxmlformats.org/drawingml/2006/main" xmlns:r="http://schemas.openxmlformats.org/officeDocument/2006/relationships" xmlns:p="http://schemas.openxmlformats.org/presentationml/2006/main">
  <p:tag name="NUM" val="3"/>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80.xml><?xml version="1.0" encoding="utf-8"?>
<p:tagLst xmlns:a="http://schemas.openxmlformats.org/drawingml/2006/main" xmlns:r="http://schemas.openxmlformats.org/officeDocument/2006/relationships" xmlns:p="http://schemas.openxmlformats.org/presentationml/2006/main">
  <p:tag name="NUM" val="4"/>
</p:tagLst>
</file>

<file path=ppt/tags/tag81.xml><?xml version="1.0" encoding="utf-8"?>
<p:tagLst xmlns:a="http://schemas.openxmlformats.org/drawingml/2006/main" xmlns:r="http://schemas.openxmlformats.org/officeDocument/2006/relationships" xmlns:p="http://schemas.openxmlformats.org/presentationml/2006/main">
  <p:tag name="NUM" val="5"/>
</p:tagLst>
</file>

<file path=ppt/tags/tag82.xml><?xml version="1.0" encoding="utf-8"?>
<p:tagLst xmlns:a="http://schemas.openxmlformats.org/drawingml/2006/main" xmlns:r="http://schemas.openxmlformats.org/officeDocument/2006/relationships" xmlns:p="http://schemas.openxmlformats.org/presentationml/2006/main">
  <p:tag name="NUM" val="6"/>
</p:tagLst>
</file>

<file path=ppt/tags/tag83.xml><?xml version="1.0" encoding="utf-8"?>
<p:tagLst xmlns:a="http://schemas.openxmlformats.org/drawingml/2006/main" xmlns:r="http://schemas.openxmlformats.org/officeDocument/2006/relationships" xmlns:p="http://schemas.openxmlformats.org/presentationml/2006/main">
  <p:tag name="NUM" val="7"/>
</p:tagLst>
</file>

<file path=ppt/tags/tag84.xml><?xml version="1.0" encoding="utf-8"?>
<p:tagLst xmlns:a="http://schemas.openxmlformats.org/drawingml/2006/main" xmlns:r="http://schemas.openxmlformats.org/officeDocument/2006/relationships" xmlns:p="http://schemas.openxmlformats.org/presentationml/2006/main">
  <p:tag name="NUM" val="8"/>
</p:tagLst>
</file>

<file path=ppt/tags/tag85.xml><?xml version="1.0" encoding="utf-8"?>
<p:tagLst xmlns:a="http://schemas.openxmlformats.org/drawingml/2006/main" xmlns:r="http://schemas.openxmlformats.org/officeDocument/2006/relationships" xmlns:p="http://schemas.openxmlformats.org/presentationml/2006/main">
  <p:tag name="NUM" val="1"/>
</p:tagLst>
</file>

<file path=ppt/tags/tag86.xml><?xml version="1.0" encoding="utf-8"?>
<p:tagLst xmlns:a="http://schemas.openxmlformats.org/drawingml/2006/main" xmlns:r="http://schemas.openxmlformats.org/officeDocument/2006/relationships" xmlns:p="http://schemas.openxmlformats.org/presentationml/2006/main">
  <p:tag name="NUM" val="2"/>
</p:tagLst>
</file>

<file path=ppt/tags/tag87.xml><?xml version="1.0" encoding="utf-8"?>
<p:tagLst xmlns:a="http://schemas.openxmlformats.org/drawingml/2006/main" xmlns:r="http://schemas.openxmlformats.org/officeDocument/2006/relationships" xmlns:p="http://schemas.openxmlformats.org/presentationml/2006/main">
  <p:tag name="NUM" val="3"/>
</p:tagLst>
</file>

<file path=ppt/tags/tag88.xml><?xml version="1.0" encoding="utf-8"?>
<p:tagLst xmlns:a="http://schemas.openxmlformats.org/drawingml/2006/main" xmlns:r="http://schemas.openxmlformats.org/officeDocument/2006/relationships" xmlns:p="http://schemas.openxmlformats.org/presentationml/2006/main">
  <p:tag name="NUM" val="4"/>
</p:tagLst>
</file>

<file path=ppt/tags/tag89.xml><?xml version="1.0" encoding="utf-8"?>
<p:tagLst xmlns:a="http://schemas.openxmlformats.org/drawingml/2006/main" xmlns:r="http://schemas.openxmlformats.org/officeDocument/2006/relationships" xmlns:p="http://schemas.openxmlformats.org/presentationml/2006/main">
  <p:tag name="NUM" val="5"/>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ags/tag90.xml><?xml version="1.0" encoding="utf-8"?>
<p:tagLst xmlns:a="http://schemas.openxmlformats.org/drawingml/2006/main" xmlns:r="http://schemas.openxmlformats.org/officeDocument/2006/relationships" xmlns:p="http://schemas.openxmlformats.org/presentationml/2006/main">
  <p:tag name="NUM" val="6"/>
</p:tagLst>
</file>

<file path=ppt/tags/tag91.xml><?xml version="1.0" encoding="utf-8"?>
<p:tagLst xmlns:a="http://schemas.openxmlformats.org/drawingml/2006/main" xmlns:r="http://schemas.openxmlformats.org/officeDocument/2006/relationships" xmlns:p="http://schemas.openxmlformats.org/presentationml/2006/main">
  <p:tag name="NUM" val="7"/>
</p:tagLst>
</file>

<file path=ppt/tags/tag92.xml><?xml version="1.0" encoding="utf-8"?>
<p:tagLst xmlns:a="http://schemas.openxmlformats.org/drawingml/2006/main" xmlns:r="http://schemas.openxmlformats.org/officeDocument/2006/relationships" xmlns:p="http://schemas.openxmlformats.org/presentationml/2006/main">
  <p:tag name="NUM" val="8"/>
</p:tagLst>
</file>

<file path=ppt/tags/tag93.xml><?xml version="1.0" encoding="utf-8"?>
<p:tagLst xmlns:a="http://schemas.openxmlformats.org/drawingml/2006/main" xmlns:r="http://schemas.openxmlformats.org/officeDocument/2006/relationships" xmlns:p="http://schemas.openxmlformats.org/presentationml/2006/main">
  <p:tag name="NUM" val="9"/>
</p:tagLst>
</file>

<file path=ppt/tags/tag94.xml><?xml version="1.0" encoding="utf-8"?>
<p:tagLst xmlns:a="http://schemas.openxmlformats.org/drawingml/2006/main" xmlns:r="http://schemas.openxmlformats.org/officeDocument/2006/relationships" xmlns:p="http://schemas.openxmlformats.org/presentationml/2006/main">
  <p:tag name="NUM" val="10"/>
</p:tagLst>
</file>

<file path=ppt/tags/tag95.xml><?xml version="1.0" encoding="utf-8"?>
<p:tagLst xmlns:a="http://schemas.openxmlformats.org/drawingml/2006/main" xmlns:r="http://schemas.openxmlformats.org/officeDocument/2006/relationships" xmlns:p="http://schemas.openxmlformats.org/presentationml/2006/main">
  <p:tag name="NUM" val="11"/>
</p:tagLst>
</file>

<file path=ppt/tags/tag9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7.xml><?xml version="1.0" encoding="utf-8"?>
<p:tagLst xmlns:a="http://schemas.openxmlformats.org/drawingml/2006/main" xmlns:r="http://schemas.openxmlformats.org/officeDocument/2006/relationships" xmlns:p="http://schemas.openxmlformats.org/presentationml/2006/main">
  <p:tag name="NUM" val="1"/>
</p:tagLst>
</file>

<file path=ppt/tags/tag98.xml><?xml version="1.0" encoding="utf-8"?>
<p:tagLst xmlns:a="http://schemas.openxmlformats.org/drawingml/2006/main" xmlns:r="http://schemas.openxmlformats.org/officeDocument/2006/relationships" xmlns:p="http://schemas.openxmlformats.org/presentationml/2006/main">
  <p:tag name="NUM" val="2"/>
</p:tagLst>
</file>

<file path=ppt/tags/tag99.xml><?xml version="1.0" encoding="utf-8"?>
<p:tagLst xmlns:a="http://schemas.openxmlformats.org/drawingml/2006/main" xmlns:r="http://schemas.openxmlformats.org/officeDocument/2006/relationships" xmlns:p="http://schemas.openxmlformats.org/presentationml/2006/main">
  <p:tag name="NUM" val="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Personnalisé 36">
      <a:dk1>
        <a:sysClr val="windowText" lastClr="000000"/>
      </a:dk1>
      <a:lt1>
        <a:srgbClr val="FFFFFF"/>
      </a:lt1>
      <a:dk2>
        <a:srgbClr val="595959"/>
      </a:dk2>
      <a:lt2>
        <a:srgbClr val="FFFFFF"/>
      </a:lt2>
      <a:accent1>
        <a:srgbClr val="0070C0"/>
      </a:accent1>
      <a:accent2>
        <a:srgbClr val="60B5CC"/>
      </a:accent2>
      <a:accent3>
        <a:srgbClr val="E66C7D"/>
      </a:accent3>
      <a:accent4>
        <a:srgbClr val="6BB76D"/>
      </a:accent4>
      <a:accent5>
        <a:srgbClr val="E88651"/>
      </a:accent5>
      <a:accent6>
        <a:srgbClr val="C64847"/>
      </a:accent6>
      <a:hlink>
        <a:srgbClr val="000000"/>
      </a:hlink>
      <a:folHlink>
        <a:srgbClr val="F58F1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ersonnalisé 36">
    <a:dk1>
      <a:sysClr val="windowText" lastClr="000000"/>
    </a:dk1>
    <a:lt1>
      <a:srgbClr val="FFFFFF"/>
    </a:lt1>
    <a:dk2>
      <a:srgbClr val="595959"/>
    </a:dk2>
    <a:lt2>
      <a:srgbClr val="FFFFFF"/>
    </a:lt2>
    <a:accent1>
      <a:srgbClr val="0070C0"/>
    </a:accent1>
    <a:accent2>
      <a:srgbClr val="60B5CC"/>
    </a:accent2>
    <a:accent3>
      <a:srgbClr val="E66C7D"/>
    </a:accent3>
    <a:accent4>
      <a:srgbClr val="6BB76D"/>
    </a:accent4>
    <a:accent5>
      <a:srgbClr val="E88651"/>
    </a:accent5>
    <a:accent6>
      <a:srgbClr val="C64847"/>
    </a:accent6>
    <a:hlink>
      <a:srgbClr val="000000"/>
    </a:hlink>
    <a:folHlink>
      <a:srgbClr val="F58F1F"/>
    </a:folHlink>
  </a:clrScheme>
</a:themeOverride>
</file>

<file path=docProps/app.xml><?xml version="1.0" encoding="utf-8"?>
<Properties xmlns="http://schemas.openxmlformats.org/officeDocument/2006/extended-properties" xmlns:vt="http://schemas.openxmlformats.org/officeDocument/2006/docPropsVTypes">
  <Template/>
  <TotalTime>28496</TotalTime>
  <Words>2324</Words>
  <Application>Microsoft Office PowerPoint</Application>
  <PresentationFormat>Affichage à l'écran (4:3)</PresentationFormat>
  <Paragraphs>223</Paragraphs>
  <Slides>21</Slides>
  <Notes>21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21</vt:i4>
      </vt:variant>
    </vt:vector>
  </HeadingPairs>
  <TitlesOfParts>
    <vt:vector size="28" baseType="lpstr">
      <vt:lpstr>Arial</vt:lpstr>
      <vt:lpstr>Bell Gothic Std Bold</vt:lpstr>
      <vt:lpstr>Calibri</vt:lpstr>
      <vt:lpstr>Courier New</vt:lpstr>
      <vt:lpstr>Wingdings</vt:lpstr>
      <vt:lpstr>Wingdings 2</vt:lpstr>
      <vt:lpstr>Oriel</vt:lpstr>
      <vt:lpstr>CAP7005E: Handling of Scientific and Technical Information  Week 2 – prior reading: Search by citation</vt:lpstr>
      <vt:lpstr>For an optimal experience: Presenter View</vt:lpstr>
      <vt:lpstr>Objectives  </vt:lpstr>
      <vt:lpstr>Présentation PowerPoint</vt:lpstr>
      <vt:lpstr>Présentation PowerPoint</vt:lpstr>
      <vt:lpstr>More citations = Better article?</vt:lpstr>
      <vt:lpstr>Where to find citations</vt:lpstr>
      <vt:lpstr>Exercise 1a</vt:lpstr>
      <vt:lpstr>Présentation PowerPoint</vt:lpstr>
      <vt:lpstr>Link Google Scholar to the Polytechnique Library</vt:lpstr>
      <vt:lpstr>Présentation PowerPoint</vt:lpstr>
      <vt:lpstr>Présentation PowerPoint</vt:lpstr>
      <vt:lpstr>Présentation PowerPoint</vt:lpstr>
      <vt:lpstr>Présentation PowerPoint</vt:lpstr>
      <vt:lpstr>Citation alert in Google Scholar</vt:lpstr>
      <vt:lpstr>Exercise 1b </vt:lpstr>
      <vt:lpstr>Présentation PowerPoint</vt:lpstr>
      <vt:lpstr>A Page of results in Web of Science</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libre accès en sciences et génie</dc:title>
  <dc:creator>Arina Soare</dc:creator>
  <cp:lastModifiedBy>Arina Soare</cp:lastModifiedBy>
  <cp:revision>2174</cp:revision>
  <cp:lastPrinted>2019-11-05T16:04:07Z</cp:lastPrinted>
  <dcterms:modified xsi:type="dcterms:W3CDTF">2023-09-27T15:47:28Z</dcterms:modified>
</cp:coreProperties>
</file>