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3" r:id="rId1"/>
    <p:sldMasterId id="2147483875" r:id="rId2"/>
    <p:sldMasterId id="2147483887" r:id="rId3"/>
  </p:sldMasterIdLst>
  <p:sldIdLst>
    <p:sldId id="290" r:id="rId4"/>
    <p:sldId id="257" r:id="rId5"/>
    <p:sldId id="258" r:id="rId6"/>
    <p:sldId id="259" r:id="rId7"/>
    <p:sldId id="260" r:id="rId8"/>
    <p:sldId id="286" r:id="rId9"/>
    <p:sldId id="287" r:id="rId10"/>
    <p:sldId id="288" r:id="rId11"/>
    <p:sldId id="28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596D86-5207-481F-B1C1-C437E57559D9}">
          <p14:sldIdLst>
            <p14:sldId id="290"/>
            <p14:sldId id="257"/>
            <p14:sldId id="258"/>
            <p14:sldId id="259"/>
          </p14:sldIdLst>
        </p14:section>
        <p14:section name="Untitled Section" id="{2E751B2B-98A8-44DE-9BD0-3E36121A972D}">
          <p14:sldIdLst>
            <p14:sldId id="260"/>
            <p14:sldId id="286"/>
            <p14:sldId id="287"/>
            <p14:sldId id="288"/>
            <p14:sldId id="28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29" autoAdjust="0"/>
  </p:normalViewPr>
  <p:slideViewPr>
    <p:cSldViewPr snapToGrid="0">
      <p:cViewPr>
        <p:scale>
          <a:sx n="97" d="100"/>
          <a:sy n="97" d="100"/>
        </p:scale>
        <p:origin x="68" y="12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E2DAE0-3E79-4287-82BB-A5A15EB66B1D}"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59B68C66-25C5-4336-9E12-E8A1B11CE7CC}">
      <dgm:prSet/>
      <dgm:spPr/>
      <dgm:t>
        <a:bodyPr/>
        <a:lstStyle/>
        <a:p>
          <a:r>
            <a:rPr lang="en-US"/>
            <a:t>Subject Management</a:t>
          </a:r>
        </a:p>
      </dgm:t>
    </dgm:pt>
    <dgm:pt modelId="{8474E75E-0F46-4DC8-9305-304EED196AD8}" type="parTrans" cxnId="{34257B47-54A0-4401-A432-976D0CD1938C}">
      <dgm:prSet/>
      <dgm:spPr/>
      <dgm:t>
        <a:bodyPr/>
        <a:lstStyle/>
        <a:p>
          <a:endParaRPr lang="en-US"/>
        </a:p>
      </dgm:t>
    </dgm:pt>
    <dgm:pt modelId="{68ABAFF2-E33C-4E43-901A-3AEF8976245D}" type="sibTrans" cxnId="{34257B47-54A0-4401-A432-976D0CD1938C}">
      <dgm:prSet/>
      <dgm:spPr/>
      <dgm:t>
        <a:bodyPr/>
        <a:lstStyle/>
        <a:p>
          <a:endParaRPr lang="en-US"/>
        </a:p>
      </dgm:t>
    </dgm:pt>
    <dgm:pt modelId="{6AC1D050-83CF-47F0-80BE-0B633AB3B5D8}">
      <dgm:prSet/>
      <dgm:spPr/>
      <dgm:t>
        <a:bodyPr/>
        <a:lstStyle/>
        <a:p>
          <a:r>
            <a:rPr lang="en-US"/>
            <a:t>Subjects are the category names that are associated to specific learning objects to help users find learning. These subject names can be used by users when searching for teaching. When a user filters teaching by subject, only the learning associated with the subject displays.</a:t>
          </a:r>
        </a:p>
      </dgm:t>
    </dgm:pt>
    <dgm:pt modelId="{2344E1BA-55A3-4696-9CBE-9A286A9FAFFC}" type="parTrans" cxnId="{DD8FC631-3260-4405-BF59-66F21848771D}">
      <dgm:prSet/>
      <dgm:spPr/>
      <dgm:t>
        <a:bodyPr/>
        <a:lstStyle/>
        <a:p>
          <a:endParaRPr lang="en-US"/>
        </a:p>
      </dgm:t>
    </dgm:pt>
    <dgm:pt modelId="{84C21DCC-F8C6-4FC1-B1EF-626C03DA4B36}" type="sibTrans" cxnId="{DD8FC631-3260-4405-BF59-66F21848771D}">
      <dgm:prSet/>
      <dgm:spPr/>
      <dgm:t>
        <a:bodyPr/>
        <a:lstStyle/>
        <a:p>
          <a:endParaRPr lang="en-US"/>
        </a:p>
      </dgm:t>
    </dgm:pt>
    <dgm:pt modelId="{067E178C-B17E-4E74-B8F0-A69C1BA1888E}">
      <dgm:prSet/>
      <dgm:spPr/>
      <dgm:t>
        <a:bodyPr/>
        <a:lstStyle/>
        <a:p>
          <a:r>
            <a:rPr lang="en-US"/>
            <a:t>Room Management</a:t>
          </a:r>
        </a:p>
      </dgm:t>
    </dgm:pt>
    <dgm:pt modelId="{B0A04892-8B59-4EBF-A3D0-5EE45E009118}" type="parTrans" cxnId="{4EACC691-14B7-4984-A922-E1D96DC0D4C3}">
      <dgm:prSet/>
      <dgm:spPr/>
      <dgm:t>
        <a:bodyPr/>
        <a:lstStyle/>
        <a:p>
          <a:endParaRPr lang="en-US"/>
        </a:p>
      </dgm:t>
    </dgm:pt>
    <dgm:pt modelId="{B0DA7E16-D0D1-405E-983E-8AFAFA9EF7E4}" type="sibTrans" cxnId="{4EACC691-14B7-4984-A922-E1D96DC0D4C3}">
      <dgm:prSet/>
      <dgm:spPr/>
      <dgm:t>
        <a:bodyPr/>
        <a:lstStyle/>
        <a:p>
          <a:endParaRPr lang="en-US"/>
        </a:p>
      </dgm:t>
    </dgm:pt>
    <dgm:pt modelId="{9383476F-7EB6-4390-9A0B-51D226BAFC84}">
      <dgm:prSet/>
      <dgm:spPr/>
      <dgm:t>
        <a:bodyPr/>
        <a:lstStyle/>
        <a:p>
          <a:r>
            <a:rPr lang="en-US"/>
            <a:t>In this category we allot classrooms to each section in a Department.</a:t>
          </a:r>
        </a:p>
      </dgm:t>
    </dgm:pt>
    <dgm:pt modelId="{53296020-8A0D-4AAD-9E9B-F1D0153C400E}" type="parTrans" cxnId="{ECFBB7BE-83CF-440D-91DA-41BDCF8BF98E}">
      <dgm:prSet/>
      <dgm:spPr/>
      <dgm:t>
        <a:bodyPr/>
        <a:lstStyle/>
        <a:p>
          <a:endParaRPr lang="en-US"/>
        </a:p>
      </dgm:t>
    </dgm:pt>
    <dgm:pt modelId="{85654152-F343-48DB-A60F-D5C277D4B8BA}" type="sibTrans" cxnId="{ECFBB7BE-83CF-440D-91DA-41BDCF8BF98E}">
      <dgm:prSet/>
      <dgm:spPr/>
      <dgm:t>
        <a:bodyPr/>
        <a:lstStyle/>
        <a:p>
          <a:endParaRPr lang="en-US"/>
        </a:p>
      </dgm:t>
    </dgm:pt>
    <dgm:pt modelId="{834B01F4-FE3F-4504-BEA6-06EED6063987}">
      <dgm:prSet/>
      <dgm:spPr/>
      <dgm:t>
        <a:bodyPr/>
        <a:lstStyle/>
        <a:p>
          <a:r>
            <a:rPr lang="en-US"/>
            <a:t>Faculty Management</a:t>
          </a:r>
        </a:p>
      </dgm:t>
    </dgm:pt>
    <dgm:pt modelId="{9B5F19B7-3CA8-4DEA-8DDB-1B9B73F0B980}" type="parTrans" cxnId="{F47E8525-DDE1-455A-BB73-A1B384DB67EF}">
      <dgm:prSet/>
      <dgm:spPr/>
      <dgm:t>
        <a:bodyPr/>
        <a:lstStyle/>
        <a:p>
          <a:endParaRPr lang="en-US"/>
        </a:p>
      </dgm:t>
    </dgm:pt>
    <dgm:pt modelId="{FEAC5168-7FA9-44C9-8235-774042D5A904}" type="sibTrans" cxnId="{F47E8525-DDE1-455A-BB73-A1B384DB67EF}">
      <dgm:prSet/>
      <dgm:spPr/>
      <dgm:t>
        <a:bodyPr/>
        <a:lstStyle/>
        <a:p>
          <a:endParaRPr lang="en-US"/>
        </a:p>
      </dgm:t>
    </dgm:pt>
    <dgm:pt modelId="{01DFCC6A-33B3-421F-8188-E64E834BC077}">
      <dgm:prSet/>
      <dgm:spPr/>
      <dgm:t>
        <a:bodyPr/>
        <a:lstStyle/>
        <a:p>
          <a:r>
            <a:rPr lang="en-US"/>
            <a:t>Faculty Management software allows you to maintain comprehensive faculty</a:t>
          </a:r>
          <a:r>
            <a:rPr lang="en-US" b="1"/>
            <a:t> </a:t>
          </a:r>
          <a:r>
            <a:rPr lang="en-US"/>
            <a:t>management information, including qualifications and skill sets, contract documents, define triggers to remind faculty and administrators of contract expiry dates and more, in the Faculty Management system.</a:t>
          </a:r>
        </a:p>
      </dgm:t>
    </dgm:pt>
    <dgm:pt modelId="{EE82E14F-CEE2-4620-989D-4204FBF63307}" type="parTrans" cxnId="{AB90C7C5-13EA-4A90-A3E3-CD9EFBA76FE2}">
      <dgm:prSet/>
      <dgm:spPr/>
      <dgm:t>
        <a:bodyPr/>
        <a:lstStyle/>
        <a:p>
          <a:endParaRPr lang="en-US"/>
        </a:p>
      </dgm:t>
    </dgm:pt>
    <dgm:pt modelId="{2CF8DA8B-2679-4974-847C-026E1DEE85F9}" type="sibTrans" cxnId="{AB90C7C5-13EA-4A90-A3E3-CD9EFBA76FE2}">
      <dgm:prSet/>
      <dgm:spPr/>
      <dgm:t>
        <a:bodyPr/>
        <a:lstStyle/>
        <a:p>
          <a:endParaRPr lang="en-US"/>
        </a:p>
      </dgm:t>
    </dgm:pt>
    <dgm:pt modelId="{4D4824FD-4432-4350-A82D-C138BD2B917D}" type="pres">
      <dgm:prSet presAssocID="{9BE2DAE0-3E79-4287-82BB-A5A15EB66B1D}" presName="root" presStyleCnt="0">
        <dgm:presLayoutVars>
          <dgm:dir/>
          <dgm:resizeHandles val="exact"/>
        </dgm:presLayoutVars>
      </dgm:prSet>
      <dgm:spPr/>
    </dgm:pt>
    <dgm:pt modelId="{EAABBDF5-ABD9-4DDD-A894-7C5E1E9D8F4C}" type="pres">
      <dgm:prSet presAssocID="{59B68C66-25C5-4336-9E12-E8A1B11CE7CC}" presName="compNode" presStyleCnt="0"/>
      <dgm:spPr/>
    </dgm:pt>
    <dgm:pt modelId="{5E6C93EC-744F-41D0-9BDB-E8BC7C1B50E4}" type="pres">
      <dgm:prSet presAssocID="{59B68C66-25C5-4336-9E12-E8A1B11CE7CC}" presName="bgRect" presStyleLbl="bgShp" presStyleIdx="0" presStyleCnt="3"/>
      <dgm:spPr/>
    </dgm:pt>
    <dgm:pt modelId="{39D85E73-FFBC-42FD-ACD3-8A8CE890DD44}" type="pres">
      <dgm:prSet presAssocID="{59B68C66-25C5-4336-9E12-E8A1B11CE7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8D5D88B-352B-4E80-9367-37622AC90736}" type="pres">
      <dgm:prSet presAssocID="{59B68C66-25C5-4336-9E12-E8A1B11CE7CC}" presName="spaceRect" presStyleCnt="0"/>
      <dgm:spPr/>
    </dgm:pt>
    <dgm:pt modelId="{CBAC0328-76A9-4168-B094-812A74E70722}" type="pres">
      <dgm:prSet presAssocID="{59B68C66-25C5-4336-9E12-E8A1B11CE7CC}" presName="parTx" presStyleLbl="revTx" presStyleIdx="0" presStyleCnt="6">
        <dgm:presLayoutVars>
          <dgm:chMax val="0"/>
          <dgm:chPref val="0"/>
        </dgm:presLayoutVars>
      </dgm:prSet>
      <dgm:spPr/>
    </dgm:pt>
    <dgm:pt modelId="{55ACA6A5-8B16-42F9-B5A0-C327F9BA7ABB}" type="pres">
      <dgm:prSet presAssocID="{59B68C66-25C5-4336-9E12-E8A1B11CE7CC}" presName="desTx" presStyleLbl="revTx" presStyleIdx="1" presStyleCnt="6">
        <dgm:presLayoutVars/>
      </dgm:prSet>
      <dgm:spPr/>
    </dgm:pt>
    <dgm:pt modelId="{4051844A-F421-4EBC-9E3D-38012A683153}" type="pres">
      <dgm:prSet presAssocID="{68ABAFF2-E33C-4E43-901A-3AEF8976245D}" presName="sibTrans" presStyleCnt="0"/>
      <dgm:spPr/>
    </dgm:pt>
    <dgm:pt modelId="{DE8BF554-AD41-4D7D-88D3-07FF228462D7}" type="pres">
      <dgm:prSet presAssocID="{067E178C-B17E-4E74-B8F0-A69C1BA1888E}" presName="compNode" presStyleCnt="0"/>
      <dgm:spPr/>
    </dgm:pt>
    <dgm:pt modelId="{CFDF8173-9781-4531-AA71-085E1CC25EFB}" type="pres">
      <dgm:prSet presAssocID="{067E178C-B17E-4E74-B8F0-A69C1BA1888E}" presName="bgRect" presStyleLbl="bgShp" presStyleIdx="1" presStyleCnt="3"/>
      <dgm:spPr/>
    </dgm:pt>
    <dgm:pt modelId="{AB264DC7-05F0-4F91-A4EB-142C503E1D04}" type="pres">
      <dgm:prSet presAssocID="{067E178C-B17E-4E74-B8F0-A69C1BA188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D20DDA92-715C-4EDC-B49A-0CDD5622F71E}" type="pres">
      <dgm:prSet presAssocID="{067E178C-B17E-4E74-B8F0-A69C1BA1888E}" presName="spaceRect" presStyleCnt="0"/>
      <dgm:spPr/>
    </dgm:pt>
    <dgm:pt modelId="{97680CAD-4FC4-4290-A986-15AB8E04755D}" type="pres">
      <dgm:prSet presAssocID="{067E178C-B17E-4E74-B8F0-A69C1BA1888E}" presName="parTx" presStyleLbl="revTx" presStyleIdx="2" presStyleCnt="6">
        <dgm:presLayoutVars>
          <dgm:chMax val="0"/>
          <dgm:chPref val="0"/>
        </dgm:presLayoutVars>
      </dgm:prSet>
      <dgm:spPr/>
    </dgm:pt>
    <dgm:pt modelId="{E81E77D4-2DC8-4A11-979C-673C0A3266C3}" type="pres">
      <dgm:prSet presAssocID="{067E178C-B17E-4E74-B8F0-A69C1BA1888E}" presName="desTx" presStyleLbl="revTx" presStyleIdx="3" presStyleCnt="6">
        <dgm:presLayoutVars/>
      </dgm:prSet>
      <dgm:spPr/>
    </dgm:pt>
    <dgm:pt modelId="{FD51A429-EF45-44A5-9F80-DA6B72854B64}" type="pres">
      <dgm:prSet presAssocID="{B0DA7E16-D0D1-405E-983E-8AFAFA9EF7E4}" presName="sibTrans" presStyleCnt="0"/>
      <dgm:spPr/>
    </dgm:pt>
    <dgm:pt modelId="{38281F39-49E7-45E8-9ED2-8B4E5C82B760}" type="pres">
      <dgm:prSet presAssocID="{834B01F4-FE3F-4504-BEA6-06EED6063987}" presName="compNode" presStyleCnt="0"/>
      <dgm:spPr/>
    </dgm:pt>
    <dgm:pt modelId="{933B9259-9691-47BE-AEBA-7F7E71B09650}" type="pres">
      <dgm:prSet presAssocID="{834B01F4-FE3F-4504-BEA6-06EED6063987}" presName="bgRect" presStyleLbl="bgShp" presStyleIdx="2" presStyleCnt="3"/>
      <dgm:spPr/>
    </dgm:pt>
    <dgm:pt modelId="{52BE1912-4054-4375-9734-771C2756CA6A}" type="pres">
      <dgm:prSet presAssocID="{834B01F4-FE3F-4504-BEA6-06EED60639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52DE8A47-4288-4160-9DBB-FA3EDF3E2A80}" type="pres">
      <dgm:prSet presAssocID="{834B01F4-FE3F-4504-BEA6-06EED6063987}" presName="spaceRect" presStyleCnt="0"/>
      <dgm:spPr/>
    </dgm:pt>
    <dgm:pt modelId="{71A568F9-6E29-48E1-A5FD-855418407577}" type="pres">
      <dgm:prSet presAssocID="{834B01F4-FE3F-4504-BEA6-06EED6063987}" presName="parTx" presStyleLbl="revTx" presStyleIdx="4" presStyleCnt="6">
        <dgm:presLayoutVars>
          <dgm:chMax val="0"/>
          <dgm:chPref val="0"/>
        </dgm:presLayoutVars>
      </dgm:prSet>
      <dgm:spPr/>
    </dgm:pt>
    <dgm:pt modelId="{6153B8CB-1314-4691-A4DD-D6B11A314930}" type="pres">
      <dgm:prSet presAssocID="{834B01F4-FE3F-4504-BEA6-06EED6063987}" presName="desTx" presStyleLbl="revTx" presStyleIdx="5" presStyleCnt="6">
        <dgm:presLayoutVars/>
      </dgm:prSet>
      <dgm:spPr/>
    </dgm:pt>
  </dgm:ptLst>
  <dgm:cxnLst>
    <dgm:cxn modelId="{F47E8525-DDE1-455A-BB73-A1B384DB67EF}" srcId="{9BE2DAE0-3E79-4287-82BB-A5A15EB66B1D}" destId="{834B01F4-FE3F-4504-BEA6-06EED6063987}" srcOrd="2" destOrd="0" parTransId="{9B5F19B7-3CA8-4DEA-8DDB-1B9B73F0B980}" sibTransId="{FEAC5168-7FA9-44C9-8235-774042D5A904}"/>
    <dgm:cxn modelId="{DD8FC631-3260-4405-BF59-66F21848771D}" srcId="{59B68C66-25C5-4336-9E12-E8A1B11CE7CC}" destId="{6AC1D050-83CF-47F0-80BE-0B633AB3B5D8}" srcOrd="0" destOrd="0" parTransId="{2344E1BA-55A3-4696-9CBE-9A286A9FAFFC}" sibTransId="{84C21DCC-F8C6-4FC1-B1EF-626C03DA4B36}"/>
    <dgm:cxn modelId="{18D97F35-A6F7-482E-83DD-84F3A1FED7F6}" type="presOf" srcId="{9BE2DAE0-3E79-4287-82BB-A5A15EB66B1D}" destId="{4D4824FD-4432-4350-A82D-C138BD2B917D}" srcOrd="0" destOrd="0" presId="urn:microsoft.com/office/officeart/2018/2/layout/IconVerticalSolidList"/>
    <dgm:cxn modelId="{B0B06C3A-15BB-4F9C-AEBD-C5737A85914D}" type="presOf" srcId="{6AC1D050-83CF-47F0-80BE-0B633AB3B5D8}" destId="{55ACA6A5-8B16-42F9-B5A0-C327F9BA7ABB}" srcOrd="0" destOrd="0" presId="urn:microsoft.com/office/officeart/2018/2/layout/IconVerticalSolidList"/>
    <dgm:cxn modelId="{34257B47-54A0-4401-A432-976D0CD1938C}" srcId="{9BE2DAE0-3E79-4287-82BB-A5A15EB66B1D}" destId="{59B68C66-25C5-4336-9E12-E8A1B11CE7CC}" srcOrd="0" destOrd="0" parTransId="{8474E75E-0F46-4DC8-9305-304EED196AD8}" sibTransId="{68ABAFF2-E33C-4E43-901A-3AEF8976245D}"/>
    <dgm:cxn modelId="{8676BC55-EA49-4459-8267-36EC26B25C2F}" type="presOf" srcId="{01DFCC6A-33B3-421F-8188-E64E834BC077}" destId="{6153B8CB-1314-4691-A4DD-D6B11A314930}" srcOrd="0" destOrd="0" presId="urn:microsoft.com/office/officeart/2018/2/layout/IconVerticalSolidList"/>
    <dgm:cxn modelId="{C741E08B-4E8F-4903-AE1A-BC654BF331E8}" type="presOf" srcId="{067E178C-B17E-4E74-B8F0-A69C1BA1888E}" destId="{97680CAD-4FC4-4290-A986-15AB8E04755D}" srcOrd="0" destOrd="0" presId="urn:microsoft.com/office/officeart/2018/2/layout/IconVerticalSolidList"/>
    <dgm:cxn modelId="{4EACC691-14B7-4984-A922-E1D96DC0D4C3}" srcId="{9BE2DAE0-3E79-4287-82BB-A5A15EB66B1D}" destId="{067E178C-B17E-4E74-B8F0-A69C1BA1888E}" srcOrd="1" destOrd="0" parTransId="{B0A04892-8B59-4EBF-A3D0-5EE45E009118}" sibTransId="{B0DA7E16-D0D1-405E-983E-8AFAFA9EF7E4}"/>
    <dgm:cxn modelId="{FAB88196-53C1-4B86-A03A-5E16EC4221C1}" type="presOf" srcId="{9383476F-7EB6-4390-9A0B-51D226BAFC84}" destId="{E81E77D4-2DC8-4A11-979C-673C0A3266C3}" srcOrd="0" destOrd="0" presId="urn:microsoft.com/office/officeart/2018/2/layout/IconVerticalSolidList"/>
    <dgm:cxn modelId="{ECFBB7BE-83CF-440D-91DA-41BDCF8BF98E}" srcId="{067E178C-B17E-4E74-B8F0-A69C1BA1888E}" destId="{9383476F-7EB6-4390-9A0B-51D226BAFC84}" srcOrd="0" destOrd="0" parTransId="{53296020-8A0D-4AAD-9E9B-F1D0153C400E}" sibTransId="{85654152-F343-48DB-A60F-D5C277D4B8BA}"/>
    <dgm:cxn modelId="{AB90C7C5-13EA-4A90-A3E3-CD9EFBA76FE2}" srcId="{834B01F4-FE3F-4504-BEA6-06EED6063987}" destId="{01DFCC6A-33B3-421F-8188-E64E834BC077}" srcOrd="0" destOrd="0" parTransId="{EE82E14F-CEE2-4620-989D-4204FBF63307}" sibTransId="{2CF8DA8B-2679-4974-847C-026E1DEE85F9}"/>
    <dgm:cxn modelId="{C39665CB-11CE-443A-855A-983FEE11208B}" type="presOf" srcId="{59B68C66-25C5-4336-9E12-E8A1B11CE7CC}" destId="{CBAC0328-76A9-4168-B094-812A74E70722}" srcOrd="0" destOrd="0" presId="urn:microsoft.com/office/officeart/2018/2/layout/IconVerticalSolidList"/>
    <dgm:cxn modelId="{FB79DCD1-06F3-4D39-8B9B-5BE0327D4E2A}" type="presOf" srcId="{834B01F4-FE3F-4504-BEA6-06EED6063987}" destId="{71A568F9-6E29-48E1-A5FD-855418407577}" srcOrd="0" destOrd="0" presId="urn:microsoft.com/office/officeart/2018/2/layout/IconVerticalSolidList"/>
    <dgm:cxn modelId="{6F154473-680D-4224-87F5-ED04D925EC24}" type="presParOf" srcId="{4D4824FD-4432-4350-A82D-C138BD2B917D}" destId="{EAABBDF5-ABD9-4DDD-A894-7C5E1E9D8F4C}" srcOrd="0" destOrd="0" presId="urn:microsoft.com/office/officeart/2018/2/layout/IconVerticalSolidList"/>
    <dgm:cxn modelId="{32945186-DEA9-4449-95FB-95F16CE0EE24}" type="presParOf" srcId="{EAABBDF5-ABD9-4DDD-A894-7C5E1E9D8F4C}" destId="{5E6C93EC-744F-41D0-9BDB-E8BC7C1B50E4}" srcOrd="0" destOrd="0" presId="urn:microsoft.com/office/officeart/2018/2/layout/IconVerticalSolidList"/>
    <dgm:cxn modelId="{BC8F5DE3-6200-4CB3-879C-E0943C150544}" type="presParOf" srcId="{EAABBDF5-ABD9-4DDD-A894-7C5E1E9D8F4C}" destId="{39D85E73-FFBC-42FD-ACD3-8A8CE890DD44}" srcOrd="1" destOrd="0" presId="urn:microsoft.com/office/officeart/2018/2/layout/IconVerticalSolidList"/>
    <dgm:cxn modelId="{D8D553D9-6FA1-4656-BD6D-78F3118C169E}" type="presParOf" srcId="{EAABBDF5-ABD9-4DDD-A894-7C5E1E9D8F4C}" destId="{F8D5D88B-352B-4E80-9367-37622AC90736}" srcOrd="2" destOrd="0" presId="urn:microsoft.com/office/officeart/2018/2/layout/IconVerticalSolidList"/>
    <dgm:cxn modelId="{F21B3EDB-BE69-4375-90FD-909FE4FAE10A}" type="presParOf" srcId="{EAABBDF5-ABD9-4DDD-A894-7C5E1E9D8F4C}" destId="{CBAC0328-76A9-4168-B094-812A74E70722}" srcOrd="3" destOrd="0" presId="urn:microsoft.com/office/officeart/2018/2/layout/IconVerticalSolidList"/>
    <dgm:cxn modelId="{F0A25933-F3BE-4226-9C1B-D63770CE3F77}" type="presParOf" srcId="{EAABBDF5-ABD9-4DDD-A894-7C5E1E9D8F4C}" destId="{55ACA6A5-8B16-42F9-B5A0-C327F9BA7ABB}" srcOrd="4" destOrd="0" presId="urn:microsoft.com/office/officeart/2018/2/layout/IconVerticalSolidList"/>
    <dgm:cxn modelId="{707CB74C-E474-4786-A1FD-21309C87B823}" type="presParOf" srcId="{4D4824FD-4432-4350-A82D-C138BD2B917D}" destId="{4051844A-F421-4EBC-9E3D-38012A683153}" srcOrd="1" destOrd="0" presId="urn:microsoft.com/office/officeart/2018/2/layout/IconVerticalSolidList"/>
    <dgm:cxn modelId="{8FAEAF99-FFF1-41B0-BDE6-F32596E663D9}" type="presParOf" srcId="{4D4824FD-4432-4350-A82D-C138BD2B917D}" destId="{DE8BF554-AD41-4D7D-88D3-07FF228462D7}" srcOrd="2" destOrd="0" presId="urn:microsoft.com/office/officeart/2018/2/layout/IconVerticalSolidList"/>
    <dgm:cxn modelId="{F21A278F-0436-44C0-95AE-98B702CDA048}" type="presParOf" srcId="{DE8BF554-AD41-4D7D-88D3-07FF228462D7}" destId="{CFDF8173-9781-4531-AA71-085E1CC25EFB}" srcOrd="0" destOrd="0" presId="urn:microsoft.com/office/officeart/2018/2/layout/IconVerticalSolidList"/>
    <dgm:cxn modelId="{33D71924-2634-49BB-9332-FD9B04100469}" type="presParOf" srcId="{DE8BF554-AD41-4D7D-88D3-07FF228462D7}" destId="{AB264DC7-05F0-4F91-A4EB-142C503E1D04}" srcOrd="1" destOrd="0" presId="urn:microsoft.com/office/officeart/2018/2/layout/IconVerticalSolidList"/>
    <dgm:cxn modelId="{1EC9CAFC-2573-4576-81AF-EEBC3B129BA1}" type="presParOf" srcId="{DE8BF554-AD41-4D7D-88D3-07FF228462D7}" destId="{D20DDA92-715C-4EDC-B49A-0CDD5622F71E}" srcOrd="2" destOrd="0" presId="urn:microsoft.com/office/officeart/2018/2/layout/IconVerticalSolidList"/>
    <dgm:cxn modelId="{116516B1-ADBF-4495-8440-B57C145F40FB}" type="presParOf" srcId="{DE8BF554-AD41-4D7D-88D3-07FF228462D7}" destId="{97680CAD-4FC4-4290-A986-15AB8E04755D}" srcOrd="3" destOrd="0" presId="urn:microsoft.com/office/officeart/2018/2/layout/IconVerticalSolidList"/>
    <dgm:cxn modelId="{AF2B403D-ABAE-4F16-BC91-2A10BEDCADAE}" type="presParOf" srcId="{DE8BF554-AD41-4D7D-88D3-07FF228462D7}" destId="{E81E77D4-2DC8-4A11-979C-673C0A3266C3}" srcOrd="4" destOrd="0" presId="urn:microsoft.com/office/officeart/2018/2/layout/IconVerticalSolidList"/>
    <dgm:cxn modelId="{1CC56E5D-8E6B-42D4-88C1-167D982A1A29}" type="presParOf" srcId="{4D4824FD-4432-4350-A82D-C138BD2B917D}" destId="{FD51A429-EF45-44A5-9F80-DA6B72854B64}" srcOrd="3" destOrd="0" presId="urn:microsoft.com/office/officeart/2018/2/layout/IconVerticalSolidList"/>
    <dgm:cxn modelId="{46161532-8A62-4290-99A6-3A9F370A4B6A}" type="presParOf" srcId="{4D4824FD-4432-4350-A82D-C138BD2B917D}" destId="{38281F39-49E7-45E8-9ED2-8B4E5C82B760}" srcOrd="4" destOrd="0" presId="urn:microsoft.com/office/officeart/2018/2/layout/IconVerticalSolidList"/>
    <dgm:cxn modelId="{E90B9773-52BE-4AFD-B209-D32862055A9F}" type="presParOf" srcId="{38281F39-49E7-45E8-9ED2-8B4E5C82B760}" destId="{933B9259-9691-47BE-AEBA-7F7E71B09650}" srcOrd="0" destOrd="0" presId="urn:microsoft.com/office/officeart/2018/2/layout/IconVerticalSolidList"/>
    <dgm:cxn modelId="{E4CEB0A6-AEB6-4F2B-8C64-FF06861821B4}" type="presParOf" srcId="{38281F39-49E7-45E8-9ED2-8B4E5C82B760}" destId="{52BE1912-4054-4375-9734-771C2756CA6A}" srcOrd="1" destOrd="0" presId="urn:microsoft.com/office/officeart/2018/2/layout/IconVerticalSolidList"/>
    <dgm:cxn modelId="{2437EBCD-E254-4BBE-95FA-74FAE05DC275}" type="presParOf" srcId="{38281F39-49E7-45E8-9ED2-8B4E5C82B760}" destId="{52DE8A47-4288-4160-9DBB-FA3EDF3E2A80}" srcOrd="2" destOrd="0" presId="urn:microsoft.com/office/officeart/2018/2/layout/IconVerticalSolidList"/>
    <dgm:cxn modelId="{13A6A3CC-F0B2-4950-B770-94D4D61125A6}" type="presParOf" srcId="{38281F39-49E7-45E8-9ED2-8B4E5C82B760}" destId="{71A568F9-6E29-48E1-A5FD-855418407577}" srcOrd="3" destOrd="0" presId="urn:microsoft.com/office/officeart/2018/2/layout/IconVerticalSolidList"/>
    <dgm:cxn modelId="{BD5E5DF2-0D00-46BE-BE84-6AD95D449100}" type="presParOf" srcId="{38281F39-49E7-45E8-9ED2-8B4E5C82B760}" destId="{6153B8CB-1314-4691-A4DD-D6B11A31493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35EAFC-59E8-4DFF-84C8-DF22585785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5D586F-93AA-448F-898C-633E07DB3147}">
      <dgm:prSet/>
      <dgm:spPr/>
      <dgm:t>
        <a:bodyPr/>
        <a:lstStyle/>
        <a:p>
          <a:pPr>
            <a:lnSpc>
              <a:spcPct val="100000"/>
            </a:lnSpc>
          </a:pPr>
          <a:r>
            <a:rPr lang="en-IN"/>
            <a:t>The main limitation of the Timetable Management System is that it is not linking to the current database. This is because if the system connects to the current database the requirement for the hardware and software is higher.</a:t>
          </a:r>
          <a:endParaRPr lang="en-US"/>
        </a:p>
      </dgm:t>
    </dgm:pt>
    <dgm:pt modelId="{AB7B384E-D878-4E45-B25D-A8641F604F18}" type="parTrans" cxnId="{B2677CBD-0D58-436B-8591-C9730FFD494C}">
      <dgm:prSet/>
      <dgm:spPr/>
      <dgm:t>
        <a:bodyPr/>
        <a:lstStyle/>
        <a:p>
          <a:endParaRPr lang="en-US"/>
        </a:p>
      </dgm:t>
    </dgm:pt>
    <dgm:pt modelId="{A80BA205-C0D9-4AB4-910C-3443927F029F}" type="sibTrans" cxnId="{B2677CBD-0D58-436B-8591-C9730FFD494C}">
      <dgm:prSet/>
      <dgm:spPr/>
      <dgm:t>
        <a:bodyPr/>
        <a:lstStyle/>
        <a:p>
          <a:endParaRPr lang="en-US"/>
        </a:p>
      </dgm:t>
    </dgm:pt>
    <dgm:pt modelId="{B555BDBF-652F-4428-A7E4-5F194EF4E09B}">
      <dgm:prSet/>
      <dgm:spPr/>
      <dgm:t>
        <a:bodyPr/>
        <a:lstStyle/>
        <a:p>
          <a:pPr>
            <a:lnSpc>
              <a:spcPct val="100000"/>
            </a:lnSpc>
          </a:pPr>
          <a:r>
            <a:rPr lang="en-IN"/>
            <a:t>From this Timetable system, we are able to obtain useful information for future work.</a:t>
          </a:r>
          <a:endParaRPr lang="en-US"/>
        </a:p>
      </dgm:t>
    </dgm:pt>
    <dgm:pt modelId="{AEDC70BA-BE02-423F-86F1-568E045F9AC6}" type="parTrans" cxnId="{6E3F238E-FE25-4CF4-96A7-59DD3622BD6B}">
      <dgm:prSet/>
      <dgm:spPr/>
      <dgm:t>
        <a:bodyPr/>
        <a:lstStyle/>
        <a:p>
          <a:endParaRPr lang="en-US"/>
        </a:p>
      </dgm:t>
    </dgm:pt>
    <dgm:pt modelId="{A7C2CA20-355A-4FB3-B235-6B5052B1AE07}" type="sibTrans" cxnId="{6E3F238E-FE25-4CF4-96A7-59DD3622BD6B}">
      <dgm:prSet/>
      <dgm:spPr/>
      <dgm:t>
        <a:bodyPr/>
        <a:lstStyle/>
        <a:p>
          <a:endParaRPr lang="en-US"/>
        </a:p>
      </dgm:t>
    </dgm:pt>
    <dgm:pt modelId="{1B11FDF4-FA0C-4E76-A26D-627CB9F7868B}">
      <dgm:prSet/>
      <dgm:spPr/>
      <dgm:t>
        <a:bodyPr/>
        <a:lstStyle/>
        <a:p>
          <a:pPr>
            <a:lnSpc>
              <a:spcPct val="100000"/>
            </a:lnSpc>
          </a:pPr>
          <a:r>
            <a:rPr lang="en-IN"/>
            <a:t>Further development includes expanding algorithm for solving timetabling problem of more than one department at same time.</a:t>
          </a:r>
          <a:endParaRPr lang="en-US"/>
        </a:p>
      </dgm:t>
    </dgm:pt>
    <dgm:pt modelId="{6714B390-32D7-4A59-B61F-DFF3C2C88824}" type="parTrans" cxnId="{E41257F0-E2C0-4689-B163-53076FEBAB25}">
      <dgm:prSet/>
      <dgm:spPr/>
      <dgm:t>
        <a:bodyPr/>
        <a:lstStyle/>
        <a:p>
          <a:endParaRPr lang="en-US"/>
        </a:p>
      </dgm:t>
    </dgm:pt>
    <dgm:pt modelId="{B6039252-227B-4011-B530-75CDE61E8C24}" type="sibTrans" cxnId="{E41257F0-E2C0-4689-B163-53076FEBAB25}">
      <dgm:prSet/>
      <dgm:spPr/>
      <dgm:t>
        <a:bodyPr/>
        <a:lstStyle/>
        <a:p>
          <a:endParaRPr lang="en-US"/>
        </a:p>
      </dgm:t>
    </dgm:pt>
    <dgm:pt modelId="{DD339F74-C64A-4439-B297-E4D7CED4EB8B}">
      <dgm:prSet/>
      <dgm:spPr/>
      <dgm:t>
        <a:bodyPr/>
        <a:lstStyle/>
        <a:p>
          <a:pPr>
            <a:lnSpc>
              <a:spcPct val="100000"/>
            </a:lnSpc>
          </a:pPr>
          <a:r>
            <a:rPr lang="en-IN"/>
            <a:t>We can also improve modeling and search technique , reducing execution time and enhancing graphical user interface.</a:t>
          </a:r>
          <a:endParaRPr lang="en-US"/>
        </a:p>
      </dgm:t>
    </dgm:pt>
    <dgm:pt modelId="{269F9C0D-E108-4005-AD50-22A5124394B9}" type="parTrans" cxnId="{563C0BEC-2A62-4699-9331-102D6A45559C}">
      <dgm:prSet/>
      <dgm:spPr/>
      <dgm:t>
        <a:bodyPr/>
        <a:lstStyle/>
        <a:p>
          <a:endParaRPr lang="en-US"/>
        </a:p>
      </dgm:t>
    </dgm:pt>
    <dgm:pt modelId="{1F5ECB61-85D1-462E-B840-90AC0A2432F9}" type="sibTrans" cxnId="{563C0BEC-2A62-4699-9331-102D6A45559C}">
      <dgm:prSet/>
      <dgm:spPr/>
      <dgm:t>
        <a:bodyPr/>
        <a:lstStyle/>
        <a:p>
          <a:endParaRPr lang="en-US"/>
        </a:p>
      </dgm:t>
    </dgm:pt>
    <dgm:pt modelId="{993F7E26-81B4-462A-AF42-1979454C5A8E}" type="pres">
      <dgm:prSet presAssocID="{0835EAFC-59E8-4DFF-84C8-DF2258578567}" presName="root" presStyleCnt="0">
        <dgm:presLayoutVars>
          <dgm:dir/>
          <dgm:resizeHandles val="exact"/>
        </dgm:presLayoutVars>
      </dgm:prSet>
      <dgm:spPr/>
    </dgm:pt>
    <dgm:pt modelId="{1A3120B2-B4DB-4A76-B672-E893340946E6}" type="pres">
      <dgm:prSet presAssocID="{5C5D586F-93AA-448F-898C-633E07DB3147}" presName="compNode" presStyleCnt="0"/>
      <dgm:spPr/>
    </dgm:pt>
    <dgm:pt modelId="{6A1BF749-5DA4-4C79-A0E8-48B392FBE989}" type="pres">
      <dgm:prSet presAssocID="{5C5D586F-93AA-448F-898C-633E07DB3147}" presName="bgRect" presStyleLbl="bgShp" presStyleIdx="0" presStyleCnt="4"/>
      <dgm:spPr/>
    </dgm:pt>
    <dgm:pt modelId="{032B1C57-1A4A-4401-A1E6-001757C80670}" type="pres">
      <dgm:prSet presAssocID="{5C5D586F-93AA-448F-898C-633E07DB314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239857A-5210-4D0C-91C8-0562A4EBF0EB}" type="pres">
      <dgm:prSet presAssocID="{5C5D586F-93AA-448F-898C-633E07DB3147}" presName="spaceRect" presStyleCnt="0"/>
      <dgm:spPr/>
    </dgm:pt>
    <dgm:pt modelId="{ABE65609-87F4-4572-A8CE-164FB830E260}" type="pres">
      <dgm:prSet presAssocID="{5C5D586F-93AA-448F-898C-633E07DB3147}" presName="parTx" presStyleLbl="revTx" presStyleIdx="0" presStyleCnt="4">
        <dgm:presLayoutVars>
          <dgm:chMax val="0"/>
          <dgm:chPref val="0"/>
        </dgm:presLayoutVars>
      </dgm:prSet>
      <dgm:spPr/>
    </dgm:pt>
    <dgm:pt modelId="{1FEB20EE-D3AD-421F-88B0-A22A4EA6ECB1}" type="pres">
      <dgm:prSet presAssocID="{A80BA205-C0D9-4AB4-910C-3443927F029F}" presName="sibTrans" presStyleCnt="0"/>
      <dgm:spPr/>
    </dgm:pt>
    <dgm:pt modelId="{BA07C9C0-8EA3-48E1-ADD7-C8DF4A3679C5}" type="pres">
      <dgm:prSet presAssocID="{B555BDBF-652F-4428-A7E4-5F194EF4E09B}" presName="compNode" presStyleCnt="0"/>
      <dgm:spPr/>
    </dgm:pt>
    <dgm:pt modelId="{BEE28515-7365-4390-9702-A691F6CE5504}" type="pres">
      <dgm:prSet presAssocID="{B555BDBF-652F-4428-A7E4-5F194EF4E09B}" presName="bgRect" presStyleLbl="bgShp" presStyleIdx="1" presStyleCnt="4"/>
      <dgm:spPr/>
    </dgm:pt>
    <dgm:pt modelId="{E63492FC-D0A5-4A91-B4C2-BFD66228CECC}" type="pres">
      <dgm:prSet presAssocID="{B555BDBF-652F-4428-A7E4-5F194EF4E0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3538AE1C-B042-4068-B8DB-148DEC1FA8D4}" type="pres">
      <dgm:prSet presAssocID="{B555BDBF-652F-4428-A7E4-5F194EF4E09B}" presName="spaceRect" presStyleCnt="0"/>
      <dgm:spPr/>
    </dgm:pt>
    <dgm:pt modelId="{8A4D1B15-2C51-4CE6-981A-652CCBB7AADD}" type="pres">
      <dgm:prSet presAssocID="{B555BDBF-652F-4428-A7E4-5F194EF4E09B}" presName="parTx" presStyleLbl="revTx" presStyleIdx="1" presStyleCnt="4">
        <dgm:presLayoutVars>
          <dgm:chMax val="0"/>
          <dgm:chPref val="0"/>
        </dgm:presLayoutVars>
      </dgm:prSet>
      <dgm:spPr/>
    </dgm:pt>
    <dgm:pt modelId="{764F3DEB-583F-4A33-9925-B2553DD5E18D}" type="pres">
      <dgm:prSet presAssocID="{A7C2CA20-355A-4FB3-B235-6B5052B1AE07}" presName="sibTrans" presStyleCnt="0"/>
      <dgm:spPr/>
    </dgm:pt>
    <dgm:pt modelId="{2B4772E5-28C9-40AE-9C15-011A47CAAE4D}" type="pres">
      <dgm:prSet presAssocID="{1B11FDF4-FA0C-4E76-A26D-627CB9F7868B}" presName="compNode" presStyleCnt="0"/>
      <dgm:spPr/>
    </dgm:pt>
    <dgm:pt modelId="{D5638B41-CE61-4013-9136-22B7E439B1F8}" type="pres">
      <dgm:prSet presAssocID="{1B11FDF4-FA0C-4E76-A26D-627CB9F7868B}" presName="bgRect" presStyleLbl="bgShp" presStyleIdx="2" presStyleCnt="4"/>
      <dgm:spPr/>
    </dgm:pt>
    <dgm:pt modelId="{5206BE8C-9AB1-44F8-874F-0445C5D804E3}" type="pres">
      <dgm:prSet presAssocID="{1B11FDF4-FA0C-4E76-A26D-627CB9F7868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331118C9-7790-488C-B1B1-3471C6889504}" type="pres">
      <dgm:prSet presAssocID="{1B11FDF4-FA0C-4E76-A26D-627CB9F7868B}" presName="spaceRect" presStyleCnt="0"/>
      <dgm:spPr/>
    </dgm:pt>
    <dgm:pt modelId="{3306D810-098D-4926-9123-1B5F505585F4}" type="pres">
      <dgm:prSet presAssocID="{1B11FDF4-FA0C-4E76-A26D-627CB9F7868B}" presName="parTx" presStyleLbl="revTx" presStyleIdx="2" presStyleCnt="4">
        <dgm:presLayoutVars>
          <dgm:chMax val="0"/>
          <dgm:chPref val="0"/>
        </dgm:presLayoutVars>
      </dgm:prSet>
      <dgm:spPr/>
    </dgm:pt>
    <dgm:pt modelId="{61758B80-1AA7-4FB6-B1A3-889216883883}" type="pres">
      <dgm:prSet presAssocID="{B6039252-227B-4011-B530-75CDE61E8C24}" presName="sibTrans" presStyleCnt="0"/>
      <dgm:spPr/>
    </dgm:pt>
    <dgm:pt modelId="{0CF346B8-20A3-4A26-8580-3FF461C5AE69}" type="pres">
      <dgm:prSet presAssocID="{DD339F74-C64A-4439-B297-E4D7CED4EB8B}" presName="compNode" presStyleCnt="0"/>
      <dgm:spPr/>
    </dgm:pt>
    <dgm:pt modelId="{A52BA7A4-9E22-4859-B6FB-CB1DA77E0C5B}" type="pres">
      <dgm:prSet presAssocID="{DD339F74-C64A-4439-B297-E4D7CED4EB8B}" presName="bgRect" presStyleLbl="bgShp" presStyleIdx="3" presStyleCnt="4"/>
      <dgm:spPr/>
    </dgm:pt>
    <dgm:pt modelId="{9F4A2D27-EE4A-4977-80C5-115DE07AFBA0}" type="pres">
      <dgm:prSet presAssocID="{DD339F74-C64A-4439-B297-E4D7CED4EB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4C34842F-18F3-404C-938E-A02FF2141280}" type="pres">
      <dgm:prSet presAssocID="{DD339F74-C64A-4439-B297-E4D7CED4EB8B}" presName="spaceRect" presStyleCnt="0"/>
      <dgm:spPr/>
    </dgm:pt>
    <dgm:pt modelId="{6C8CD8C6-A2A1-42F5-B022-09BB270AA820}" type="pres">
      <dgm:prSet presAssocID="{DD339F74-C64A-4439-B297-E4D7CED4EB8B}" presName="parTx" presStyleLbl="revTx" presStyleIdx="3" presStyleCnt="4">
        <dgm:presLayoutVars>
          <dgm:chMax val="0"/>
          <dgm:chPref val="0"/>
        </dgm:presLayoutVars>
      </dgm:prSet>
      <dgm:spPr/>
    </dgm:pt>
  </dgm:ptLst>
  <dgm:cxnLst>
    <dgm:cxn modelId="{497FDB3B-FB91-4ED4-A8FD-F451B2828623}" type="presOf" srcId="{1B11FDF4-FA0C-4E76-A26D-627CB9F7868B}" destId="{3306D810-098D-4926-9123-1B5F505585F4}" srcOrd="0" destOrd="0" presId="urn:microsoft.com/office/officeart/2018/2/layout/IconVerticalSolidList"/>
    <dgm:cxn modelId="{3EB7C04B-D85C-4385-B54D-80DBE69AE023}" type="presOf" srcId="{0835EAFC-59E8-4DFF-84C8-DF2258578567}" destId="{993F7E26-81B4-462A-AF42-1979454C5A8E}" srcOrd="0" destOrd="0" presId="urn:microsoft.com/office/officeart/2018/2/layout/IconVerticalSolidList"/>
    <dgm:cxn modelId="{6E3F238E-FE25-4CF4-96A7-59DD3622BD6B}" srcId="{0835EAFC-59E8-4DFF-84C8-DF2258578567}" destId="{B555BDBF-652F-4428-A7E4-5F194EF4E09B}" srcOrd="1" destOrd="0" parTransId="{AEDC70BA-BE02-423F-86F1-568E045F9AC6}" sibTransId="{A7C2CA20-355A-4FB3-B235-6B5052B1AE07}"/>
    <dgm:cxn modelId="{05644DA2-5ED2-4CC5-A27E-BE4AB124477D}" type="presOf" srcId="{5C5D586F-93AA-448F-898C-633E07DB3147}" destId="{ABE65609-87F4-4572-A8CE-164FB830E260}" srcOrd="0" destOrd="0" presId="urn:microsoft.com/office/officeart/2018/2/layout/IconVerticalSolidList"/>
    <dgm:cxn modelId="{B2677CBD-0D58-436B-8591-C9730FFD494C}" srcId="{0835EAFC-59E8-4DFF-84C8-DF2258578567}" destId="{5C5D586F-93AA-448F-898C-633E07DB3147}" srcOrd="0" destOrd="0" parTransId="{AB7B384E-D878-4E45-B25D-A8641F604F18}" sibTransId="{A80BA205-C0D9-4AB4-910C-3443927F029F}"/>
    <dgm:cxn modelId="{929CB3CE-0940-4A5B-8B24-77676ADC0272}" type="presOf" srcId="{DD339F74-C64A-4439-B297-E4D7CED4EB8B}" destId="{6C8CD8C6-A2A1-42F5-B022-09BB270AA820}" srcOrd="0" destOrd="0" presId="urn:microsoft.com/office/officeart/2018/2/layout/IconVerticalSolidList"/>
    <dgm:cxn modelId="{55F683E8-104F-473B-9CB8-A3DE10BF6723}" type="presOf" srcId="{B555BDBF-652F-4428-A7E4-5F194EF4E09B}" destId="{8A4D1B15-2C51-4CE6-981A-652CCBB7AADD}" srcOrd="0" destOrd="0" presId="urn:microsoft.com/office/officeart/2018/2/layout/IconVerticalSolidList"/>
    <dgm:cxn modelId="{563C0BEC-2A62-4699-9331-102D6A45559C}" srcId="{0835EAFC-59E8-4DFF-84C8-DF2258578567}" destId="{DD339F74-C64A-4439-B297-E4D7CED4EB8B}" srcOrd="3" destOrd="0" parTransId="{269F9C0D-E108-4005-AD50-22A5124394B9}" sibTransId="{1F5ECB61-85D1-462E-B840-90AC0A2432F9}"/>
    <dgm:cxn modelId="{E41257F0-E2C0-4689-B163-53076FEBAB25}" srcId="{0835EAFC-59E8-4DFF-84C8-DF2258578567}" destId="{1B11FDF4-FA0C-4E76-A26D-627CB9F7868B}" srcOrd="2" destOrd="0" parTransId="{6714B390-32D7-4A59-B61F-DFF3C2C88824}" sibTransId="{B6039252-227B-4011-B530-75CDE61E8C24}"/>
    <dgm:cxn modelId="{CEB2C7D4-A045-49E5-B017-D90F5CFD3D17}" type="presParOf" srcId="{993F7E26-81B4-462A-AF42-1979454C5A8E}" destId="{1A3120B2-B4DB-4A76-B672-E893340946E6}" srcOrd="0" destOrd="0" presId="urn:microsoft.com/office/officeart/2018/2/layout/IconVerticalSolidList"/>
    <dgm:cxn modelId="{8C52F013-265B-47E3-87DB-1F0068E1BBE7}" type="presParOf" srcId="{1A3120B2-B4DB-4A76-B672-E893340946E6}" destId="{6A1BF749-5DA4-4C79-A0E8-48B392FBE989}" srcOrd="0" destOrd="0" presId="urn:microsoft.com/office/officeart/2018/2/layout/IconVerticalSolidList"/>
    <dgm:cxn modelId="{49B0A218-BC6B-4752-A422-C5F05D6755BB}" type="presParOf" srcId="{1A3120B2-B4DB-4A76-B672-E893340946E6}" destId="{032B1C57-1A4A-4401-A1E6-001757C80670}" srcOrd="1" destOrd="0" presId="urn:microsoft.com/office/officeart/2018/2/layout/IconVerticalSolidList"/>
    <dgm:cxn modelId="{F051A48A-512C-4B98-B796-DE47F7F8F6D6}" type="presParOf" srcId="{1A3120B2-B4DB-4A76-B672-E893340946E6}" destId="{8239857A-5210-4D0C-91C8-0562A4EBF0EB}" srcOrd="2" destOrd="0" presId="urn:microsoft.com/office/officeart/2018/2/layout/IconVerticalSolidList"/>
    <dgm:cxn modelId="{5B3B9C6E-A0A2-4712-A6BD-DCA1269D29C0}" type="presParOf" srcId="{1A3120B2-B4DB-4A76-B672-E893340946E6}" destId="{ABE65609-87F4-4572-A8CE-164FB830E260}" srcOrd="3" destOrd="0" presId="urn:microsoft.com/office/officeart/2018/2/layout/IconVerticalSolidList"/>
    <dgm:cxn modelId="{2717A0D6-D6A1-497B-91C9-DF46C4531F11}" type="presParOf" srcId="{993F7E26-81B4-462A-AF42-1979454C5A8E}" destId="{1FEB20EE-D3AD-421F-88B0-A22A4EA6ECB1}" srcOrd="1" destOrd="0" presId="urn:microsoft.com/office/officeart/2018/2/layout/IconVerticalSolidList"/>
    <dgm:cxn modelId="{5F39C18B-0A13-4926-9C3E-D3C632EC5137}" type="presParOf" srcId="{993F7E26-81B4-462A-AF42-1979454C5A8E}" destId="{BA07C9C0-8EA3-48E1-ADD7-C8DF4A3679C5}" srcOrd="2" destOrd="0" presId="urn:microsoft.com/office/officeart/2018/2/layout/IconVerticalSolidList"/>
    <dgm:cxn modelId="{E7DEA06B-CDE4-46A7-8FC3-3379EBAC2FDC}" type="presParOf" srcId="{BA07C9C0-8EA3-48E1-ADD7-C8DF4A3679C5}" destId="{BEE28515-7365-4390-9702-A691F6CE5504}" srcOrd="0" destOrd="0" presId="urn:microsoft.com/office/officeart/2018/2/layout/IconVerticalSolidList"/>
    <dgm:cxn modelId="{2D9A2526-0395-477C-A212-1CA1F7369E68}" type="presParOf" srcId="{BA07C9C0-8EA3-48E1-ADD7-C8DF4A3679C5}" destId="{E63492FC-D0A5-4A91-B4C2-BFD66228CECC}" srcOrd="1" destOrd="0" presId="urn:microsoft.com/office/officeart/2018/2/layout/IconVerticalSolidList"/>
    <dgm:cxn modelId="{7F79097C-A291-4E4D-B4D6-2D1915E01D0C}" type="presParOf" srcId="{BA07C9C0-8EA3-48E1-ADD7-C8DF4A3679C5}" destId="{3538AE1C-B042-4068-B8DB-148DEC1FA8D4}" srcOrd="2" destOrd="0" presId="urn:microsoft.com/office/officeart/2018/2/layout/IconVerticalSolidList"/>
    <dgm:cxn modelId="{A72B2382-D608-4321-B53A-3D8C6FF1FE6E}" type="presParOf" srcId="{BA07C9C0-8EA3-48E1-ADD7-C8DF4A3679C5}" destId="{8A4D1B15-2C51-4CE6-981A-652CCBB7AADD}" srcOrd="3" destOrd="0" presId="urn:microsoft.com/office/officeart/2018/2/layout/IconVerticalSolidList"/>
    <dgm:cxn modelId="{F34EF687-E9A4-4053-9349-044D8FD7DCDD}" type="presParOf" srcId="{993F7E26-81B4-462A-AF42-1979454C5A8E}" destId="{764F3DEB-583F-4A33-9925-B2553DD5E18D}" srcOrd="3" destOrd="0" presId="urn:microsoft.com/office/officeart/2018/2/layout/IconVerticalSolidList"/>
    <dgm:cxn modelId="{949B28B9-9F32-4A5B-94C1-0FB45B91806E}" type="presParOf" srcId="{993F7E26-81B4-462A-AF42-1979454C5A8E}" destId="{2B4772E5-28C9-40AE-9C15-011A47CAAE4D}" srcOrd="4" destOrd="0" presId="urn:microsoft.com/office/officeart/2018/2/layout/IconVerticalSolidList"/>
    <dgm:cxn modelId="{BA243F9C-01E0-4C9B-A2A3-A7D46125F69A}" type="presParOf" srcId="{2B4772E5-28C9-40AE-9C15-011A47CAAE4D}" destId="{D5638B41-CE61-4013-9136-22B7E439B1F8}" srcOrd="0" destOrd="0" presId="urn:microsoft.com/office/officeart/2018/2/layout/IconVerticalSolidList"/>
    <dgm:cxn modelId="{EBF315BD-D7FF-492E-8853-3A7244F09C95}" type="presParOf" srcId="{2B4772E5-28C9-40AE-9C15-011A47CAAE4D}" destId="{5206BE8C-9AB1-44F8-874F-0445C5D804E3}" srcOrd="1" destOrd="0" presId="urn:microsoft.com/office/officeart/2018/2/layout/IconVerticalSolidList"/>
    <dgm:cxn modelId="{73801058-125A-459F-9AB5-456862C6AF75}" type="presParOf" srcId="{2B4772E5-28C9-40AE-9C15-011A47CAAE4D}" destId="{331118C9-7790-488C-B1B1-3471C6889504}" srcOrd="2" destOrd="0" presId="urn:microsoft.com/office/officeart/2018/2/layout/IconVerticalSolidList"/>
    <dgm:cxn modelId="{2F1951E5-1AA9-41D6-B1C0-0866A74007EB}" type="presParOf" srcId="{2B4772E5-28C9-40AE-9C15-011A47CAAE4D}" destId="{3306D810-098D-4926-9123-1B5F505585F4}" srcOrd="3" destOrd="0" presId="urn:microsoft.com/office/officeart/2018/2/layout/IconVerticalSolidList"/>
    <dgm:cxn modelId="{DF325B57-C7F5-4F79-9BEA-16D42B671643}" type="presParOf" srcId="{993F7E26-81B4-462A-AF42-1979454C5A8E}" destId="{61758B80-1AA7-4FB6-B1A3-889216883883}" srcOrd="5" destOrd="0" presId="urn:microsoft.com/office/officeart/2018/2/layout/IconVerticalSolidList"/>
    <dgm:cxn modelId="{5D0AA6CD-C9C1-4B43-8990-CCDC95BBF446}" type="presParOf" srcId="{993F7E26-81B4-462A-AF42-1979454C5A8E}" destId="{0CF346B8-20A3-4A26-8580-3FF461C5AE69}" srcOrd="6" destOrd="0" presId="urn:microsoft.com/office/officeart/2018/2/layout/IconVerticalSolidList"/>
    <dgm:cxn modelId="{D9852DA1-E541-4B80-A6B4-B7FBA50F8551}" type="presParOf" srcId="{0CF346B8-20A3-4A26-8580-3FF461C5AE69}" destId="{A52BA7A4-9E22-4859-B6FB-CB1DA77E0C5B}" srcOrd="0" destOrd="0" presId="urn:microsoft.com/office/officeart/2018/2/layout/IconVerticalSolidList"/>
    <dgm:cxn modelId="{D21F01BA-1E52-46C1-95AC-9D65BAA99C4A}" type="presParOf" srcId="{0CF346B8-20A3-4A26-8580-3FF461C5AE69}" destId="{9F4A2D27-EE4A-4977-80C5-115DE07AFBA0}" srcOrd="1" destOrd="0" presId="urn:microsoft.com/office/officeart/2018/2/layout/IconVerticalSolidList"/>
    <dgm:cxn modelId="{6E3483F1-56C9-4186-B645-C6616F8D1B85}" type="presParOf" srcId="{0CF346B8-20A3-4A26-8580-3FF461C5AE69}" destId="{4C34842F-18F3-404C-938E-A02FF2141280}" srcOrd="2" destOrd="0" presId="urn:microsoft.com/office/officeart/2018/2/layout/IconVerticalSolidList"/>
    <dgm:cxn modelId="{6800F67B-EF25-42C2-9305-A6FF93F72016}" type="presParOf" srcId="{0CF346B8-20A3-4A26-8580-3FF461C5AE69}" destId="{6C8CD8C6-A2A1-42F5-B022-09BB270AA8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C93EC-744F-41D0-9BDB-E8BC7C1B50E4}">
      <dsp:nvSpPr>
        <dsp:cNvPr id="0" name=""/>
        <dsp:cNvSpPr/>
      </dsp:nvSpPr>
      <dsp:spPr>
        <a:xfrm>
          <a:off x="0" y="531"/>
          <a:ext cx="10515600" cy="124328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D85E73-FFBC-42FD-ACD3-8A8CE890DD44}">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C0328-76A9-4168-B094-812A74E70722}">
      <dsp:nvSpPr>
        <dsp:cNvPr id="0" name=""/>
        <dsp:cNvSpPr/>
      </dsp:nvSpPr>
      <dsp:spPr>
        <a:xfrm>
          <a:off x="1435988" y="531"/>
          <a:ext cx="4732020"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Subject Management</a:t>
          </a:r>
        </a:p>
      </dsp:txBody>
      <dsp:txXfrm>
        <a:off x="1435988" y="531"/>
        <a:ext cx="4732020" cy="1243280"/>
      </dsp:txXfrm>
    </dsp:sp>
    <dsp:sp modelId="{55ACA6A5-8B16-42F9-B5A0-C327F9BA7ABB}">
      <dsp:nvSpPr>
        <dsp:cNvPr id="0" name=""/>
        <dsp:cNvSpPr/>
      </dsp:nvSpPr>
      <dsp:spPr>
        <a:xfrm>
          <a:off x="6168008" y="531"/>
          <a:ext cx="434759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577850">
            <a:lnSpc>
              <a:spcPct val="90000"/>
            </a:lnSpc>
            <a:spcBef>
              <a:spcPct val="0"/>
            </a:spcBef>
            <a:spcAft>
              <a:spcPct val="35000"/>
            </a:spcAft>
            <a:buNone/>
          </a:pPr>
          <a:r>
            <a:rPr lang="en-US" sz="1300" kern="1200"/>
            <a:t>Subjects are the category names that are associated to specific learning objects to help users find learning. These subject names can be used by users when searching for teaching. When a user filters teaching by subject, only the learning associated with the subject displays.</a:t>
          </a:r>
        </a:p>
      </dsp:txBody>
      <dsp:txXfrm>
        <a:off x="6168008" y="531"/>
        <a:ext cx="4347591" cy="1243280"/>
      </dsp:txXfrm>
    </dsp:sp>
    <dsp:sp modelId="{CFDF8173-9781-4531-AA71-085E1CC25EFB}">
      <dsp:nvSpPr>
        <dsp:cNvPr id="0" name=""/>
        <dsp:cNvSpPr/>
      </dsp:nvSpPr>
      <dsp:spPr>
        <a:xfrm>
          <a:off x="0" y="1554631"/>
          <a:ext cx="10515600" cy="124328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264DC7-05F0-4F91-A4EB-142C503E1D04}">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680CAD-4FC4-4290-A986-15AB8E04755D}">
      <dsp:nvSpPr>
        <dsp:cNvPr id="0" name=""/>
        <dsp:cNvSpPr/>
      </dsp:nvSpPr>
      <dsp:spPr>
        <a:xfrm>
          <a:off x="1435988" y="1554631"/>
          <a:ext cx="4732020"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Room Management</a:t>
          </a:r>
        </a:p>
      </dsp:txBody>
      <dsp:txXfrm>
        <a:off x="1435988" y="1554631"/>
        <a:ext cx="4732020" cy="1243280"/>
      </dsp:txXfrm>
    </dsp:sp>
    <dsp:sp modelId="{E81E77D4-2DC8-4A11-979C-673C0A3266C3}">
      <dsp:nvSpPr>
        <dsp:cNvPr id="0" name=""/>
        <dsp:cNvSpPr/>
      </dsp:nvSpPr>
      <dsp:spPr>
        <a:xfrm>
          <a:off x="6168008" y="1554631"/>
          <a:ext cx="434759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577850">
            <a:lnSpc>
              <a:spcPct val="90000"/>
            </a:lnSpc>
            <a:spcBef>
              <a:spcPct val="0"/>
            </a:spcBef>
            <a:spcAft>
              <a:spcPct val="35000"/>
            </a:spcAft>
            <a:buNone/>
          </a:pPr>
          <a:r>
            <a:rPr lang="en-US" sz="1300" kern="1200"/>
            <a:t>In this category we allot classrooms to each section in a Department.</a:t>
          </a:r>
        </a:p>
      </dsp:txBody>
      <dsp:txXfrm>
        <a:off x="6168008" y="1554631"/>
        <a:ext cx="4347591" cy="1243280"/>
      </dsp:txXfrm>
    </dsp:sp>
    <dsp:sp modelId="{933B9259-9691-47BE-AEBA-7F7E71B09650}">
      <dsp:nvSpPr>
        <dsp:cNvPr id="0" name=""/>
        <dsp:cNvSpPr/>
      </dsp:nvSpPr>
      <dsp:spPr>
        <a:xfrm>
          <a:off x="0" y="3108732"/>
          <a:ext cx="10515600" cy="124328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BE1912-4054-4375-9734-771C2756CA6A}">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A568F9-6E29-48E1-A5FD-855418407577}">
      <dsp:nvSpPr>
        <dsp:cNvPr id="0" name=""/>
        <dsp:cNvSpPr/>
      </dsp:nvSpPr>
      <dsp:spPr>
        <a:xfrm>
          <a:off x="1435988" y="3108732"/>
          <a:ext cx="4732020"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Faculty Management</a:t>
          </a:r>
        </a:p>
      </dsp:txBody>
      <dsp:txXfrm>
        <a:off x="1435988" y="3108732"/>
        <a:ext cx="4732020" cy="1243280"/>
      </dsp:txXfrm>
    </dsp:sp>
    <dsp:sp modelId="{6153B8CB-1314-4691-A4DD-D6B11A314930}">
      <dsp:nvSpPr>
        <dsp:cNvPr id="0" name=""/>
        <dsp:cNvSpPr/>
      </dsp:nvSpPr>
      <dsp:spPr>
        <a:xfrm>
          <a:off x="6168008" y="3108732"/>
          <a:ext cx="434759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577850">
            <a:lnSpc>
              <a:spcPct val="90000"/>
            </a:lnSpc>
            <a:spcBef>
              <a:spcPct val="0"/>
            </a:spcBef>
            <a:spcAft>
              <a:spcPct val="35000"/>
            </a:spcAft>
            <a:buNone/>
          </a:pPr>
          <a:r>
            <a:rPr lang="en-US" sz="1300" kern="1200"/>
            <a:t>Faculty Management software allows you to maintain comprehensive faculty</a:t>
          </a:r>
          <a:r>
            <a:rPr lang="en-US" sz="1300" b="1" kern="1200"/>
            <a:t> </a:t>
          </a:r>
          <a:r>
            <a:rPr lang="en-US" sz="1300" kern="1200"/>
            <a:t>management information, including qualifications and skill sets, contract documents, define triggers to remind faculty and administrators of contract expiry dates and more, in the Faculty Management system.</a:t>
          </a:r>
        </a:p>
      </dsp:txBody>
      <dsp:txXfrm>
        <a:off x="6168008" y="3108732"/>
        <a:ext cx="4347591" cy="1243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BF749-5DA4-4C79-A0E8-48B392FBE989}">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2B1C57-1A4A-4401-A1E6-001757C80670}">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65609-87F4-4572-A8CE-164FB830E260}">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622300">
            <a:lnSpc>
              <a:spcPct val="100000"/>
            </a:lnSpc>
            <a:spcBef>
              <a:spcPct val="0"/>
            </a:spcBef>
            <a:spcAft>
              <a:spcPct val="35000"/>
            </a:spcAft>
            <a:buNone/>
          </a:pPr>
          <a:r>
            <a:rPr lang="en-IN" sz="1400" kern="1200"/>
            <a:t>The main limitation of the Timetable Management System is that it is not linking to the current database. This is because if the system connects to the current database the requirement for the hardware and software is higher.</a:t>
          </a:r>
          <a:endParaRPr lang="en-US" sz="1400" kern="1200"/>
        </a:p>
      </dsp:txBody>
      <dsp:txXfrm>
        <a:off x="1353781" y="2312"/>
        <a:ext cx="4915256" cy="1172105"/>
      </dsp:txXfrm>
    </dsp:sp>
    <dsp:sp modelId="{BEE28515-7365-4390-9702-A691F6CE5504}">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3492FC-D0A5-4A91-B4C2-BFD66228CEC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4D1B15-2C51-4CE6-981A-652CCBB7AADD}">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622300">
            <a:lnSpc>
              <a:spcPct val="100000"/>
            </a:lnSpc>
            <a:spcBef>
              <a:spcPct val="0"/>
            </a:spcBef>
            <a:spcAft>
              <a:spcPct val="35000"/>
            </a:spcAft>
            <a:buNone/>
          </a:pPr>
          <a:r>
            <a:rPr lang="en-IN" sz="1400" kern="1200"/>
            <a:t>From this Timetable system, we are able to obtain useful information for future work.</a:t>
          </a:r>
          <a:endParaRPr lang="en-US" sz="1400" kern="1200"/>
        </a:p>
      </dsp:txBody>
      <dsp:txXfrm>
        <a:off x="1353781" y="1467444"/>
        <a:ext cx="4915256" cy="1172105"/>
      </dsp:txXfrm>
    </dsp:sp>
    <dsp:sp modelId="{D5638B41-CE61-4013-9136-22B7E439B1F8}">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6BE8C-9AB1-44F8-874F-0445C5D804E3}">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06D810-098D-4926-9123-1B5F505585F4}">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622300">
            <a:lnSpc>
              <a:spcPct val="100000"/>
            </a:lnSpc>
            <a:spcBef>
              <a:spcPct val="0"/>
            </a:spcBef>
            <a:spcAft>
              <a:spcPct val="35000"/>
            </a:spcAft>
            <a:buNone/>
          </a:pPr>
          <a:r>
            <a:rPr lang="en-IN" sz="1400" kern="1200"/>
            <a:t>Further development includes expanding algorithm for solving timetabling problem of more than one department at same time.</a:t>
          </a:r>
          <a:endParaRPr lang="en-US" sz="1400" kern="1200"/>
        </a:p>
      </dsp:txBody>
      <dsp:txXfrm>
        <a:off x="1353781" y="2932575"/>
        <a:ext cx="4915256" cy="1172105"/>
      </dsp:txXfrm>
    </dsp:sp>
    <dsp:sp modelId="{A52BA7A4-9E22-4859-B6FB-CB1DA77E0C5B}">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4A2D27-EE4A-4977-80C5-115DE07AFBA0}">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8CD8C6-A2A1-42F5-B022-09BB270AA820}">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622300">
            <a:lnSpc>
              <a:spcPct val="100000"/>
            </a:lnSpc>
            <a:spcBef>
              <a:spcPct val="0"/>
            </a:spcBef>
            <a:spcAft>
              <a:spcPct val="35000"/>
            </a:spcAft>
            <a:buNone/>
          </a:pPr>
          <a:r>
            <a:rPr lang="en-IN" sz="1400" kern="1200"/>
            <a:t>We can also improve modeling and search technique , reducing execution time and enhancing graphical user interface.</a:t>
          </a:r>
          <a:endParaRPr lang="en-US" sz="1400" kern="1200"/>
        </a:p>
      </dsp:txBody>
      <dsp:txXfrm>
        <a:off x="1353781" y="4397707"/>
        <a:ext cx="4915256" cy="11721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A069CB8-F204-4D06-B913-C5A26A89888A}" type="datetimeFigureOut">
              <a:rPr lang="en-US" smtClean="0"/>
              <a:pPr/>
              <a:t>10/8/2020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6506624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5B261-8843-42D1-AAFC-05E20E2D9B97}" type="datetimeFigureOut">
              <a:rPr lang="en-US" smtClean="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98445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5B261-8843-42D1-AAFC-05E20E2D9B97}" type="datetimeFigureOut">
              <a:rPr lang="en-US" smtClean="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957150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0FA8-485F-4E7C-AE6B-1672EDB6B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BC68E8-33FE-454A-A0AB-A791D29CF5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CDCCE2-E962-4F77-BE27-26B3E3402A77}"/>
              </a:ext>
            </a:extLst>
          </p:cNvPr>
          <p:cNvSpPr>
            <a:spLocks noGrp="1"/>
          </p:cNvSpPr>
          <p:nvPr>
            <p:ph type="dt" sz="half" idx="10"/>
          </p:nvPr>
        </p:nvSpPr>
        <p:spPr/>
        <p:txBody>
          <a:bodyPr/>
          <a:lstStyle/>
          <a:p>
            <a:fld id="{5A069CB8-F204-4D06-B913-C5A26A89888A}" type="datetimeFigureOut">
              <a:rPr lang="en-US" smtClean="0"/>
              <a:pPr/>
              <a:t>10/8/2020</a:t>
            </a:fld>
            <a:endParaRPr lang="en-US" dirty="0"/>
          </a:p>
        </p:txBody>
      </p:sp>
      <p:sp>
        <p:nvSpPr>
          <p:cNvPr id="5" name="Footer Placeholder 4">
            <a:extLst>
              <a:ext uri="{FF2B5EF4-FFF2-40B4-BE49-F238E27FC236}">
                <a16:creationId xmlns:a16="http://schemas.microsoft.com/office/drawing/2014/main" id="{F00A67D6-6C2E-4526-968B-064A848A3A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53DFF8-D938-44D7-BEAB-600734DEA75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9957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E75D-B53F-449A-8668-3EC58EC23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CB2242-B186-48D4-BA87-CA1FEB4F64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CCECD-35E2-48C2-A3ED-201A91E6FCBA}"/>
              </a:ext>
            </a:extLst>
          </p:cNvPr>
          <p:cNvSpPr>
            <a:spLocks noGrp="1"/>
          </p:cNvSpPr>
          <p:nvPr>
            <p:ph type="dt" sz="half" idx="10"/>
          </p:nvPr>
        </p:nvSpPr>
        <p:spPr/>
        <p:txBody>
          <a:bodyPr/>
          <a:lstStyle/>
          <a:p>
            <a:fld id="{5DC5B261-8843-42D1-AAFC-05E20E2D9B97}" type="datetimeFigureOut">
              <a:rPr lang="en-US" smtClean="0"/>
              <a:pPr/>
              <a:t>10/8/2020</a:t>
            </a:fld>
            <a:endParaRPr lang="en-US" dirty="0"/>
          </a:p>
        </p:txBody>
      </p:sp>
      <p:sp>
        <p:nvSpPr>
          <p:cNvPr id="5" name="Footer Placeholder 4">
            <a:extLst>
              <a:ext uri="{FF2B5EF4-FFF2-40B4-BE49-F238E27FC236}">
                <a16:creationId xmlns:a16="http://schemas.microsoft.com/office/drawing/2014/main" id="{B58C1E91-47FF-41CC-A6E4-93663A320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77E652-B9E2-46FF-A8BE-CE63465F7CE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6414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727D-8053-4C25-8934-D3663ABC60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9A5E78-5D42-4D45-AEE6-8BCAF2E250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DE550-DD37-4CB9-AC73-8010E3B83352}"/>
              </a:ext>
            </a:extLst>
          </p:cNvPr>
          <p:cNvSpPr>
            <a:spLocks noGrp="1"/>
          </p:cNvSpPr>
          <p:nvPr>
            <p:ph type="dt" sz="half" idx="10"/>
          </p:nvPr>
        </p:nvSpPr>
        <p:spPr/>
        <p:txBody>
          <a:bodyPr/>
          <a:lstStyle/>
          <a:p>
            <a:fld id="{486F077B-A50F-4D64-8574-E2D6A98A5553}" type="datetimeFigureOut">
              <a:rPr lang="en-US" smtClean="0"/>
              <a:pPr/>
              <a:t>10/8/2020</a:t>
            </a:fld>
            <a:endParaRPr lang="en-US" dirty="0"/>
          </a:p>
        </p:txBody>
      </p:sp>
      <p:sp>
        <p:nvSpPr>
          <p:cNvPr id="5" name="Footer Placeholder 4">
            <a:extLst>
              <a:ext uri="{FF2B5EF4-FFF2-40B4-BE49-F238E27FC236}">
                <a16:creationId xmlns:a16="http://schemas.microsoft.com/office/drawing/2014/main" id="{D7E869F1-29BD-4F5D-AE05-FFFC228435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4BFEC8-5E46-47DD-8987-77C4EE658AC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979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2137-4C27-49F7-B392-815220CE7C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1C24E7-854A-4C66-821A-32A7ECFF7C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6292E7-FA62-4272-B2B1-1D86E40A74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B62FBA-691F-4B14-8C48-ECD933433299}"/>
              </a:ext>
            </a:extLst>
          </p:cNvPr>
          <p:cNvSpPr>
            <a:spLocks noGrp="1"/>
          </p:cNvSpPr>
          <p:nvPr>
            <p:ph type="dt" sz="half" idx="10"/>
          </p:nvPr>
        </p:nvSpPr>
        <p:spPr/>
        <p:txBody>
          <a:bodyPr/>
          <a:lstStyle/>
          <a:p>
            <a:fld id="{5DC5B261-8843-42D1-AAFC-05E20E2D9B97}" type="datetimeFigureOut">
              <a:rPr lang="en-US" smtClean="0"/>
              <a:pPr/>
              <a:t>10/8/2020</a:t>
            </a:fld>
            <a:endParaRPr lang="en-US" dirty="0"/>
          </a:p>
        </p:txBody>
      </p:sp>
      <p:sp>
        <p:nvSpPr>
          <p:cNvPr id="6" name="Footer Placeholder 5">
            <a:extLst>
              <a:ext uri="{FF2B5EF4-FFF2-40B4-BE49-F238E27FC236}">
                <a16:creationId xmlns:a16="http://schemas.microsoft.com/office/drawing/2014/main" id="{1045353A-685D-4887-B87C-C9BFD3A71A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DC2D1AE-DAB6-4D1F-89FA-953BA4F8158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0994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9614-9FD0-4E1A-844D-1C583BB25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218639-F170-4815-9331-80F049B95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1CBB26-DAA6-43DD-94CB-9621D67C2D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32BA0E-3455-444A-AE0C-6845D7D59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14AC-B7D4-47AC-B018-326F90F48B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2785C2-0CD9-4919-9EE2-4A27A0A79141}"/>
              </a:ext>
            </a:extLst>
          </p:cNvPr>
          <p:cNvSpPr>
            <a:spLocks noGrp="1"/>
          </p:cNvSpPr>
          <p:nvPr>
            <p:ph type="dt" sz="half" idx="10"/>
          </p:nvPr>
        </p:nvSpPr>
        <p:spPr/>
        <p:txBody>
          <a:bodyPr/>
          <a:lstStyle/>
          <a:p>
            <a:fld id="{5DC5B261-8843-42D1-AAFC-05E20E2D9B97}" type="datetimeFigureOut">
              <a:rPr lang="en-US" smtClean="0"/>
              <a:pPr/>
              <a:t>10/8/2020</a:t>
            </a:fld>
            <a:endParaRPr lang="en-US" dirty="0"/>
          </a:p>
        </p:txBody>
      </p:sp>
      <p:sp>
        <p:nvSpPr>
          <p:cNvPr id="8" name="Footer Placeholder 7">
            <a:extLst>
              <a:ext uri="{FF2B5EF4-FFF2-40B4-BE49-F238E27FC236}">
                <a16:creationId xmlns:a16="http://schemas.microsoft.com/office/drawing/2014/main" id="{C0F155AE-E09E-401A-9814-1A513E8382B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0CA805-9259-408B-9C33-B4D53DF8FA1C}"/>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9045512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2B4D-6A02-42F3-99E9-B475343ED5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7C4693-EE51-4721-991B-2CC67AEDB767}"/>
              </a:ext>
            </a:extLst>
          </p:cNvPr>
          <p:cNvSpPr>
            <a:spLocks noGrp="1"/>
          </p:cNvSpPr>
          <p:nvPr>
            <p:ph type="dt" sz="half" idx="10"/>
          </p:nvPr>
        </p:nvSpPr>
        <p:spPr/>
        <p:txBody>
          <a:bodyPr/>
          <a:lstStyle/>
          <a:p>
            <a:fld id="{FD816C96-82A1-4D77-8ADA-627AC6FE3D65}" type="datetimeFigureOut">
              <a:rPr lang="en-US" smtClean="0"/>
              <a:pPr/>
              <a:t>10/8/2020</a:t>
            </a:fld>
            <a:endParaRPr lang="en-US" dirty="0"/>
          </a:p>
        </p:txBody>
      </p:sp>
      <p:sp>
        <p:nvSpPr>
          <p:cNvPr id="4" name="Footer Placeholder 3">
            <a:extLst>
              <a:ext uri="{FF2B5EF4-FFF2-40B4-BE49-F238E27FC236}">
                <a16:creationId xmlns:a16="http://schemas.microsoft.com/office/drawing/2014/main" id="{40DF8848-0F0D-4323-89C8-72E948F0325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5CE934A-E536-49FD-AACF-B8B120E18FE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13138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D2BB6B-9A27-4789-BBAB-C159C19C3351}"/>
              </a:ext>
            </a:extLst>
          </p:cNvPr>
          <p:cNvSpPr>
            <a:spLocks noGrp="1"/>
          </p:cNvSpPr>
          <p:nvPr>
            <p:ph type="dt" sz="half" idx="10"/>
          </p:nvPr>
        </p:nvSpPr>
        <p:spPr/>
        <p:txBody>
          <a:bodyPr/>
          <a:lstStyle/>
          <a:p>
            <a:fld id="{1D102C1E-28F2-47E9-802D-339E64E2F920}" type="datetimeFigureOut">
              <a:rPr lang="en-US" smtClean="0"/>
              <a:pPr/>
              <a:t>10/8/2020</a:t>
            </a:fld>
            <a:endParaRPr lang="en-US" dirty="0"/>
          </a:p>
        </p:txBody>
      </p:sp>
      <p:sp>
        <p:nvSpPr>
          <p:cNvPr id="3" name="Footer Placeholder 2">
            <a:extLst>
              <a:ext uri="{FF2B5EF4-FFF2-40B4-BE49-F238E27FC236}">
                <a16:creationId xmlns:a16="http://schemas.microsoft.com/office/drawing/2014/main" id="{4AA2795D-432A-4CE3-8127-330883620D6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EAF8856-F246-41E6-B073-CFA93FA5C20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0296918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B49F-2970-4658-B21D-47D94730C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DEFFAE-EDC6-46E0-B2BC-40A36136C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2F06F1-CF45-4627-924B-9FEE88A93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FAD1E2-2602-4396-BCD2-A8BDFFEB17A2}"/>
              </a:ext>
            </a:extLst>
          </p:cNvPr>
          <p:cNvSpPr>
            <a:spLocks noGrp="1"/>
          </p:cNvSpPr>
          <p:nvPr>
            <p:ph type="dt" sz="half" idx="10"/>
          </p:nvPr>
        </p:nvSpPr>
        <p:spPr/>
        <p:txBody>
          <a:bodyPr/>
          <a:lstStyle/>
          <a:p>
            <a:fld id="{5DC5B261-8843-42D1-AAFC-05E20E2D9B97}" type="datetimeFigureOut">
              <a:rPr lang="en-US" smtClean="0"/>
              <a:pPr/>
              <a:t>10/8/2020</a:t>
            </a:fld>
            <a:endParaRPr lang="en-US" dirty="0"/>
          </a:p>
        </p:txBody>
      </p:sp>
      <p:sp>
        <p:nvSpPr>
          <p:cNvPr id="6" name="Footer Placeholder 5">
            <a:extLst>
              <a:ext uri="{FF2B5EF4-FFF2-40B4-BE49-F238E27FC236}">
                <a16:creationId xmlns:a16="http://schemas.microsoft.com/office/drawing/2014/main" id="{4E500726-23E4-41FA-B3FF-6A146A624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EB5CE3A-C20F-42BD-8C5E-244738A456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2643729"/>
      </p:ext>
    </p:extLst>
  </p:cSld>
  <p:clrMapOvr>
    <a:masterClrMapping/>
  </p:clrMapOvr>
  <p:hf sldNum="0"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5B261-8843-42D1-AAFC-05E20E2D9B97}" type="datetimeFigureOut">
              <a:rPr lang="en-US" smtClean="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95949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544A-73A2-42DE-8F37-CC5DB5AD6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213CD2-DE67-4D49-A26E-10437B17A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5F5252-9A42-4018-8C97-5D45C8E86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F625DD-9BEF-44ED-9D77-B3BDC282FF6E}"/>
              </a:ext>
            </a:extLst>
          </p:cNvPr>
          <p:cNvSpPr>
            <a:spLocks noGrp="1"/>
          </p:cNvSpPr>
          <p:nvPr>
            <p:ph type="dt" sz="half" idx="10"/>
          </p:nvPr>
        </p:nvSpPr>
        <p:spPr/>
        <p:txBody>
          <a:bodyPr/>
          <a:lstStyle/>
          <a:p>
            <a:fld id="{5DC5B261-8843-42D1-AAFC-05E20E2D9B97}" type="datetimeFigureOut">
              <a:rPr lang="en-US" smtClean="0"/>
              <a:pPr/>
              <a:t>10/8/2020</a:t>
            </a:fld>
            <a:endParaRPr lang="en-US" dirty="0"/>
          </a:p>
        </p:txBody>
      </p:sp>
      <p:sp>
        <p:nvSpPr>
          <p:cNvPr id="6" name="Footer Placeholder 5">
            <a:extLst>
              <a:ext uri="{FF2B5EF4-FFF2-40B4-BE49-F238E27FC236}">
                <a16:creationId xmlns:a16="http://schemas.microsoft.com/office/drawing/2014/main" id="{0031C225-741A-4520-B234-D61161766E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464EF7-4E04-46B5-8189-19F4CAAF7DB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087213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A547-81F3-41CA-B6C6-29BFB03A4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446795-84CA-4FCB-AB79-2ECE9BF44D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EEE95-DCBE-45A6-A00E-16C4873CDB60}"/>
              </a:ext>
            </a:extLst>
          </p:cNvPr>
          <p:cNvSpPr>
            <a:spLocks noGrp="1"/>
          </p:cNvSpPr>
          <p:nvPr>
            <p:ph type="dt" sz="half" idx="10"/>
          </p:nvPr>
        </p:nvSpPr>
        <p:spPr/>
        <p:txBody>
          <a:bodyPr/>
          <a:lstStyle/>
          <a:p>
            <a:fld id="{5DC5B261-8843-42D1-AAFC-05E20E2D9B97}" type="datetimeFigureOut">
              <a:rPr lang="en-US" smtClean="0"/>
              <a:pPr/>
              <a:t>10/8/2020</a:t>
            </a:fld>
            <a:endParaRPr lang="en-US" dirty="0"/>
          </a:p>
        </p:txBody>
      </p:sp>
      <p:sp>
        <p:nvSpPr>
          <p:cNvPr id="5" name="Footer Placeholder 4">
            <a:extLst>
              <a:ext uri="{FF2B5EF4-FFF2-40B4-BE49-F238E27FC236}">
                <a16:creationId xmlns:a16="http://schemas.microsoft.com/office/drawing/2014/main" id="{1E1D70CB-8A84-4823-868B-F15FE9FDCD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B26C65-AED7-45E8-8ADB-57C54DBBCD2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062809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C9FF9-CA61-40A9-B100-14F37ED88E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2C0BF4-D210-4D5C-8778-AB8262E397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12FE8-797C-4A8E-A615-247817AFB06E}"/>
              </a:ext>
            </a:extLst>
          </p:cNvPr>
          <p:cNvSpPr>
            <a:spLocks noGrp="1"/>
          </p:cNvSpPr>
          <p:nvPr>
            <p:ph type="dt" sz="half" idx="10"/>
          </p:nvPr>
        </p:nvSpPr>
        <p:spPr/>
        <p:txBody>
          <a:bodyPr/>
          <a:lstStyle/>
          <a:p>
            <a:fld id="{5DC5B261-8843-42D1-AAFC-05E20E2D9B97}" type="datetimeFigureOut">
              <a:rPr lang="en-US" smtClean="0"/>
              <a:pPr/>
              <a:t>10/8/2020</a:t>
            </a:fld>
            <a:endParaRPr lang="en-US" dirty="0"/>
          </a:p>
        </p:txBody>
      </p:sp>
      <p:sp>
        <p:nvSpPr>
          <p:cNvPr id="5" name="Footer Placeholder 4">
            <a:extLst>
              <a:ext uri="{FF2B5EF4-FFF2-40B4-BE49-F238E27FC236}">
                <a16:creationId xmlns:a16="http://schemas.microsoft.com/office/drawing/2014/main" id="{97FD2492-A397-444C-9313-A0A448BDB3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BDC6F0-2B40-4D5B-8393-4F7AE63A755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472041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10/8/2020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8118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10/8/2020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1947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10/8/2020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57990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10/8/2020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91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10/8/2020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2152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10/8/2020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30420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10/8/2020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808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6F077B-A50F-4D64-8574-E2D6A98A5553}" type="datetimeFigureOut">
              <a:rPr lang="en-US" smtClean="0"/>
              <a:pPr/>
              <a:t>10/8/2020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5743644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10/8/2020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20162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10/8/2020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72499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10/8/2020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3645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10/8/2020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054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5B261-8843-42D1-AAFC-05E20E2D9B97}" type="datetimeFigureOut">
              <a:rPr lang="en-US" smtClean="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56643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C5B261-8843-42D1-AAFC-05E20E2D9B97}" type="datetimeFigureOut">
              <a:rPr lang="en-US" smtClean="0"/>
              <a:pPr/>
              <a:t>10/8/2020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55096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pPr/>
              <a:t>10/8/2020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49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pPr/>
              <a:t>10/8/2020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040473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DC5B261-8843-42D1-AAFC-05E20E2D9B97}" type="datetimeFigureOut">
              <a:rPr lang="en-US" smtClean="0"/>
              <a:pPr/>
              <a:t>10/8/2020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6502782"/>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DC5B261-8843-42D1-AAFC-05E20E2D9B97}" type="datetimeFigureOut">
              <a:rPr lang="en-US" smtClean="0"/>
              <a:pPr/>
              <a:t>10/8/2020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74450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DC5B261-8843-42D1-AAFC-05E20E2D9B97}" type="datetimeFigureOut">
              <a:rPr lang="en-US" smtClean="0"/>
              <a:pPr/>
              <a:t>10/8/2020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9345692"/>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2B71C7-042A-4388-9796-245F9FBFF2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1F5306-F3FC-401C-A497-AC15EADC4A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56B87-2E2E-4E9F-975D-2783FA7E0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5B261-8843-42D1-AAFC-05E20E2D9B97}" type="datetimeFigureOut">
              <a:rPr lang="en-US" smtClean="0"/>
              <a:pPr/>
              <a:t>10/8/2020</a:t>
            </a:fld>
            <a:endParaRPr lang="en-US" dirty="0"/>
          </a:p>
        </p:txBody>
      </p:sp>
      <p:sp>
        <p:nvSpPr>
          <p:cNvPr id="5" name="Footer Placeholder 4">
            <a:extLst>
              <a:ext uri="{FF2B5EF4-FFF2-40B4-BE49-F238E27FC236}">
                <a16:creationId xmlns:a16="http://schemas.microsoft.com/office/drawing/2014/main" id="{AA1E421C-3003-4353-955D-F6C9E8C161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FE10E29-BA91-48B4-9772-EE21B2461D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4593332"/>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10/8/2020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952966930"/>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03C46F8-BB30-46B1-857C-2C6234A76308}"/>
              </a:ext>
            </a:extLst>
          </p:cNvPr>
          <p:cNvPicPr>
            <a:picLocks noChangeAspect="1"/>
          </p:cNvPicPr>
          <p:nvPr/>
        </p:nvPicPr>
        <p:blipFill rotWithShape="1">
          <a:blip r:embed="rId2"/>
          <a:srcRect l="24991" r="29342"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28" name="Arc 27">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A8198E-7D3A-48BD-B05B-52BF84B0B2AE}"/>
              </a:ext>
            </a:extLst>
          </p:cNvPr>
          <p:cNvSpPr>
            <a:spLocks noGrp="1"/>
          </p:cNvSpPr>
          <p:nvPr>
            <p:ph type="ctrTitle"/>
          </p:nvPr>
        </p:nvSpPr>
        <p:spPr>
          <a:xfrm>
            <a:off x="5827048" y="407987"/>
            <a:ext cx="5721484" cy="2415952"/>
          </a:xfrm>
        </p:spPr>
        <p:txBody>
          <a:bodyPr vert="horz" lIns="91440" tIns="45720" rIns="91440" bIns="45720" rtlCol="0" anchor="ctr">
            <a:normAutofit/>
          </a:bodyPr>
          <a:lstStyle/>
          <a:p>
            <a:pPr algn="l"/>
            <a:r>
              <a:rPr lang="en-US" sz="4400" kern="1200" spc="200" dirty="0">
                <a:solidFill>
                  <a:schemeClr val="tx1"/>
                </a:solidFill>
                <a:latin typeface="+mj-lt"/>
                <a:ea typeface="+mj-ea"/>
                <a:cs typeface="+mj-cs"/>
              </a:rPr>
              <a:t>Timetable Management System</a:t>
            </a:r>
            <a:endParaRPr lang="en-US" sz="4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7B50BF48-83CF-4291-84BB-BCB9F80FD48D}"/>
              </a:ext>
            </a:extLst>
          </p:cNvPr>
          <p:cNvSpPr>
            <a:spLocks noGrp="1"/>
          </p:cNvSpPr>
          <p:nvPr>
            <p:ph type="subTitle" idx="1"/>
          </p:nvPr>
        </p:nvSpPr>
        <p:spPr>
          <a:xfrm>
            <a:off x="5636028" y="3803873"/>
            <a:ext cx="6025402" cy="2415952"/>
          </a:xfrm>
        </p:spPr>
        <p:txBody>
          <a:bodyPr vert="horz" lIns="91440" tIns="45720" rIns="91440" bIns="45720" rtlCol="0">
            <a:normAutofit/>
          </a:bodyPr>
          <a:lstStyle/>
          <a:p>
            <a:pPr algn="l">
              <a:spcAft>
                <a:spcPts val="200"/>
              </a:spcAft>
            </a:pPr>
            <a:r>
              <a:rPr lang="en-US" sz="2000" dirty="0"/>
              <a:t>		PROJECT BY:</a:t>
            </a:r>
          </a:p>
          <a:p>
            <a:pPr indent="-228600" algn="l">
              <a:spcAft>
                <a:spcPts val="200"/>
              </a:spcAft>
              <a:buFont typeface="Arial" panose="020B0604020202020204" pitchFamily="34" charset="0"/>
              <a:buChar char="•"/>
            </a:pPr>
            <a:endParaRPr lang="en-US" sz="2000" dirty="0"/>
          </a:p>
          <a:p>
            <a:pPr indent="-228600" algn="l">
              <a:spcAft>
                <a:spcPts val="200"/>
              </a:spcAft>
              <a:buFont typeface="Arial" panose="020B0604020202020204" pitchFamily="34" charset="0"/>
              <a:buChar char="•"/>
            </a:pPr>
            <a:r>
              <a:rPr lang="en-US" sz="2000" dirty="0"/>
              <a:t>A KASTURI (59)	A THANUJA (55)</a:t>
            </a:r>
          </a:p>
          <a:p>
            <a:pPr indent="-228600" algn="l">
              <a:spcAft>
                <a:spcPts val="200"/>
              </a:spcAft>
              <a:buFont typeface="Arial" panose="020B0604020202020204" pitchFamily="34" charset="0"/>
              <a:buChar char="•"/>
            </a:pPr>
            <a:endParaRPr lang="en-US" sz="2000" dirty="0"/>
          </a:p>
          <a:p>
            <a:pPr indent="-228600" algn="l">
              <a:spcAft>
                <a:spcPts val="200"/>
              </a:spcAft>
              <a:buFont typeface="Arial" panose="020B0604020202020204" pitchFamily="34" charset="0"/>
              <a:buChar char="•"/>
            </a:pPr>
            <a:r>
              <a:rPr lang="en-US" sz="2000" dirty="0"/>
              <a:t>JUSTIN CLARKE (56)       G ADITYA SHARMA (53)</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28394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365125"/>
            <a:ext cx="5393361" cy="1325563"/>
          </a:xfrm>
        </p:spPr>
        <p:txBody>
          <a:bodyPr>
            <a:normAutofit/>
          </a:bodyPr>
          <a:lstStyle/>
          <a:p>
            <a:r>
              <a:rPr lang="en-US" b="1" dirty="0">
                <a:latin typeface="Abadi Extra Light" panose="020B0604020202020204" pitchFamily="34" charset="0"/>
              </a:rPr>
              <a:t>PROJECT DESCRIPTION</a:t>
            </a:r>
            <a:r>
              <a:rPr lang="en-US" b="1" i="1" dirty="0">
                <a:latin typeface="Abadi Extra Light" panose="020B0604020202020204" pitchFamily="34" charset="0"/>
              </a:rPr>
              <a:t>:</a:t>
            </a:r>
            <a:endParaRPr lang="en-US" i="1" dirty="0">
              <a:latin typeface="Abadi Extra Light" panose="020B0604020202020204" pitchFamily="34" charset="0"/>
            </a:endParaRPr>
          </a:p>
        </p:txBody>
      </p:sp>
      <p:sp>
        <p:nvSpPr>
          <p:cNvPr id="27" name="Freeform: Shape 2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Content Placeholder 2"/>
          <p:cNvSpPr>
            <a:spLocks noGrp="1"/>
          </p:cNvSpPr>
          <p:nvPr>
            <p:ph idx="1"/>
          </p:nvPr>
        </p:nvSpPr>
        <p:spPr>
          <a:xfrm>
            <a:off x="838200" y="1825625"/>
            <a:ext cx="5393361" cy="4351338"/>
          </a:xfrm>
        </p:spPr>
        <p:txBody>
          <a:bodyPr>
            <a:normAutofit/>
          </a:bodyPr>
          <a:lstStyle/>
          <a:p>
            <a:r>
              <a:rPr lang="en-US" sz="1800">
                <a:latin typeface="Century Gothic" panose="020B0502020202020204" pitchFamily="34" charset="0"/>
              </a:rPr>
              <a:t>The main theme of this project is to generate the Timetable by taking the faculty list, Department list, Subjects list and Time schedule as input and generates the Timetable by satisfying all the constraints.</a:t>
            </a:r>
          </a:p>
          <a:p>
            <a:r>
              <a:rPr lang="en-US" sz="1800">
                <a:latin typeface="Century Gothic" panose="020B0502020202020204" pitchFamily="34" charset="0"/>
              </a:rPr>
              <a:t>The Admin was given with special privileges to add/modify the faculty details of the Department, Subject details, Period Scheduling. Add/View/Delete a Timetable. The Admin can login to the website and make changes according to his wish.</a:t>
            </a:r>
          </a:p>
          <a:p>
            <a:r>
              <a:rPr lang="en-US" sz="1800">
                <a:latin typeface="Century Gothic" panose="020B0502020202020204" pitchFamily="34" charset="0"/>
              </a:rPr>
              <a:t>Similarly the faculty does have their own credentials to enter into the site and watch the class wise Timetable.</a:t>
            </a:r>
          </a:p>
        </p:txBody>
      </p:sp>
      <p:sp>
        <p:nvSpPr>
          <p:cNvPr id="29" name="Oval 2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6" descr="Meeting">
            <a:extLst>
              <a:ext uri="{FF2B5EF4-FFF2-40B4-BE49-F238E27FC236}">
                <a16:creationId xmlns:a16="http://schemas.microsoft.com/office/drawing/2014/main" id="{92F27B3B-CE81-492A-8E7B-231F32B677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1" name="Freeform: Shape 3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495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365125"/>
            <a:ext cx="5393361" cy="1325563"/>
          </a:xfrm>
        </p:spPr>
        <p:txBody>
          <a:bodyPr>
            <a:normAutofit/>
          </a:bodyPr>
          <a:lstStyle/>
          <a:p>
            <a:r>
              <a:rPr lang="en-US" b="1" dirty="0">
                <a:latin typeface="Abadi Extra Light" panose="020B0204020104020204" pitchFamily="34" charset="0"/>
              </a:rPr>
              <a:t>REQUIREMENT ANALYSIS</a:t>
            </a:r>
            <a:r>
              <a:rPr lang="en-US" dirty="0">
                <a:latin typeface="Abadi Extra Light" panose="020B0204020104020204" pitchFamily="34" charset="0"/>
              </a:rPr>
              <a:t>:</a:t>
            </a:r>
          </a:p>
        </p:txBody>
      </p:sp>
      <p:sp>
        <p:nvSpPr>
          <p:cNvPr id="19" name="Content Placeholder 2"/>
          <p:cNvSpPr>
            <a:spLocks noGrp="1"/>
          </p:cNvSpPr>
          <p:nvPr>
            <p:ph idx="1"/>
          </p:nvPr>
        </p:nvSpPr>
        <p:spPr>
          <a:xfrm>
            <a:off x="838200" y="1825625"/>
            <a:ext cx="5393361" cy="4351338"/>
          </a:xfrm>
        </p:spPr>
        <p:txBody>
          <a:bodyPr>
            <a:normAutofit/>
          </a:bodyPr>
          <a:lstStyle/>
          <a:p>
            <a:pPr marL="0" indent="0">
              <a:buNone/>
            </a:pPr>
            <a:r>
              <a:rPr lang="en-US" sz="1500" dirty="0">
                <a:latin typeface="Century Gothic" panose="020B0502020202020204" pitchFamily="34" charset="0"/>
              </a:rPr>
              <a:t>System User Management</a:t>
            </a:r>
          </a:p>
          <a:p>
            <a:pPr marL="0" indent="0">
              <a:buNone/>
            </a:pPr>
            <a:r>
              <a:rPr lang="en-US" sz="1500" dirty="0">
                <a:latin typeface="Century Gothic" panose="020B0502020202020204" pitchFamily="34" charset="0"/>
              </a:rPr>
              <a:t>User management describes the ability for administrators to manage user access to various IT resources like systems, devices, applications, storage systems, network, and more. User management is a core part to any directory service and is a basic security essential for any organization.</a:t>
            </a:r>
          </a:p>
          <a:p>
            <a:pPr marL="0" indent="0">
              <a:buNone/>
            </a:pPr>
            <a:r>
              <a:rPr lang="en-US" sz="1500" dirty="0">
                <a:latin typeface="Century Gothic" panose="020B0502020202020204" pitchFamily="34" charset="0"/>
              </a:rPr>
              <a:t>Login Management</a:t>
            </a:r>
          </a:p>
          <a:p>
            <a:pPr marL="0" indent="0">
              <a:buNone/>
            </a:pPr>
            <a:r>
              <a:rPr lang="en-US" sz="1500" dirty="0">
                <a:latin typeface="Century Gothic" panose="020B0502020202020204" pitchFamily="34" charset="0"/>
              </a:rPr>
              <a:t>User management describes the ability for administrators to manage user access to various IT resources like systems, devices, applications.  User management is a core part to any directory service and is a basic security essential for any organization. User management enables admins to control user access and on-board and off-board users to and from IT resources. </a:t>
            </a:r>
          </a:p>
        </p:txBody>
      </p:sp>
      <p:pic>
        <p:nvPicPr>
          <p:cNvPr id="21" name="Picture 20" descr="A circuit board&#10;&#10;Description automatically generated">
            <a:extLst>
              <a:ext uri="{FF2B5EF4-FFF2-40B4-BE49-F238E27FC236}">
                <a16:creationId xmlns:a16="http://schemas.microsoft.com/office/drawing/2014/main" id="{8F21BED9-C0E0-47EA-A0F8-51E7D24DA9EA}"/>
              </a:ext>
            </a:extLst>
          </p:cNvPr>
          <p:cNvPicPr>
            <a:picLocks noChangeAspect="1"/>
          </p:cNvPicPr>
          <p:nvPr/>
        </p:nvPicPr>
        <p:blipFill rotWithShape="1">
          <a:blip r:embed="rId2"/>
          <a:srcRect l="12957" r="20291"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8" name="Arc 27">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Oval 29">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19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83E3AB3-CCDA-4424-92E9-AA7523286C28}"/>
              </a:ext>
            </a:extLst>
          </p:cNvPr>
          <p:cNvGraphicFramePr>
            <a:graphicFrameLocks noGrp="1"/>
          </p:cNvGraphicFramePr>
          <p:nvPr>
            <p:ph idx="1"/>
            <p:extLst>
              <p:ext uri="{D42A27DB-BD31-4B8C-83A1-F6EECF244321}">
                <p14:modId xmlns:p14="http://schemas.microsoft.com/office/powerpoint/2010/main" val="163429031"/>
              </p:ext>
            </p:extLst>
          </p:nvPr>
        </p:nvGraphicFramePr>
        <p:xfrm>
          <a:off x="838200" y="1252728"/>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98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3ABC23C2-799B-4441-A559-7C8BD9BCF4A4}"/>
              </a:ext>
            </a:extLst>
          </p:cNvPr>
          <p:cNvSpPr>
            <a:spLocks noGrp="1"/>
          </p:cNvSpPr>
          <p:nvPr>
            <p:ph type="title"/>
          </p:nvPr>
        </p:nvSpPr>
        <p:spPr>
          <a:xfrm>
            <a:off x="838200" y="365125"/>
            <a:ext cx="5393361" cy="1325563"/>
          </a:xfrm>
        </p:spPr>
        <p:txBody>
          <a:bodyPr>
            <a:normAutofit/>
          </a:bodyPr>
          <a:lstStyle/>
          <a:p>
            <a:r>
              <a:rPr lang="en-US" dirty="0">
                <a:latin typeface="Abadi Extra Light" panose="020B0204020104020204" pitchFamily="34" charset="0"/>
              </a:rPr>
              <a:t>Timetable Management</a:t>
            </a:r>
          </a:p>
        </p:txBody>
      </p:sp>
      <p:sp>
        <p:nvSpPr>
          <p:cNvPr id="14"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25625"/>
            <a:ext cx="5393361" cy="4351338"/>
          </a:xfrm>
        </p:spPr>
        <p:txBody>
          <a:bodyPr>
            <a:normAutofit/>
          </a:bodyPr>
          <a:lstStyle/>
          <a:p>
            <a:pPr marL="0" indent="0">
              <a:buNone/>
            </a:pPr>
            <a:r>
              <a:rPr lang="en-US">
                <a:latin typeface="Century Gothic" panose="020B0502020202020204" pitchFamily="34" charset="0"/>
              </a:rPr>
              <a:t>Timetable Management System contains a database, which stores the staff and students' personal details. The College Timetable system is a very useful system for Students, Faculties &amp; Administrator through which students/parents can get the information about them/their schedule</a:t>
            </a:r>
            <a:r>
              <a:rPr lang="en-US"/>
              <a:t>.</a:t>
            </a:r>
          </a:p>
          <a:p>
            <a:pPr marL="0" indent="0">
              <a:buNone/>
            </a:pPr>
            <a:endParaRPr lang="en-US"/>
          </a:p>
        </p:txBody>
      </p:sp>
      <p:sp>
        <p:nvSpPr>
          <p:cNvPr id="16"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topwatch">
            <a:extLst>
              <a:ext uri="{FF2B5EF4-FFF2-40B4-BE49-F238E27FC236}">
                <a16:creationId xmlns:a16="http://schemas.microsoft.com/office/drawing/2014/main" id="{7326DADC-CBBE-4926-9C3A-1968BD589F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8"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70288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a:solidFill>
                  <a:srgbClr val="FFFFFF"/>
                </a:solidFill>
                <a:latin typeface="Abadi Extra Light" panose="020B0604020202020204" pitchFamily="34" charset="0"/>
              </a:rPr>
              <a:t>VERIFICATION AND VALIDATION</a:t>
            </a:r>
          </a:p>
        </p:txBody>
      </p:sp>
      <p:pic>
        <p:nvPicPr>
          <p:cNvPr id="4" name="Picture 3" descr="A picture containing white, green, laptop&#10;&#10;Description automatically generated">
            <a:extLst>
              <a:ext uri="{FF2B5EF4-FFF2-40B4-BE49-F238E27FC236}">
                <a16:creationId xmlns:a16="http://schemas.microsoft.com/office/drawing/2014/main" id="{5543F6FE-392E-4DCC-B18E-3644F60F23F1}"/>
              </a:ext>
            </a:extLst>
          </p:cNvPr>
          <p:cNvPicPr>
            <a:picLocks noChangeAspect="1"/>
          </p:cNvPicPr>
          <p:nvPr/>
        </p:nvPicPr>
        <p:blipFill>
          <a:blip r:embed="rId2"/>
          <a:stretch>
            <a:fillRect/>
          </a:stretch>
        </p:blipFill>
        <p:spPr>
          <a:xfrm>
            <a:off x="4777316" y="1902178"/>
            <a:ext cx="6780700" cy="3051315"/>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BB1650-B616-4EFB-9FB7-5D93104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88720" y="1188720"/>
            <a:ext cx="5369029" cy="4480560"/>
          </a:xfrm>
        </p:spPr>
        <p:txBody>
          <a:bodyPr vert="horz" lIns="91440" tIns="45720" rIns="91440" bIns="45720" rtlCol="0" anchor="ctr">
            <a:normAutofit/>
          </a:bodyPr>
          <a:lstStyle/>
          <a:p>
            <a:pPr marL="0" indent="0">
              <a:buNone/>
            </a:pPr>
            <a:r>
              <a:rPr lang="en-US">
                <a:latin typeface="Century Gothic" panose="020B0502020202020204" pitchFamily="34" charset="0"/>
              </a:rPr>
              <a:t>We have a written a code for Timetable Management. Automatic Timetable Generator is an application for generating timetable automatically. It is a great difficult task that to manage many Faculty's and allocating subjects for them at a time manually. So the proposed system will help to overcome this disadvantage. Thus we can generate timetable for any number of courses and multiple semesters. This system will help to create dynamic pages so that for implementing such a system we can make use of the different tools are widely applicable and free to use also.</a:t>
            </a:r>
          </a:p>
        </p:txBody>
      </p:sp>
      <p:sp>
        <p:nvSpPr>
          <p:cNvPr id="19" name="Rectangle 18">
            <a:extLst>
              <a:ext uri="{FF2B5EF4-FFF2-40B4-BE49-F238E27FC236}">
                <a16:creationId xmlns:a16="http://schemas.microsoft.com/office/drawing/2014/main" id="{BB47C962-A905-4168-832D-BF622B381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527850" y="0"/>
            <a:ext cx="466414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6">
            <a:extLst>
              <a:ext uri="{FF2B5EF4-FFF2-40B4-BE49-F238E27FC236}">
                <a16:creationId xmlns:a16="http://schemas.microsoft.com/office/drawing/2014/main" id="{B0CAA55C-9F48-4F94-95AA-563539497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2" name="Title 1"/>
          <p:cNvSpPr>
            <a:spLocks noGrp="1"/>
          </p:cNvSpPr>
          <p:nvPr>
            <p:ph type="title"/>
          </p:nvPr>
        </p:nvSpPr>
        <p:spPr>
          <a:xfrm>
            <a:off x="8523027" y="1252181"/>
            <a:ext cx="3132162" cy="4302457"/>
          </a:xfrm>
        </p:spPr>
        <p:txBody>
          <a:bodyPr vert="horz" lIns="91440" tIns="45720" rIns="91440" bIns="45720" rtlCol="0">
            <a:normAutofit/>
          </a:bodyPr>
          <a:lstStyle/>
          <a:p>
            <a:r>
              <a:rPr lang="en-US" sz="4000" b="1">
                <a:solidFill>
                  <a:schemeClr val="bg2"/>
                </a:solidFill>
                <a:latin typeface="Abadi Extra Light" panose="020B0604020202020204" pitchFamily="34" charset="0"/>
              </a:rPr>
              <a:t>RESULT ANALYSIS</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61" name="Rectangle 56">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277" y="712269"/>
            <a:ext cx="3370998" cy="5502264"/>
          </a:xfrm>
        </p:spPr>
        <p:txBody>
          <a:bodyPr>
            <a:normAutofit/>
          </a:bodyPr>
          <a:lstStyle/>
          <a:p>
            <a:r>
              <a:rPr lang="en-IN"/>
              <a:t>IDENTIFY LIMITATIONS AND FUTURE WORK</a:t>
            </a:r>
            <a:endParaRPr lang="en-US"/>
          </a:p>
        </p:txBody>
      </p:sp>
      <p:cxnSp>
        <p:nvCxnSpPr>
          <p:cNvPr id="62" name="Straight Connector 58">
            <a:extLst>
              <a:ext uri="{FF2B5EF4-FFF2-40B4-BE49-F238E27FC236}">
                <a16:creationId xmlns:a16="http://schemas.microsoft.com/office/drawing/2014/main" id="{EC15C128-8E68-44BD-BF94-FBA9CA4B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304"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6909B996-5DC3-4DE7-BE2F-FCC2E647FC7A}"/>
              </a:ext>
            </a:extLst>
          </p:cNvPr>
          <p:cNvGraphicFramePr>
            <a:graphicFrameLocks noGrp="1"/>
          </p:cNvGraphicFramePr>
          <p:nvPr>
            <p:ph idx="1"/>
            <p:extLst>
              <p:ext uri="{D42A27DB-BD31-4B8C-83A1-F6EECF244321}">
                <p14:modId xmlns:p14="http://schemas.microsoft.com/office/powerpoint/2010/main" val="392170650"/>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61F7DDB8-A0A2-4581-AB0F-B76D3E338FFA}"/>
              </a:ext>
            </a:extLst>
          </p:cNvPr>
          <p:cNvSpPr txBox="1"/>
          <p:nvPr/>
        </p:nvSpPr>
        <p:spPr>
          <a:xfrm>
            <a:off x="1371600" y="685800"/>
            <a:ext cx="3526971" cy="1485900"/>
          </a:xfrm>
          <a:prstGeom prst="rect">
            <a:avLst/>
          </a:prstGeom>
        </p:spPr>
        <p:txBody>
          <a:bodyPr vert="horz" lIns="91440" tIns="45720" rIns="91440" bIns="45720" rtlCol="0" anchor="t">
            <a:normAutofit/>
          </a:bodyPr>
          <a:lstStyle/>
          <a:p>
            <a:pPr defTabSz="914400">
              <a:lnSpc>
                <a:spcPct val="89000"/>
              </a:lnSpc>
              <a:spcBef>
                <a:spcPct val="0"/>
              </a:spcBef>
              <a:spcAft>
                <a:spcPts val="600"/>
              </a:spcAft>
            </a:pPr>
            <a:r>
              <a:rPr lang="en-US" sz="3400" cap="all" spc="200" dirty="0">
                <a:solidFill>
                  <a:schemeClr val="tx2"/>
                </a:solidFill>
                <a:latin typeface="+mj-lt"/>
                <a:ea typeface="+mj-ea"/>
                <a:cs typeface="+mj-cs"/>
              </a:rPr>
              <a:t>REFERENCES / BIBILIOGRAPHY </a:t>
            </a:r>
          </a:p>
        </p:txBody>
      </p:sp>
      <p:sp>
        <p:nvSpPr>
          <p:cNvPr id="29" name="TextBox 1">
            <a:extLst>
              <a:ext uri="{FF2B5EF4-FFF2-40B4-BE49-F238E27FC236}">
                <a16:creationId xmlns:a16="http://schemas.microsoft.com/office/drawing/2014/main" id="{80DB8DA8-9652-4A9F-8414-B3B00469592A}"/>
              </a:ext>
            </a:extLst>
          </p:cNvPr>
          <p:cNvSpPr txBox="1"/>
          <p:nvPr/>
        </p:nvSpPr>
        <p:spPr>
          <a:xfrm>
            <a:off x="1371600" y="2286000"/>
            <a:ext cx="3282694" cy="3581400"/>
          </a:xfrm>
          <a:prstGeom prst="rect">
            <a:avLst/>
          </a:prstGeom>
        </p:spPr>
        <p:txBody>
          <a:bodyPr vert="horz" lIns="91440" tIns="45720" rIns="91440" bIns="45720" rtlCol="0">
            <a:normAutofit/>
          </a:bodyPr>
          <a:lstStyle/>
          <a:p>
            <a:pPr marL="384048" indent="-384048" defTabSz="914400">
              <a:lnSpc>
                <a:spcPct val="94000"/>
              </a:lnSpc>
              <a:spcBef>
                <a:spcPts val="700"/>
              </a:spcBef>
              <a:spcAft>
                <a:spcPts val="200"/>
              </a:spcAft>
              <a:buClr>
                <a:schemeClr val="tx2"/>
              </a:buClr>
              <a:buFont typeface="Franklin Gothic Book" panose="020B0503020102020204" pitchFamily="34" charset="0"/>
            </a:pPr>
            <a:r>
              <a:rPr lang="en-US" sz="1100" b="1" dirty="0">
                <a:solidFill>
                  <a:schemeClr val="tx2"/>
                </a:solidFill>
              </a:rPr>
              <a:t>BOOKS</a:t>
            </a:r>
          </a:p>
          <a:p>
            <a:pPr marL="384048" indent="-384048" defTabSz="914400">
              <a:lnSpc>
                <a:spcPct val="94000"/>
              </a:lnSpc>
              <a:spcBef>
                <a:spcPts val="700"/>
              </a:spcBef>
              <a:spcAft>
                <a:spcPts val="200"/>
              </a:spcAft>
              <a:buClr>
                <a:schemeClr val="tx2"/>
              </a:buClr>
              <a:buFont typeface="Franklin Gothic Book" panose="020B0503020102020204" pitchFamily="34" charset="0"/>
            </a:pPr>
            <a:r>
              <a:rPr lang="en-US" sz="1100" dirty="0">
                <a:solidFill>
                  <a:schemeClr val="tx2"/>
                </a:solidFill>
              </a:rPr>
              <a:t>Software Engineering Fifth edition by R. S. Pressman, McGraw-Hill Publication, 1997 </a:t>
            </a:r>
          </a:p>
          <a:p>
            <a:pPr marL="384048" indent="-384048" defTabSz="914400">
              <a:lnSpc>
                <a:spcPct val="94000"/>
              </a:lnSpc>
              <a:spcBef>
                <a:spcPts val="700"/>
              </a:spcBef>
              <a:spcAft>
                <a:spcPts val="200"/>
              </a:spcAft>
              <a:buClr>
                <a:schemeClr val="tx2"/>
              </a:buClr>
              <a:buFont typeface="Franklin Gothic Book" panose="020B0503020102020204" pitchFamily="34" charset="0"/>
            </a:pPr>
            <a:r>
              <a:rPr lang="en-US" sz="1100" b="1" dirty="0">
                <a:solidFill>
                  <a:schemeClr val="tx2"/>
                </a:solidFill>
              </a:rPr>
              <a:t>WEBSITES</a:t>
            </a:r>
          </a:p>
          <a:p>
            <a:pPr marL="384048" indent="-384048" defTabSz="914400">
              <a:lnSpc>
                <a:spcPct val="94000"/>
              </a:lnSpc>
              <a:spcBef>
                <a:spcPts val="700"/>
              </a:spcBef>
              <a:spcAft>
                <a:spcPts val="200"/>
              </a:spcAft>
              <a:buClr>
                <a:schemeClr val="tx2"/>
              </a:buClr>
              <a:buFont typeface="Franklin Gothic Book" panose="020B0503020102020204" pitchFamily="34" charset="0"/>
              <a:buAutoNum type="arabicPeriod"/>
            </a:pPr>
            <a:r>
              <a:rPr lang="en-US" sz="1100" dirty="0">
                <a:solidFill>
                  <a:schemeClr val="tx2"/>
                </a:solidFill>
              </a:rPr>
              <a:t>  http://en.wikipedia.org/wiki/MySQL </a:t>
            </a:r>
          </a:p>
          <a:p>
            <a:pPr marL="384048" indent="-384048" defTabSz="914400">
              <a:lnSpc>
                <a:spcPct val="94000"/>
              </a:lnSpc>
              <a:spcBef>
                <a:spcPts val="700"/>
              </a:spcBef>
              <a:spcAft>
                <a:spcPts val="200"/>
              </a:spcAft>
              <a:buClr>
                <a:schemeClr val="tx2"/>
              </a:buClr>
              <a:buFont typeface="Franklin Gothic Book" panose="020B0503020102020204" pitchFamily="34" charset="0"/>
              <a:buAutoNum type="arabicPeriod"/>
            </a:pPr>
            <a:r>
              <a:rPr lang="en-US" sz="1100" dirty="0">
                <a:solidFill>
                  <a:schemeClr val="tx2"/>
                </a:solidFill>
              </a:rPr>
              <a:t>  http://www.wpi.edu/Serlvets &amp; JSP - Falkner Jones.pdf </a:t>
            </a:r>
          </a:p>
          <a:p>
            <a:pPr marL="384048" indent="-384048" defTabSz="914400">
              <a:lnSpc>
                <a:spcPct val="94000"/>
              </a:lnSpc>
              <a:spcBef>
                <a:spcPts val="700"/>
              </a:spcBef>
              <a:spcAft>
                <a:spcPts val="200"/>
              </a:spcAft>
              <a:buClr>
                <a:schemeClr val="tx2"/>
              </a:buClr>
              <a:buFont typeface="Franklin Gothic Book" panose="020B0503020102020204" pitchFamily="34" charset="0"/>
              <a:buAutoNum type="arabicPeriod"/>
            </a:pPr>
            <a:r>
              <a:rPr lang="en-US" sz="1100" dirty="0">
                <a:solidFill>
                  <a:schemeClr val="tx2"/>
                </a:solidFill>
              </a:rPr>
              <a:t>  http://edutechwiki.unige.ch/en/Educational_technology </a:t>
            </a:r>
          </a:p>
          <a:p>
            <a:pPr marL="384048" indent="-384048" defTabSz="914400">
              <a:lnSpc>
                <a:spcPct val="94000"/>
              </a:lnSpc>
              <a:spcBef>
                <a:spcPts val="700"/>
              </a:spcBef>
              <a:spcAft>
                <a:spcPts val="200"/>
              </a:spcAft>
              <a:buClr>
                <a:schemeClr val="tx2"/>
              </a:buClr>
              <a:buFont typeface="Franklin Gothic Book" panose="020B0503020102020204" pitchFamily="34" charset="0"/>
              <a:buAutoNum type="arabicPeriod"/>
            </a:pPr>
            <a:r>
              <a:rPr lang="en-US" sz="1100" dirty="0">
                <a:solidFill>
                  <a:schemeClr val="tx2"/>
                </a:solidFill>
              </a:rPr>
              <a:t>  http://www.wpi.edu/Images/Tutorial_JSP</a:t>
            </a:r>
          </a:p>
          <a:p>
            <a:pPr marL="384048" indent="-384048" defTabSz="914400">
              <a:lnSpc>
                <a:spcPct val="94000"/>
              </a:lnSpc>
              <a:spcBef>
                <a:spcPts val="700"/>
              </a:spcBef>
              <a:spcAft>
                <a:spcPts val="200"/>
              </a:spcAft>
              <a:buClr>
                <a:schemeClr val="tx2"/>
              </a:buClr>
              <a:buFont typeface="Franklin Gothic Book" panose="020B0503020102020204" pitchFamily="34" charset="0"/>
              <a:buAutoNum type="arabicPeriod"/>
            </a:pPr>
            <a:r>
              <a:rPr lang="en-US" sz="1100" dirty="0">
                <a:solidFill>
                  <a:schemeClr val="tx2"/>
                </a:solidFill>
              </a:rPr>
              <a:t>  http://en.wikipedia.org/wiki/JSP </a:t>
            </a:r>
          </a:p>
        </p:txBody>
      </p:sp>
      <p:pic>
        <p:nvPicPr>
          <p:cNvPr id="33" name="Graphic 32" descr="Books">
            <a:extLst>
              <a:ext uri="{FF2B5EF4-FFF2-40B4-BE49-F238E27FC236}">
                <a16:creationId xmlns:a16="http://schemas.microsoft.com/office/drawing/2014/main" id="{FA214F44-7A8A-4A78-8DEC-4678DC0FE1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6126" y="645106"/>
            <a:ext cx="5247747" cy="5247747"/>
          </a:xfrm>
          <a:prstGeom prst="rect">
            <a:avLst/>
          </a:prstGeom>
        </p:spPr>
      </p:pic>
    </p:spTree>
    <p:extLst>
      <p:ext uri="{BB962C8B-B14F-4D97-AF65-F5344CB8AC3E}">
        <p14:creationId xmlns:p14="http://schemas.microsoft.com/office/powerpoint/2010/main" val="98917761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hapes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TotalTime>
  <Words>703</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9</vt:i4>
      </vt:variant>
    </vt:vector>
  </HeadingPairs>
  <TitlesOfParts>
    <vt:vector size="20" baseType="lpstr">
      <vt:lpstr>Abadi Extra Light</vt:lpstr>
      <vt:lpstr>Arial</vt:lpstr>
      <vt:lpstr>Avenir Next LT Pro</vt:lpstr>
      <vt:lpstr>Calibri</vt:lpstr>
      <vt:lpstr>Calibri Light</vt:lpstr>
      <vt:lpstr>Century Gothic</vt:lpstr>
      <vt:lpstr>Franklin Gothic Book</vt:lpstr>
      <vt:lpstr>Tw Cen MT</vt:lpstr>
      <vt:lpstr>Crop</vt:lpstr>
      <vt:lpstr>Office Theme</vt:lpstr>
      <vt:lpstr>ShapesVTI</vt:lpstr>
      <vt:lpstr>Timetable Management System</vt:lpstr>
      <vt:lpstr>PROJECT DESCRIPTION:</vt:lpstr>
      <vt:lpstr>REQUIREMENT ANALYSIS:</vt:lpstr>
      <vt:lpstr>PowerPoint Presentation</vt:lpstr>
      <vt:lpstr>Timetable Management</vt:lpstr>
      <vt:lpstr>VERIFICATION AND VALIDATION</vt:lpstr>
      <vt:lpstr>RESULT ANALYSIS</vt:lpstr>
      <vt:lpstr>IDENTIFY LIMITATIONS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Timetable Management System</dc:title>
  <dc:creator>Justin Clarke</dc:creator>
  <cp:lastModifiedBy>Justin Clarke</cp:lastModifiedBy>
  <cp:revision>2</cp:revision>
  <dcterms:created xsi:type="dcterms:W3CDTF">2020-06-03T09:23:44Z</dcterms:created>
  <dcterms:modified xsi:type="dcterms:W3CDTF">2020-10-08T08:51:59Z</dcterms:modified>
</cp:coreProperties>
</file>