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5"/>
  </p:notesMasterIdLst>
  <p:sldIdLst>
    <p:sldId id="256" r:id="rId5"/>
    <p:sldId id="274" r:id="rId6"/>
    <p:sldId id="265" r:id="rId7"/>
    <p:sldId id="258" r:id="rId8"/>
    <p:sldId id="277" r:id="rId9"/>
    <p:sldId id="266" r:id="rId10"/>
    <p:sldId id="260" r:id="rId11"/>
    <p:sldId id="276" r:id="rId12"/>
    <p:sldId id="273" r:id="rId13"/>
    <p:sldId id="275" r:id="rId14"/>
    <p:sldId id="271" r:id="rId15"/>
    <p:sldId id="272" r:id="rId16"/>
    <p:sldId id="261" r:id="rId17"/>
    <p:sldId id="267" r:id="rId18"/>
    <p:sldId id="263" r:id="rId19"/>
    <p:sldId id="264" r:id="rId20"/>
    <p:sldId id="269" r:id="rId21"/>
    <p:sldId id="268" r:id="rId22"/>
    <p:sldId id="270" r:id="rId23"/>
    <p:sldId id="25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67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24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Relationship Id="rId1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24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Relationship Id="rId1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3F6CA-951E-4F5A-8A20-97F2BC0B0310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8E75E3A-E567-4F99-9181-F2E1847640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An actor in a UML diagram represents a type of role where it interacts with the system and its objects.</a:t>
          </a:r>
          <a:endParaRPr lang="en-US" dirty="0"/>
        </a:p>
      </dgm:t>
    </dgm:pt>
    <dgm:pt modelId="{5DD5C3D2-3C5C-448D-AB96-03193DDDE367}" type="parTrans" cxnId="{2C1F36C3-F23F-4DCA-A8B7-0D4B5231AE93}">
      <dgm:prSet/>
      <dgm:spPr/>
      <dgm:t>
        <a:bodyPr/>
        <a:lstStyle/>
        <a:p>
          <a:endParaRPr lang="en-US"/>
        </a:p>
      </dgm:t>
    </dgm:pt>
    <dgm:pt modelId="{9456EC7B-1DD6-460C-A61A-37A61F99056A}" type="sibTrans" cxnId="{2C1F36C3-F23F-4DCA-A8B7-0D4B5231AE93}">
      <dgm:prSet/>
      <dgm:spPr/>
      <dgm:t>
        <a:bodyPr/>
        <a:lstStyle/>
        <a:p>
          <a:endParaRPr lang="en-US"/>
        </a:p>
      </dgm:t>
    </dgm:pt>
    <dgm:pt modelId="{2213EBC3-D58D-4111-A662-4B9652C15D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 lifeline is a named element which depicts an individual participant in a sequence diagram.</a:t>
          </a:r>
          <a:endParaRPr lang="en-US"/>
        </a:p>
      </dgm:t>
    </dgm:pt>
    <dgm:pt modelId="{CAECF18D-090E-4CDA-9BEB-939DECDC099C}" type="parTrans" cxnId="{7E098335-0716-4006-A5C1-83FF5B7970DB}">
      <dgm:prSet/>
      <dgm:spPr/>
      <dgm:t>
        <a:bodyPr/>
        <a:lstStyle/>
        <a:p>
          <a:endParaRPr lang="en-US"/>
        </a:p>
      </dgm:t>
    </dgm:pt>
    <dgm:pt modelId="{26133BCE-C0D9-49F4-AEA8-D027771C583F}" type="sibTrans" cxnId="{7E098335-0716-4006-A5C1-83FF5B7970DB}">
      <dgm:prSet/>
      <dgm:spPr/>
      <dgm:t>
        <a:bodyPr/>
        <a:lstStyle/>
        <a:p>
          <a:endParaRPr lang="en-US"/>
        </a:p>
      </dgm:t>
    </dgm:pt>
    <dgm:pt modelId="{658F5F96-FC4A-4471-B24C-955C8751A4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Communication between objects is depicted using messages.</a:t>
          </a:r>
          <a:endParaRPr lang="en-US"/>
        </a:p>
      </dgm:t>
    </dgm:pt>
    <dgm:pt modelId="{97237A53-9A1C-4E3D-A346-22ECA68C48D1}" type="parTrans" cxnId="{BD5FEE0D-B8DC-43A2-8C8F-5889730C9326}">
      <dgm:prSet/>
      <dgm:spPr/>
      <dgm:t>
        <a:bodyPr/>
        <a:lstStyle/>
        <a:p>
          <a:endParaRPr lang="en-US"/>
        </a:p>
      </dgm:t>
    </dgm:pt>
    <dgm:pt modelId="{0904579D-0873-4206-BB1B-25310605A3E8}" type="sibTrans" cxnId="{BD5FEE0D-B8DC-43A2-8C8F-5889730C9326}">
      <dgm:prSet/>
      <dgm:spPr/>
      <dgm:t>
        <a:bodyPr/>
        <a:lstStyle/>
        <a:p>
          <a:endParaRPr lang="en-US"/>
        </a:p>
      </dgm:t>
    </dgm:pt>
    <dgm:pt modelId="{B05EB6B1-D1F6-4D20-8300-EC33215CD474}" type="pres">
      <dgm:prSet presAssocID="{F6F3F6CA-951E-4F5A-8A20-97F2BC0B0310}" presName="vert0" presStyleCnt="0">
        <dgm:presLayoutVars>
          <dgm:dir/>
          <dgm:animOne val="branch"/>
          <dgm:animLvl val="lvl"/>
        </dgm:presLayoutVars>
      </dgm:prSet>
      <dgm:spPr/>
    </dgm:pt>
    <dgm:pt modelId="{07A6CE78-DD56-49AF-90B3-0842E335F80E}" type="pres">
      <dgm:prSet presAssocID="{D8E75E3A-E567-4F99-9181-F2E1847640B0}" presName="thickLine" presStyleLbl="alignNode1" presStyleIdx="0" presStyleCnt="3"/>
      <dgm:spPr/>
    </dgm:pt>
    <dgm:pt modelId="{19C3ABA0-9DE4-4E1E-BFB3-D357579E1577}" type="pres">
      <dgm:prSet presAssocID="{D8E75E3A-E567-4F99-9181-F2E1847640B0}" presName="horz1" presStyleCnt="0"/>
      <dgm:spPr/>
    </dgm:pt>
    <dgm:pt modelId="{3678386D-E0A1-4169-A4BB-2A59C3352C02}" type="pres">
      <dgm:prSet presAssocID="{D8E75E3A-E567-4F99-9181-F2E1847640B0}" presName="tx1" presStyleLbl="revTx" presStyleIdx="0" presStyleCnt="3"/>
      <dgm:spPr/>
    </dgm:pt>
    <dgm:pt modelId="{B1468846-2FB1-4620-94F6-C082F74FF069}" type="pres">
      <dgm:prSet presAssocID="{D8E75E3A-E567-4F99-9181-F2E1847640B0}" presName="vert1" presStyleCnt="0"/>
      <dgm:spPr/>
    </dgm:pt>
    <dgm:pt modelId="{CE648331-ADFA-433A-AEC8-907FE2E0F0CC}" type="pres">
      <dgm:prSet presAssocID="{2213EBC3-D58D-4111-A662-4B9652C15D82}" presName="thickLine" presStyleLbl="alignNode1" presStyleIdx="1" presStyleCnt="3"/>
      <dgm:spPr/>
    </dgm:pt>
    <dgm:pt modelId="{F958A548-B2F6-46EE-9FDA-3408C87C3B1D}" type="pres">
      <dgm:prSet presAssocID="{2213EBC3-D58D-4111-A662-4B9652C15D82}" presName="horz1" presStyleCnt="0"/>
      <dgm:spPr/>
    </dgm:pt>
    <dgm:pt modelId="{BDCE1018-DC92-4D82-8B84-E3155B96824F}" type="pres">
      <dgm:prSet presAssocID="{2213EBC3-D58D-4111-A662-4B9652C15D82}" presName="tx1" presStyleLbl="revTx" presStyleIdx="1" presStyleCnt="3"/>
      <dgm:spPr/>
    </dgm:pt>
    <dgm:pt modelId="{9AD94B44-5326-4DF4-97F9-787B62B9BF16}" type="pres">
      <dgm:prSet presAssocID="{2213EBC3-D58D-4111-A662-4B9652C15D82}" presName="vert1" presStyleCnt="0"/>
      <dgm:spPr/>
    </dgm:pt>
    <dgm:pt modelId="{3E75C620-CD2F-4769-BD0C-33B4016FCD95}" type="pres">
      <dgm:prSet presAssocID="{658F5F96-FC4A-4471-B24C-955C8751A4F7}" presName="thickLine" presStyleLbl="alignNode1" presStyleIdx="2" presStyleCnt="3"/>
      <dgm:spPr/>
    </dgm:pt>
    <dgm:pt modelId="{695DA7A7-3744-4C7B-9D05-BE44E862AC98}" type="pres">
      <dgm:prSet presAssocID="{658F5F96-FC4A-4471-B24C-955C8751A4F7}" presName="horz1" presStyleCnt="0"/>
      <dgm:spPr/>
    </dgm:pt>
    <dgm:pt modelId="{3880C41A-9B26-4822-8ED5-FE7445629E6F}" type="pres">
      <dgm:prSet presAssocID="{658F5F96-FC4A-4471-B24C-955C8751A4F7}" presName="tx1" presStyleLbl="revTx" presStyleIdx="2" presStyleCnt="3"/>
      <dgm:spPr/>
    </dgm:pt>
    <dgm:pt modelId="{75ACF915-B032-4C66-8CF7-29B4AF71CDF2}" type="pres">
      <dgm:prSet presAssocID="{658F5F96-FC4A-4471-B24C-955C8751A4F7}" presName="vert1" presStyleCnt="0"/>
      <dgm:spPr/>
    </dgm:pt>
  </dgm:ptLst>
  <dgm:cxnLst>
    <dgm:cxn modelId="{BD5FEE0D-B8DC-43A2-8C8F-5889730C9326}" srcId="{F6F3F6CA-951E-4F5A-8A20-97F2BC0B0310}" destId="{658F5F96-FC4A-4471-B24C-955C8751A4F7}" srcOrd="2" destOrd="0" parTransId="{97237A53-9A1C-4E3D-A346-22ECA68C48D1}" sibTransId="{0904579D-0873-4206-BB1B-25310605A3E8}"/>
    <dgm:cxn modelId="{7E098335-0716-4006-A5C1-83FF5B7970DB}" srcId="{F6F3F6CA-951E-4F5A-8A20-97F2BC0B0310}" destId="{2213EBC3-D58D-4111-A662-4B9652C15D82}" srcOrd="1" destOrd="0" parTransId="{CAECF18D-090E-4CDA-9BEB-939DECDC099C}" sibTransId="{26133BCE-C0D9-49F4-AEA8-D027771C583F}"/>
    <dgm:cxn modelId="{31144F57-5C57-4900-9ED6-5C1E55977ED4}" type="presOf" srcId="{F6F3F6CA-951E-4F5A-8A20-97F2BC0B0310}" destId="{B05EB6B1-D1F6-4D20-8300-EC33215CD474}" srcOrd="0" destOrd="0" presId="urn:microsoft.com/office/officeart/2008/layout/LinedList"/>
    <dgm:cxn modelId="{79A3A893-8BC3-4CE3-979C-7077CF263CBB}" type="presOf" srcId="{D8E75E3A-E567-4F99-9181-F2E1847640B0}" destId="{3678386D-E0A1-4169-A4BB-2A59C3352C02}" srcOrd="0" destOrd="0" presId="urn:microsoft.com/office/officeart/2008/layout/LinedList"/>
    <dgm:cxn modelId="{CBB7C49C-E137-422D-B1BD-78FF7E335A50}" type="presOf" srcId="{2213EBC3-D58D-4111-A662-4B9652C15D82}" destId="{BDCE1018-DC92-4D82-8B84-E3155B96824F}" srcOrd="0" destOrd="0" presId="urn:microsoft.com/office/officeart/2008/layout/LinedList"/>
    <dgm:cxn modelId="{2C1F36C3-F23F-4DCA-A8B7-0D4B5231AE93}" srcId="{F6F3F6CA-951E-4F5A-8A20-97F2BC0B0310}" destId="{D8E75E3A-E567-4F99-9181-F2E1847640B0}" srcOrd="0" destOrd="0" parTransId="{5DD5C3D2-3C5C-448D-AB96-03193DDDE367}" sibTransId="{9456EC7B-1DD6-460C-A61A-37A61F99056A}"/>
    <dgm:cxn modelId="{0707F6D5-7003-4F95-BCF8-F86EF5164B41}" type="presOf" srcId="{658F5F96-FC4A-4471-B24C-955C8751A4F7}" destId="{3880C41A-9B26-4822-8ED5-FE7445629E6F}" srcOrd="0" destOrd="0" presId="urn:microsoft.com/office/officeart/2008/layout/LinedList"/>
    <dgm:cxn modelId="{70ED1913-1ABC-4FFC-A022-1FD5E7E6B935}" type="presParOf" srcId="{B05EB6B1-D1F6-4D20-8300-EC33215CD474}" destId="{07A6CE78-DD56-49AF-90B3-0842E335F80E}" srcOrd="0" destOrd="0" presId="urn:microsoft.com/office/officeart/2008/layout/LinedList"/>
    <dgm:cxn modelId="{D562AA80-094B-4EEF-B2BD-5E85B5FC35A5}" type="presParOf" srcId="{B05EB6B1-D1F6-4D20-8300-EC33215CD474}" destId="{19C3ABA0-9DE4-4E1E-BFB3-D357579E1577}" srcOrd="1" destOrd="0" presId="urn:microsoft.com/office/officeart/2008/layout/LinedList"/>
    <dgm:cxn modelId="{B33532D1-BD1F-47B2-B996-6C2015DAB03B}" type="presParOf" srcId="{19C3ABA0-9DE4-4E1E-BFB3-D357579E1577}" destId="{3678386D-E0A1-4169-A4BB-2A59C3352C02}" srcOrd="0" destOrd="0" presId="urn:microsoft.com/office/officeart/2008/layout/LinedList"/>
    <dgm:cxn modelId="{AFBD13AE-7EFD-412D-B067-E706710A0550}" type="presParOf" srcId="{19C3ABA0-9DE4-4E1E-BFB3-D357579E1577}" destId="{B1468846-2FB1-4620-94F6-C082F74FF069}" srcOrd="1" destOrd="0" presId="urn:microsoft.com/office/officeart/2008/layout/LinedList"/>
    <dgm:cxn modelId="{086B1D33-57F1-4027-9A43-56501E8D051A}" type="presParOf" srcId="{B05EB6B1-D1F6-4D20-8300-EC33215CD474}" destId="{CE648331-ADFA-433A-AEC8-907FE2E0F0CC}" srcOrd="2" destOrd="0" presId="urn:microsoft.com/office/officeart/2008/layout/LinedList"/>
    <dgm:cxn modelId="{FCE55D0E-8F6B-4B68-AC42-785A35397D1A}" type="presParOf" srcId="{B05EB6B1-D1F6-4D20-8300-EC33215CD474}" destId="{F958A548-B2F6-46EE-9FDA-3408C87C3B1D}" srcOrd="3" destOrd="0" presId="urn:microsoft.com/office/officeart/2008/layout/LinedList"/>
    <dgm:cxn modelId="{F5F1AF46-15C6-4565-B399-E4A401DA51B4}" type="presParOf" srcId="{F958A548-B2F6-46EE-9FDA-3408C87C3B1D}" destId="{BDCE1018-DC92-4D82-8B84-E3155B96824F}" srcOrd="0" destOrd="0" presId="urn:microsoft.com/office/officeart/2008/layout/LinedList"/>
    <dgm:cxn modelId="{097AC362-3B5F-4B2F-8C71-53003BEC0990}" type="presParOf" srcId="{F958A548-B2F6-46EE-9FDA-3408C87C3B1D}" destId="{9AD94B44-5326-4DF4-97F9-787B62B9BF16}" srcOrd="1" destOrd="0" presId="urn:microsoft.com/office/officeart/2008/layout/LinedList"/>
    <dgm:cxn modelId="{E81133B5-8C20-46A3-AC01-2E696DDE8D0C}" type="presParOf" srcId="{B05EB6B1-D1F6-4D20-8300-EC33215CD474}" destId="{3E75C620-CD2F-4769-BD0C-33B4016FCD95}" srcOrd="4" destOrd="0" presId="urn:microsoft.com/office/officeart/2008/layout/LinedList"/>
    <dgm:cxn modelId="{E900F591-3D46-478E-83DE-5CCB191BAF68}" type="presParOf" srcId="{B05EB6B1-D1F6-4D20-8300-EC33215CD474}" destId="{695DA7A7-3744-4C7B-9D05-BE44E862AC98}" srcOrd="5" destOrd="0" presId="urn:microsoft.com/office/officeart/2008/layout/LinedList"/>
    <dgm:cxn modelId="{1FFF43E1-2B98-467B-B23B-8FEE0933CE7D}" type="presParOf" srcId="{695DA7A7-3744-4C7B-9D05-BE44E862AC98}" destId="{3880C41A-9B26-4822-8ED5-FE7445629E6F}" srcOrd="0" destOrd="0" presId="urn:microsoft.com/office/officeart/2008/layout/LinedList"/>
    <dgm:cxn modelId="{9762F62A-C8B3-417A-BBCB-30C9ED6274BF}" type="presParOf" srcId="{695DA7A7-3744-4C7B-9D05-BE44E862AC98}" destId="{75ACF915-B032-4C66-8CF7-29B4AF71CDF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3A0C33-E361-4527-9A1C-AFE909EEBC5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74C231-EF82-41B6-93F5-180E9E0B4BD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A use case represents a user goal that can be achieved by accessing the system or software application.</a:t>
          </a:r>
        </a:p>
      </dgm:t>
    </dgm:pt>
    <dgm:pt modelId="{CBA281BF-2F74-49F9-AFCE-48989703C6A6}" type="parTrans" cxnId="{66964D2E-C47B-4590-BB14-968B1612EC59}">
      <dgm:prSet/>
      <dgm:spPr/>
      <dgm:t>
        <a:bodyPr/>
        <a:lstStyle/>
        <a:p>
          <a:endParaRPr lang="en-US"/>
        </a:p>
      </dgm:t>
    </dgm:pt>
    <dgm:pt modelId="{02AFDC3F-F301-47F3-ACE6-6057003F7F2D}" type="sibTrans" cxnId="{66964D2E-C47B-4590-BB14-968B1612EC59}">
      <dgm:prSet/>
      <dgm:spPr/>
      <dgm:t>
        <a:bodyPr/>
        <a:lstStyle/>
        <a:p>
          <a:endParaRPr lang="en-US"/>
        </a:p>
      </dgm:t>
    </dgm:pt>
    <dgm:pt modelId="{F078AE5A-DD8C-46CC-AA49-AC29F5A82B7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Actor and use case can be associated to indicate that the actor participates in that use case.</a:t>
          </a:r>
          <a:endParaRPr lang="en-US" sz="1600" dirty="0"/>
        </a:p>
      </dgm:t>
    </dgm:pt>
    <dgm:pt modelId="{213BAF2D-6010-496B-8530-59E4F045E0D9}" type="parTrans" cxnId="{9529889F-080E-46D8-B887-12E05DE01A8F}">
      <dgm:prSet/>
      <dgm:spPr/>
      <dgm:t>
        <a:bodyPr/>
        <a:lstStyle/>
        <a:p>
          <a:endParaRPr lang="en-US"/>
        </a:p>
      </dgm:t>
    </dgm:pt>
    <dgm:pt modelId="{60D410B0-4241-48D8-9168-6191070B5DE7}" type="sibTrans" cxnId="{9529889F-080E-46D8-B887-12E05DE01A8F}">
      <dgm:prSet/>
      <dgm:spPr/>
      <dgm:t>
        <a:bodyPr/>
        <a:lstStyle/>
        <a:p>
          <a:endParaRPr lang="en-US"/>
        </a:p>
      </dgm:t>
    </dgm:pt>
    <dgm:pt modelId="{C4FA5562-D4D7-482F-8C48-378818F9C1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The scope of a system can be represented by a system (shape), or sometimes known as a system boundary.</a:t>
          </a:r>
          <a:endParaRPr lang="en-US" sz="1600" dirty="0"/>
        </a:p>
      </dgm:t>
    </dgm:pt>
    <dgm:pt modelId="{3DA3CD8A-A650-40DB-B2BF-17D6E8427A46}" type="parTrans" cxnId="{437082D7-9B10-417D-A6E4-57CEB7B1328E}">
      <dgm:prSet/>
      <dgm:spPr/>
      <dgm:t>
        <a:bodyPr/>
        <a:lstStyle/>
        <a:p>
          <a:endParaRPr lang="en-US"/>
        </a:p>
      </dgm:t>
    </dgm:pt>
    <dgm:pt modelId="{A519758D-C5A2-449A-94F6-1CD657753C3D}" type="sibTrans" cxnId="{437082D7-9B10-417D-A6E4-57CEB7B1328E}">
      <dgm:prSet/>
      <dgm:spPr/>
      <dgm:t>
        <a:bodyPr/>
        <a:lstStyle/>
        <a:p>
          <a:endParaRPr lang="en-US"/>
        </a:p>
      </dgm:t>
    </dgm:pt>
    <dgm:pt modelId="{425EEAA4-8378-432E-91C5-C7D0FA9B051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An include relationship specifies how the behavior for the inclusion use case is inserted into the behavior defined for the base use case.</a:t>
          </a:r>
          <a:endParaRPr lang="en-US" sz="1600" dirty="0"/>
        </a:p>
      </dgm:t>
    </dgm:pt>
    <dgm:pt modelId="{774309D5-421E-4D65-84EC-870DB48D8A3F}" type="parTrans" cxnId="{620F4B52-CD7A-4248-958A-3FD84BB46E9F}">
      <dgm:prSet/>
      <dgm:spPr/>
      <dgm:t>
        <a:bodyPr/>
        <a:lstStyle/>
        <a:p>
          <a:endParaRPr lang="en-US"/>
        </a:p>
      </dgm:t>
    </dgm:pt>
    <dgm:pt modelId="{309C1F97-DE42-4C07-9DE5-FFB7D77EDFDB}" type="sibTrans" cxnId="{620F4B52-CD7A-4248-958A-3FD84BB46E9F}">
      <dgm:prSet/>
      <dgm:spPr/>
      <dgm:t>
        <a:bodyPr/>
        <a:lstStyle/>
        <a:p>
          <a:endParaRPr lang="en-US"/>
        </a:p>
      </dgm:t>
    </dgm:pt>
    <dgm:pt modelId="{2DCB424E-97FA-425B-8B92-269B80DA1F3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An extend relationship specifies how the behavior of the extension use case can be inserted into the behavior defined for the base use case.</a:t>
          </a:r>
          <a:endParaRPr lang="en-US" sz="1600" dirty="0"/>
        </a:p>
      </dgm:t>
    </dgm:pt>
    <dgm:pt modelId="{871EB979-03C8-4232-866B-B19FF6052BA2}" type="parTrans" cxnId="{F00F7E68-3E65-4ABB-BEB7-06FB3C01E307}">
      <dgm:prSet/>
      <dgm:spPr/>
      <dgm:t>
        <a:bodyPr/>
        <a:lstStyle/>
        <a:p>
          <a:endParaRPr lang="en-US"/>
        </a:p>
      </dgm:t>
    </dgm:pt>
    <dgm:pt modelId="{54347C62-205B-41E1-94B2-4A72F728C628}" type="sibTrans" cxnId="{F00F7E68-3E65-4ABB-BEB7-06FB3C01E307}">
      <dgm:prSet/>
      <dgm:spPr/>
      <dgm:t>
        <a:bodyPr/>
        <a:lstStyle/>
        <a:p>
          <a:endParaRPr lang="en-US"/>
        </a:p>
      </dgm:t>
    </dgm:pt>
    <dgm:pt modelId="{353ED630-5296-4BE9-B8DC-E98A1642960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A generalization relationship is used to represent inheritance relationship between model elements of same type.</a:t>
          </a:r>
          <a:endParaRPr lang="en-US" sz="1600" b="0" dirty="0"/>
        </a:p>
      </dgm:t>
    </dgm:pt>
    <dgm:pt modelId="{D5D152E5-04C4-476A-9679-7EEFD1041BDF}" type="parTrans" cxnId="{54B0FB38-CF6E-441A-9EAB-B2B516297158}">
      <dgm:prSet/>
      <dgm:spPr/>
      <dgm:t>
        <a:bodyPr/>
        <a:lstStyle/>
        <a:p>
          <a:endParaRPr lang="en-US"/>
        </a:p>
      </dgm:t>
    </dgm:pt>
    <dgm:pt modelId="{1ECA3FE5-49EB-45B8-AF70-13ED4045C60F}" type="sibTrans" cxnId="{54B0FB38-CF6E-441A-9EAB-B2B516297158}">
      <dgm:prSet/>
      <dgm:spPr/>
      <dgm:t>
        <a:bodyPr/>
        <a:lstStyle/>
        <a:p>
          <a:endParaRPr lang="en-US"/>
        </a:p>
      </dgm:t>
    </dgm:pt>
    <dgm:pt modelId="{A96FCAC7-46F5-4505-83F0-02388628D63F}" type="pres">
      <dgm:prSet presAssocID="{913A0C33-E361-4527-9A1C-AFE909EEBC5A}" presName="root" presStyleCnt="0">
        <dgm:presLayoutVars>
          <dgm:dir/>
          <dgm:resizeHandles val="exact"/>
        </dgm:presLayoutVars>
      </dgm:prSet>
      <dgm:spPr/>
    </dgm:pt>
    <dgm:pt modelId="{62467E06-9B56-4888-89AA-23434922BE5A}" type="pres">
      <dgm:prSet presAssocID="{1874C231-EF82-41B6-93F5-180E9E0B4BD6}" presName="compNode" presStyleCnt="0"/>
      <dgm:spPr/>
    </dgm:pt>
    <dgm:pt modelId="{E2275008-395C-4454-AB73-4CC697D8BF07}" type="pres">
      <dgm:prSet presAssocID="{1874C231-EF82-41B6-93F5-180E9E0B4BD6}" presName="bgRect" presStyleLbl="bgShp" presStyleIdx="0" presStyleCnt="6"/>
      <dgm:spPr/>
    </dgm:pt>
    <dgm:pt modelId="{AAFB9FED-C438-4DD4-8A81-B3ED6FC2DD53}" type="pres">
      <dgm:prSet presAssocID="{1874C231-EF82-41B6-93F5-180E9E0B4BD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1941EA7-99AC-43A0-B93E-6A83B0F327D0}" type="pres">
      <dgm:prSet presAssocID="{1874C231-EF82-41B6-93F5-180E9E0B4BD6}" presName="spaceRect" presStyleCnt="0"/>
      <dgm:spPr/>
    </dgm:pt>
    <dgm:pt modelId="{04FAFF1A-F3F7-4BD3-8180-E90D5BDFF619}" type="pres">
      <dgm:prSet presAssocID="{1874C231-EF82-41B6-93F5-180E9E0B4BD6}" presName="parTx" presStyleLbl="revTx" presStyleIdx="0" presStyleCnt="6">
        <dgm:presLayoutVars>
          <dgm:chMax val="0"/>
          <dgm:chPref val="0"/>
        </dgm:presLayoutVars>
      </dgm:prSet>
      <dgm:spPr/>
    </dgm:pt>
    <dgm:pt modelId="{D61CF0F5-9920-4532-BA74-0F032EE3649D}" type="pres">
      <dgm:prSet presAssocID="{02AFDC3F-F301-47F3-ACE6-6057003F7F2D}" presName="sibTrans" presStyleCnt="0"/>
      <dgm:spPr/>
    </dgm:pt>
    <dgm:pt modelId="{F412B9F8-7F0A-4074-8ECA-55AC3A3DFA90}" type="pres">
      <dgm:prSet presAssocID="{F078AE5A-DD8C-46CC-AA49-AC29F5A82B79}" presName="compNode" presStyleCnt="0"/>
      <dgm:spPr/>
    </dgm:pt>
    <dgm:pt modelId="{28D738DE-23BF-4358-BC80-0B217F383911}" type="pres">
      <dgm:prSet presAssocID="{F078AE5A-DD8C-46CC-AA49-AC29F5A82B79}" presName="bgRect" presStyleLbl="bgShp" presStyleIdx="1" presStyleCnt="6"/>
      <dgm:spPr/>
    </dgm:pt>
    <dgm:pt modelId="{7AD6C220-73AC-445C-BF9D-6DF26C417B3D}" type="pres">
      <dgm:prSet presAssocID="{F078AE5A-DD8C-46CC-AA49-AC29F5A82B7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C4DC2522-1901-4AB8-865D-915DB543E480}" type="pres">
      <dgm:prSet presAssocID="{F078AE5A-DD8C-46CC-AA49-AC29F5A82B79}" presName="spaceRect" presStyleCnt="0"/>
      <dgm:spPr/>
    </dgm:pt>
    <dgm:pt modelId="{D8E01AF7-08E4-48B7-A130-55491E6AE9E3}" type="pres">
      <dgm:prSet presAssocID="{F078AE5A-DD8C-46CC-AA49-AC29F5A82B79}" presName="parTx" presStyleLbl="revTx" presStyleIdx="1" presStyleCnt="6">
        <dgm:presLayoutVars>
          <dgm:chMax val="0"/>
          <dgm:chPref val="0"/>
        </dgm:presLayoutVars>
      </dgm:prSet>
      <dgm:spPr/>
    </dgm:pt>
    <dgm:pt modelId="{AC2FED8E-DFD9-4251-8F6E-3F132E2B5F4D}" type="pres">
      <dgm:prSet presAssocID="{60D410B0-4241-48D8-9168-6191070B5DE7}" presName="sibTrans" presStyleCnt="0"/>
      <dgm:spPr/>
    </dgm:pt>
    <dgm:pt modelId="{66DC33EB-EE69-48DD-949F-9F65BCD4A6AF}" type="pres">
      <dgm:prSet presAssocID="{C4FA5562-D4D7-482F-8C48-378818F9C1BF}" presName="compNode" presStyleCnt="0"/>
      <dgm:spPr/>
    </dgm:pt>
    <dgm:pt modelId="{C5339938-9F25-48F8-9C71-4BD0B8F4E9BD}" type="pres">
      <dgm:prSet presAssocID="{C4FA5562-D4D7-482F-8C48-378818F9C1BF}" presName="bgRect" presStyleLbl="bgShp" presStyleIdx="2" presStyleCnt="6"/>
      <dgm:spPr/>
    </dgm:pt>
    <dgm:pt modelId="{B2DB047A-2FEA-476B-913E-CDBDEA3A0640}" type="pres">
      <dgm:prSet presAssocID="{C4FA5562-D4D7-482F-8C48-378818F9C1B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E34257C1-3948-45FE-A65B-72C643A8EE33}" type="pres">
      <dgm:prSet presAssocID="{C4FA5562-D4D7-482F-8C48-378818F9C1BF}" presName="spaceRect" presStyleCnt="0"/>
      <dgm:spPr/>
    </dgm:pt>
    <dgm:pt modelId="{348A2066-CC75-4BA1-A185-CB1D6F4B26EA}" type="pres">
      <dgm:prSet presAssocID="{C4FA5562-D4D7-482F-8C48-378818F9C1BF}" presName="parTx" presStyleLbl="revTx" presStyleIdx="2" presStyleCnt="6">
        <dgm:presLayoutVars>
          <dgm:chMax val="0"/>
          <dgm:chPref val="0"/>
        </dgm:presLayoutVars>
      </dgm:prSet>
      <dgm:spPr/>
    </dgm:pt>
    <dgm:pt modelId="{22EC0088-4E88-48C4-B5BA-96233F8FF688}" type="pres">
      <dgm:prSet presAssocID="{A519758D-C5A2-449A-94F6-1CD657753C3D}" presName="sibTrans" presStyleCnt="0"/>
      <dgm:spPr/>
    </dgm:pt>
    <dgm:pt modelId="{A22AA62F-B8DC-4CA9-B1E3-C92F47948415}" type="pres">
      <dgm:prSet presAssocID="{425EEAA4-8378-432E-91C5-C7D0FA9B0518}" presName="compNode" presStyleCnt="0"/>
      <dgm:spPr/>
    </dgm:pt>
    <dgm:pt modelId="{19F14EAA-ECEB-4DE9-B31D-A33821F37ACA}" type="pres">
      <dgm:prSet presAssocID="{425EEAA4-8378-432E-91C5-C7D0FA9B0518}" presName="bgRect" presStyleLbl="bgShp" presStyleIdx="3" presStyleCnt="6"/>
      <dgm:spPr/>
    </dgm:pt>
    <dgm:pt modelId="{FF5CF0A5-DBEE-45B6-9579-A0EBEA8C77F6}" type="pres">
      <dgm:prSet presAssocID="{425EEAA4-8378-432E-91C5-C7D0FA9B051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EE033F8B-F1A3-48C7-B34F-D5C11228C40A}" type="pres">
      <dgm:prSet presAssocID="{425EEAA4-8378-432E-91C5-C7D0FA9B0518}" presName="spaceRect" presStyleCnt="0"/>
      <dgm:spPr/>
    </dgm:pt>
    <dgm:pt modelId="{DDBB58EF-D353-43E0-AD07-FBC45C3AA2DF}" type="pres">
      <dgm:prSet presAssocID="{425EEAA4-8378-432E-91C5-C7D0FA9B0518}" presName="parTx" presStyleLbl="revTx" presStyleIdx="3" presStyleCnt="6">
        <dgm:presLayoutVars>
          <dgm:chMax val="0"/>
          <dgm:chPref val="0"/>
        </dgm:presLayoutVars>
      </dgm:prSet>
      <dgm:spPr/>
    </dgm:pt>
    <dgm:pt modelId="{2A908A17-4269-4D26-97D9-48DF8324E429}" type="pres">
      <dgm:prSet presAssocID="{309C1F97-DE42-4C07-9DE5-FFB7D77EDFDB}" presName="sibTrans" presStyleCnt="0"/>
      <dgm:spPr/>
    </dgm:pt>
    <dgm:pt modelId="{ACB693FF-F7F9-408B-9EC8-5EC15081D22D}" type="pres">
      <dgm:prSet presAssocID="{2DCB424E-97FA-425B-8B92-269B80DA1F3E}" presName="compNode" presStyleCnt="0"/>
      <dgm:spPr/>
    </dgm:pt>
    <dgm:pt modelId="{E0501A07-507F-44B8-B7C6-3C142496B130}" type="pres">
      <dgm:prSet presAssocID="{2DCB424E-97FA-425B-8B92-269B80DA1F3E}" presName="bgRect" presStyleLbl="bgShp" presStyleIdx="4" presStyleCnt="6"/>
      <dgm:spPr/>
    </dgm:pt>
    <dgm:pt modelId="{4BF999EC-EEE1-437E-9B09-F5315C20998E}" type="pres">
      <dgm:prSet presAssocID="{2DCB424E-97FA-425B-8B92-269B80DA1F3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432ED319-A5A6-4FD4-930A-E3DDBE1CE755}" type="pres">
      <dgm:prSet presAssocID="{2DCB424E-97FA-425B-8B92-269B80DA1F3E}" presName="spaceRect" presStyleCnt="0"/>
      <dgm:spPr/>
    </dgm:pt>
    <dgm:pt modelId="{6177E71D-5BF5-4063-8E5A-50678F40C029}" type="pres">
      <dgm:prSet presAssocID="{2DCB424E-97FA-425B-8B92-269B80DA1F3E}" presName="parTx" presStyleLbl="revTx" presStyleIdx="4" presStyleCnt="6">
        <dgm:presLayoutVars>
          <dgm:chMax val="0"/>
          <dgm:chPref val="0"/>
        </dgm:presLayoutVars>
      </dgm:prSet>
      <dgm:spPr/>
    </dgm:pt>
    <dgm:pt modelId="{9507352F-4832-43B4-9C85-3AFF62FE02D5}" type="pres">
      <dgm:prSet presAssocID="{54347C62-205B-41E1-94B2-4A72F728C628}" presName="sibTrans" presStyleCnt="0"/>
      <dgm:spPr/>
    </dgm:pt>
    <dgm:pt modelId="{CD015FE8-1651-43B3-973F-9C48DD59B2CD}" type="pres">
      <dgm:prSet presAssocID="{353ED630-5296-4BE9-B8DC-E98A16429603}" presName="compNode" presStyleCnt="0"/>
      <dgm:spPr/>
    </dgm:pt>
    <dgm:pt modelId="{1154FD94-ECE2-419E-AEA5-8BF8CE44C41B}" type="pres">
      <dgm:prSet presAssocID="{353ED630-5296-4BE9-B8DC-E98A16429603}" presName="bgRect" presStyleLbl="bgShp" presStyleIdx="5" presStyleCnt="6"/>
      <dgm:spPr/>
    </dgm:pt>
    <dgm:pt modelId="{AA86A89D-CB6A-48A5-96E8-E16E0E5CDEF9}" type="pres">
      <dgm:prSet presAssocID="{353ED630-5296-4BE9-B8DC-E98A1642960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CD1691A7-33F0-408B-B66D-5466CE4D203D}" type="pres">
      <dgm:prSet presAssocID="{353ED630-5296-4BE9-B8DC-E98A16429603}" presName="spaceRect" presStyleCnt="0"/>
      <dgm:spPr/>
    </dgm:pt>
    <dgm:pt modelId="{81C61AE6-F3FE-433C-A339-F28F0268B13E}" type="pres">
      <dgm:prSet presAssocID="{353ED630-5296-4BE9-B8DC-E98A1642960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1EE78401-E84D-4B83-A92E-34F91971CAB0}" type="presOf" srcId="{353ED630-5296-4BE9-B8DC-E98A16429603}" destId="{81C61AE6-F3FE-433C-A339-F28F0268B13E}" srcOrd="0" destOrd="0" presId="urn:microsoft.com/office/officeart/2018/2/layout/IconVerticalSolidList"/>
    <dgm:cxn modelId="{63130413-DDE2-4CF0-80D0-82D65C10CA7E}" type="presOf" srcId="{C4FA5562-D4D7-482F-8C48-378818F9C1BF}" destId="{348A2066-CC75-4BA1-A185-CB1D6F4B26EA}" srcOrd="0" destOrd="0" presId="urn:microsoft.com/office/officeart/2018/2/layout/IconVerticalSolidList"/>
    <dgm:cxn modelId="{66964D2E-C47B-4590-BB14-968B1612EC59}" srcId="{913A0C33-E361-4527-9A1C-AFE909EEBC5A}" destId="{1874C231-EF82-41B6-93F5-180E9E0B4BD6}" srcOrd="0" destOrd="0" parTransId="{CBA281BF-2F74-49F9-AFCE-48989703C6A6}" sibTransId="{02AFDC3F-F301-47F3-ACE6-6057003F7F2D}"/>
    <dgm:cxn modelId="{54B0FB38-CF6E-441A-9EAB-B2B516297158}" srcId="{913A0C33-E361-4527-9A1C-AFE909EEBC5A}" destId="{353ED630-5296-4BE9-B8DC-E98A16429603}" srcOrd="5" destOrd="0" parTransId="{D5D152E5-04C4-476A-9679-7EEFD1041BDF}" sibTransId="{1ECA3FE5-49EB-45B8-AF70-13ED4045C60F}"/>
    <dgm:cxn modelId="{F00F7E68-3E65-4ABB-BEB7-06FB3C01E307}" srcId="{913A0C33-E361-4527-9A1C-AFE909EEBC5A}" destId="{2DCB424E-97FA-425B-8B92-269B80DA1F3E}" srcOrd="4" destOrd="0" parTransId="{871EB979-03C8-4232-866B-B19FF6052BA2}" sibTransId="{54347C62-205B-41E1-94B2-4A72F728C628}"/>
    <dgm:cxn modelId="{A75F8269-5002-45E1-856A-7F9847C83132}" type="presOf" srcId="{425EEAA4-8378-432E-91C5-C7D0FA9B0518}" destId="{DDBB58EF-D353-43E0-AD07-FBC45C3AA2DF}" srcOrd="0" destOrd="0" presId="urn:microsoft.com/office/officeart/2018/2/layout/IconVerticalSolidList"/>
    <dgm:cxn modelId="{260E734C-54D8-4F8F-A7C7-6C1BFFECA092}" type="presOf" srcId="{1874C231-EF82-41B6-93F5-180E9E0B4BD6}" destId="{04FAFF1A-F3F7-4BD3-8180-E90D5BDFF619}" srcOrd="0" destOrd="0" presId="urn:microsoft.com/office/officeart/2018/2/layout/IconVerticalSolidList"/>
    <dgm:cxn modelId="{620F4B52-CD7A-4248-958A-3FD84BB46E9F}" srcId="{913A0C33-E361-4527-9A1C-AFE909EEBC5A}" destId="{425EEAA4-8378-432E-91C5-C7D0FA9B0518}" srcOrd="3" destOrd="0" parTransId="{774309D5-421E-4D65-84EC-870DB48D8A3F}" sibTransId="{309C1F97-DE42-4C07-9DE5-FFB7D77EDFDB}"/>
    <dgm:cxn modelId="{59CCA458-BE72-4F92-BA31-FFBEAF210C72}" type="presOf" srcId="{913A0C33-E361-4527-9A1C-AFE909EEBC5A}" destId="{A96FCAC7-46F5-4505-83F0-02388628D63F}" srcOrd="0" destOrd="0" presId="urn:microsoft.com/office/officeart/2018/2/layout/IconVerticalSolidList"/>
    <dgm:cxn modelId="{26DA7794-17C0-4485-B9F3-B69F080040C6}" type="presOf" srcId="{F078AE5A-DD8C-46CC-AA49-AC29F5A82B79}" destId="{D8E01AF7-08E4-48B7-A130-55491E6AE9E3}" srcOrd="0" destOrd="0" presId="urn:microsoft.com/office/officeart/2018/2/layout/IconVerticalSolidList"/>
    <dgm:cxn modelId="{9529889F-080E-46D8-B887-12E05DE01A8F}" srcId="{913A0C33-E361-4527-9A1C-AFE909EEBC5A}" destId="{F078AE5A-DD8C-46CC-AA49-AC29F5A82B79}" srcOrd="1" destOrd="0" parTransId="{213BAF2D-6010-496B-8530-59E4F045E0D9}" sibTransId="{60D410B0-4241-48D8-9168-6191070B5DE7}"/>
    <dgm:cxn modelId="{437082D7-9B10-417D-A6E4-57CEB7B1328E}" srcId="{913A0C33-E361-4527-9A1C-AFE909EEBC5A}" destId="{C4FA5562-D4D7-482F-8C48-378818F9C1BF}" srcOrd="2" destOrd="0" parTransId="{3DA3CD8A-A650-40DB-B2BF-17D6E8427A46}" sibTransId="{A519758D-C5A2-449A-94F6-1CD657753C3D}"/>
    <dgm:cxn modelId="{F67CABEE-88AD-4DE9-992E-914A04C1B021}" type="presOf" srcId="{2DCB424E-97FA-425B-8B92-269B80DA1F3E}" destId="{6177E71D-5BF5-4063-8E5A-50678F40C029}" srcOrd="0" destOrd="0" presId="urn:microsoft.com/office/officeart/2018/2/layout/IconVerticalSolidList"/>
    <dgm:cxn modelId="{F78481E1-C6A4-4D44-AF56-E29B6BD6AC75}" type="presParOf" srcId="{A96FCAC7-46F5-4505-83F0-02388628D63F}" destId="{62467E06-9B56-4888-89AA-23434922BE5A}" srcOrd="0" destOrd="0" presId="urn:microsoft.com/office/officeart/2018/2/layout/IconVerticalSolidList"/>
    <dgm:cxn modelId="{6DE5C8B7-D933-4190-A8EE-2089FFE2C5A0}" type="presParOf" srcId="{62467E06-9B56-4888-89AA-23434922BE5A}" destId="{E2275008-395C-4454-AB73-4CC697D8BF07}" srcOrd="0" destOrd="0" presId="urn:microsoft.com/office/officeart/2018/2/layout/IconVerticalSolidList"/>
    <dgm:cxn modelId="{1E9CAAD0-1CF7-4647-8105-29032011CBA0}" type="presParOf" srcId="{62467E06-9B56-4888-89AA-23434922BE5A}" destId="{AAFB9FED-C438-4DD4-8A81-B3ED6FC2DD53}" srcOrd="1" destOrd="0" presId="urn:microsoft.com/office/officeart/2018/2/layout/IconVerticalSolidList"/>
    <dgm:cxn modelId="{5B1A743C-93B0-4CD6-A78B-BD55B8E320C0}" type="presParOf" srcId="{62467E06-9B56-4888-89AA-23434922BE5A}" destId="{31941EA7-99AC-43A0-B93E-6A83B0F327D0}" srcOrd="2" destOrd="0" presId="urn:microsoft.com/office/officeart/2018/2/layout/IconVerticalSolidList"/>
    <dgm:cxn modelId="{17653A9B-5F9B-4B81-A06A-B1B344E6B399}" type="presParOf" srcId="{62467E06-9B56-4888-89AA-23434922BE5A}" destId="{04FAFF1A-F3F7-4BD3-8180-E90D5BDFF619}" srcOrd="3" destOrd="0" presId="urn:microsoft.com/office/officeart/2018/2/layout/IconVerticalSolidList"/>
    <dgm:cxn modelId="{C1391E96-8580-49E6-A09E-81EEC9BCCE8F}" type="presParOf" srcId="{A96FCAC7-46F5-4505-83F0-02388628D63F}" destId="{D61CF0F5-9920-4532-BA74-0F032EE3649D}" srcOrd="1" destOrd="0" presId="urn:microsoft.com/office/officeart/2018/2/layout/IconVerticalSolidList"/>
    <dgm:cxn modelId="{31B9ACB6-EC9E-4F3B-8B04-DB9836D7BA2E}" type="presParOf" srcId="{A96FCAC7-46F5-4505-83F0-02388628D63F}" destId="{F412B9F8-7F0A-4074-8ECA-55AC3A3DFA90}" srcOrd="2" destOrd="0" presId="urn:microsoft.com/office/officeart/2018/2/layout/IconVerticalSolidList"/>
    <dgm:cxn modelId="{E54F08A3-028B-4F31-A8B4-BB194F781B8D}" type="presParOf" srcId="{F412B9F8-7F0A-4074-8ECA-55AC3A3DFA90}" destId="{28D738DE-23BF-4358-BC80-0B217F383911}" srcOrd="0" destOrd="0" presId="urn:microsoft.com/office/officeart/2018/2/layout/IconVerticalSolidList"/>
    <dgm:cxn modelId="{AE84FB84-B5DE-4994-A42A-2280328E2911}" type="presParOf" srcId="{F412B9F8-7F0A-4074-8ECA-55AC3A3DFA90}" destId="{7AD6C220-73AC-445C-BF9D-6DF26C417B3D}" srcOrd="1" destOrd="0" presId="urn:microsoft.com/office/officeart/2018/2/layout/IconVerticalSolidList"/>
    <dgm:cxn modelId="{681CA75F-A467-4636-A72F-1236BF39F341}" type="presParOf" srcId="{F412B9F8-7F0A-4074-8ECA-55AC3A3DFA90}" destId="{C4DC2522-1901-4AB8-865D-915DB543E480}" srcOrd="2" destOrd="0" presId="urn:microsoft.com/office/officeart/2018/2/layout/IconVerticalSolidList"/>
    <dgm:cxn modelId="{90F874B2-879B-4EBF-9630-94F07C19BD49}" type="presParOf" srcId="{F412B9F8-7F0A-4074-8ECA-55AC3A3DFA90}" destId="{D8E01AF7-08E4-48B7-A130-55491E6AE9E3}" srcOrd="3" destOrd="0" presId="urn:microsoft.com/office/officeart/2018/2/layout/IconVerticalSolidList"/>
    <dgm:cxn modelId="{E422DF65-D0B1-4709-9256-A86C024AFDAF}" type="presParOf" srcId="{A96FCAC7-46F5-4505-83F0-02388628D63F}" destId="{AC2FED8E-DFD9-4251-8F6E-3F132E2B5F4D}" srcOrd="3" destOrd="0" presId="urn:microsoft.com/office/officeart/2018/2/layout/IconVerticalSolidList"/>
    <dgm:cxn modelId="{32B84F7C-63CD-4182-9CC6-C5D591B9A3D5}" type="presParOf" srcId="{A96FCAC7-46F5-4505-83F0-02388628D63F}" destId="{66DC33EB-EE69-48DD-949F-9F65BCD4A6AF}" srcOrd="4" destOrd="0" presId="urn:microsoft.com/office/officeart/2018/2/layout/IconVerticalSolidList"/>
    <dgm:cxn modelId="{4DE21DBF-F704-412E-89AE-204AADF62423}" type="presParOf" srcId="{66DC33EB-EE69-48DD-949F-9F65BCD4A6AF}" destId="{C5339938-9F25-48F8-9C71-4BD0B8F4E9BD}" srcOrd="0" destOrd="0" presId="urn:microsoft.com/office/officeart/2018/2/layout/IconVerticalSolidList"/>
    <dgm:cxn modelId="{27C40E5A-9225-428A-BD36-99CAEBF6A9A9}" type="presParOf" srcId="{66DC33EB-EE69-48DD-949F-9F65BCD4A6AF}" destId="{B2DB047A-2FEA-476B-913E-CDBDEA3A0640}" srcOrd="1" destOrd="0" presId="urn:microsoft.com/office/officeart/2018/2/layout/IconVerticalSolidList"/>
    <dgm:cxn modelId="{9BB03FC6-B11C-4AD8-A73D-204EB2797F9F}" type="presParOf" srcId="{66DC33EB-EE69-48DD-949F-9F65BCD4A6AF}" destId="{E34257C1-3948-45FE-A65B-72C643A8EE33}" srcOrd="2" destOrd="0" presId="urn:microsoft.com/office/officeart/2018/2/layout/IconVerticalSolidList"/>
    <dgm:cxn modelId="{5DF5F18A-9F10-44C6-B293-1C2F6D3B9DBA}" type="presParOf" srcId="{66DC33EB-EE69-48DD-949F-9F65BCD4A6AF}" destId="{348A2066-CC75-4BA1-A185-CB1D6F4B26EA}" srcOrd="3" destOrd="0" presId="urn:microsoft.com/office/officeart/2018/2/layout/IconVerticalSolidList"/>
    <dgm:cxn modelId="{6A52729B-BEA6-449C-9AAD-C8F74F2C9A0F}" type="presParOf" srcId="{A96FCAC7-46F5-4505-83F0-02388628D63F}" destId="{22EC0088-4E88-48C4-B5BA-96233F8FF688}" srcOrd="5" destOrd="0" presId="urn:microsoft.com/office/officeart/2018/2/layout/IconVerticalSolidList"/>
    <dgm:cxn modelId="{07CD2EA9-4EAA-4035-9489-647A3C176ED0}" type="presParOf" srcId="{A96FCAC7-46F5-4505-83F0-02388628D63F}" destId="{A22AA62F-B8DC-4CA9-B1E3-C92F47948415}" srcOrd="6" destOrd="0" presId="urn:microsoft.com/office/officeart/2018/2/layout/IconVerticalSolidList"/>
    <dgm:cxn modelId="{6277E4D0-3061-487A-AD48-583BF1B80589}" type="presParOf" srcId="{A22AA62F-B8DC-4CA9-B1E3-C92F47948415}" destId="{19F14EAA-ECEB-4DE9-B31D-A33821F37ACA}" srcOrd="0" destOrd="0" presId="urn:microsoft.com/office/officeart/2018/2/layout/IconVerticalSolidList"/>
    <dgm:cxn modelId="{6BF0EB4B-728F-43EA-99E0-124F80AF1158}" type="presParOf" srcId="{A22AA62F-B8DC-4CA9-B1E3-C92F47948415}" destId="{FF5CF0A5-DBEE-45B6-9579-A0EBEA8C77F6}" srcOrd="1" destOrd="0" presId="urn:microsoft.com/office/officeart/2018/2/layout/IconVerticalSolidList"/>
    <dgm:cxn modelId="{AD775823-474E-45FF-B2B8-9B93EAC0FA95}" type="presParOf" srcId="{A22AA62F-B8DC-4CA9-B1E3-C92F47948415}" destId="{EE033F8B-F1A3-48C7-B34F-D5C11228C40A}" srcOrd="2" destOrd="0" presId="urn:microsoft.com/office/officeart/2018/2/layout/IconVerticalSolidList"/>
    <dgm:cxn modelId="{93BD943A-3DCD-4007-A686-267737E78FF1}" type="presParOf" srcId="{A22AA62F-B8DC-4CA9-B1E3-C92F47948415}" destId="{DDBB58EF-D353-43E0-AD07-FBC45C3AA2DF}" srcOrd="3" destOrd="0" presId="urn:microsoft.com/office/officeart/2018/2/layout/IconVerticalSolidList"/>
    <dgm:cxn modelId="{C73CC4DC-F137-427D-99E2-811737112714}" type="presParOf" srcId="{A96FCAC7-46F5-4505-83F0-02388628D63F}" destId="{2A908A17-4269-4D26-97D9-48DF8324E429}" srcOrd="7" destOrd="0" presId="urn:microsoft.com/office/officeart/2018/2/layout/IconVerticalSolidList"/>
    <dgm:cxn modelId="{04934FF2-EF0F-44F7-A659-3921E9F604EA}" type="presParOf" srcId="{A96FCAC7-46F5-4505-83F0-02388628D63F}" destId="{ACB693FF-F7F9-408B-9EC8-5EC15081D22D}" srcOrd="8" destOrd="0" presId="urn:microsoft.com/office/officeart/2018/2/layout/IconVerticalSolidList"/>
    <dgm:cxn modelId="{61F8307B-D871-4E17-91B2-EA654BFEA8FF}" type="presParOf" srcId="{ACB693FF-F7F9-408B-9EC8-5EC15081D22D}" destId="{E0501A07-507F-44B8-B7C6-3C142496B130}" srcOrd="0" destOrd="0" presId="urn:microsoft.com/office/officeart/2018/2/layout/IconVerticalSolidList"/>
    <dgm:cxn modelId="{76847771-178D-4AC4-BC1C-8F3F4AAA492E}" type="presParOf" srcId="{ACB693FF-F7F9-408B-9EC8-5EC15081D22D}" destId="{4BF999EC-EEE1-437E-9B09-F5315C20998E}" srcOrd="1" destOrd="0" presId="urn:microsoft.com/office/officeart/2018/2/layout/IconVerticalSolidList"/>
    <dgm:cxn modelId="{F24D9060-3B39-4FD5-9E5D-6D499DFC2737}" type="presParOf" srcId="{ACB693FF-F7F9-408B-9EC8-5EC15081D22D}" destId="{432ED319-A5A6-4FD4-930A-E3DDBE1CE755}" srcOrd="2" destOrd="0" presId="urn:microsoft.com/office/officeart/2018/2/layout/IconVerticalSolidList"/>
    <dgm:cxn modelId="{BB23960D-E8F9-43C9-96B7-6B4AE3D16429}" type="presParOf" srcId="{ACB693FF-F7F9-408B-9EC8-5EC15081D22D}" destId="{6177E71D-5BF5-4063-8E5A-50678F40C029}" srcOrd="3" destOrd="0" presId="urn:microsoft.com/office/officeart/2018/2/layout/IconVerticalSolidList"/>
    <dgm:cxn modelId="{F5AA638B-F711-414D-B00F-47C9031432A0}" type="presParOf" srcId="{A96FCAC7-46F5-4505-83F0-02388628D63F}" destId="{9507352F-4832-43B4-9C85-3AFF62FE02D5}" srcOrd="9" destOrd="0" presId="urn:microsoft.com/office/officeart/2018/2/layout/IconVerticalSolidList"/>
    <dgm:cxn modelId="{E67CB355-3EA4-470D-BAAF-14491BDB8D93}" type="presParOf" srcId="{A96FCAC7-46F5-4505-83F0-02388628D63F}" destId="{CD015FE8-1651-43B3-973F-9C48DD59B2CD}" srcOrd="10" destOrd="0" presId="urn:microsoft.com/office/officeart/2018/2/layout/IconVerticalSolidList"/>
    <dgm:cxn modelId="{F176223F-1A14-4EFE-B7B8-472D6ED05D84}" type="presParOf" srcId="{CD015FE8-1651-43B3-973F-9C48DD59B2CD}" destId="{1154FD94-ECE2-419E-AEA5-8BF8CE44C41B}" srcOrd="0" destOrd="0" presId="urn:microsoft.com/office/officeart/2018/2/layout/IconVerticalSolidList"/>
    <dgm:cxn modelId="{2D39F7ED-F92F-48A2-8316-CD02E33BECF3}" type="presParOf" srcId="{CD015FE8-1651-43B3-973F-9C48DD59B2CD}" destId="{AA86A89D-CB6A-48A5-96E8-E16E0E5CDEF9}" srcOrd="1" destOrd="0" presId="urn:microsoft.com/office/officeart/2018/2/layout/IconVerticalSolidList"/>
    <dgm:cxn modelId="{A817289B-F8C2-448B-98CD-4B7B68F207E9}" type="presParOf" srcId="{CD015FE8-1651-43B3-973F-9C48DD59B2CD}" destId="{CD1691A7-33F0-408B-B66D-5466CE4D203D}" srcOrd="2" destOrd="0" presId="urn:microsoft.com/office/officeart/2018/2/layout/IconVerticalSolidList"/>
    <dgm:cxn modelId="{63383EAC-C2F0-457E-ACC1-EE7F92096BD7}" type="presParOf" srcId="{CD015FE8-1651-43B3-973F-9C48DD59B2CD}" destId="{81C61AE6-F3FE-433C-A339-F28F0268B1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FCF56F-5650-44F2-BE0E-C3BBF55B29D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0673ED-22C7-4069-8613-18EED262D0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State: This notation is used to represent a state at which the process is.</a:t>
          </a:r>
        </a:p>
      </dgm:t>
    </dgm:pt>
    <dgm:pt modelId="{C395EF7A-EC40-4FD8-B5A9-998F5D59FD36}" type="parTrans" cxnId="{8E9F1102-6BB5-4A4F-9014-91E9C0722B87}">
      <dgm:prSet/>
      <dgm:spPr/>
      <dgm:t>
        <a:bodyPr/>
        <a:lstStyle/>
        <a:p>
          <a:endParaRPr lang="en-US"/>
        </a:p>
      </dgm:t>
    </dgm:pt>
    <dgm:pt modelId="{0871963B-4DBF-4717-8780-A1523D4F97EF}" type="sibTrans" cxnId="{8E9F1102-6BB5-4A4F-9014-91E9C0722B87}">
      <dgm:prSet/>
      <dgm:spPr/>
      <dgm:t>
        <a:bodyPr/>
        <a:lstStyle/>
        <a:p>
          <a:endParaRPr lang="en-US"/>
        </a:p>
      </dgm:t>
    </dgm:pt>
    <dgm:pt modelId="{C999A8F3-D25D-426D-BC03-E91DD97FFE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Transition: This arrow is called transition that is used to show flow of states.</a:t>
          </a:r>
        </a:p>
      </dgm:t>
    </dgm:pt>
    <dgm:pt modelId="{3587DB61-D542-4B09-877F-B4BC50B372FA}" type="parTrans" cxnId="{3BB8DAED-D3F1-4EB0-9EFB-7B07DE0AF1B8}">
      <dgm:prSet/>
      <dgm:spPr/>
      <dgm:t>
        <a:bodyPr/>
        <a:lstStyle/>
        <a:p>
          <a:endParaRPr lang="en-US"/>
        </a:p>
      </dgm:t>
    </dgm:pt>
    <dgm:pt modelId="{35684B73-11F6-48B5-84BA-8EB58244B17D}" type="sibTrans" cxnId="{3BB8DAED-D3F1-4EB0-9EFB-7B07DE0AF1B8}">
      <dgm:prSet/>
      <dgm:spPr/>
      <dgm:t>
        <a:bodyPr/>
        <a:lstStyle/>
        <a:p>
          <a:endParaRPr lang="en-US"/>
        </a:p>
      </dgm:t>
    </dgm:pt>
    <dgm:pt modelId="{53F7755F-CC0D-413A-864A-3938C5226E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Decision node: This is used when we need to decide next state based on the answer of yes/no.</a:t>
          </a:r>
        </a:p>
      </dgm:t>
    </dgm:pt>
    <dgm:pt modelId="{CF0B582B-6FB7-4504-B892-1FA2E9EF48AE}" type="parTrans" cxnId="{1038105A-BFB4-42E2-84E0-7261FCA8DB55}">
      <dgm:prSet/>
      <dgm:spPr/>
      <dgm:t>
        <a:bodyPr/>
        <a:lstStyle/>
        <a:p>
          <a:endParaRPr lang="en-US"/>
        </a:p>
      </dgm:t>
    </dgm:pt>
    <dgm:pt modelId="{3D738E74-F417-48B7-BA0F-D9F722A1BDFD}" type="sibTrans" cxnId="{1038105A-BFB4-42E2-84E0-7261FCA8DB55}">
      <dgm:prSet/>
      <dgm:spPr/>
      <dgm:t>
        <a:bodyPr/>
        <a:lstStyle/>
        <a:p>
          <a:endParaRPr lang="en-US"/>
        </a:p>
      </dgm:t>
    </dgm:pt>
    <dgm:pt modelId="{7DD4FB97-66EA-4E1F-894F-B22DFA2BC6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Fork: This notation used when a single flow splits into 2 different flows.</a:t>
          </a:r>
        </a:p>
      </dgm:t>
    </dgm:pt>
    <dgm:pt modelId="{EB641B5E-0B88-4485-BF62-43C63F49876E}" type="parTrans" cxnId="{164C9EF1-4232-486D-87B6-CC21793FF1C4}">
      <dgm:prSet/>
      <dgm:spPr/>
      <dgm:t>
        <a:bodyPr/>
        <a:lstStyle/>
        <a:p>
          <a:endParaRPr lang="en-US"/>
        </a:p>
      </dgm:t>
    </dgm:pt>
    <dgm:pt modelId="{D13FB324-EA35-48CF-8821-2AB5E4947D50}" type="sibTrans" cxnId="{164C9EF1-4232-486D-87B6-CC21793FF1C4}">
      <dgm:prSet/>
      <dgm:spPr/>
      <dgm:t>
        <a:bodyPr/>
        <a:lstStyle/>
        <a:p>
          <a:endParaRPr lang="en-US"/>
        </a:p>
      </dgm:t>
    </dgm:pt>
    <dgm:pt modelId="{CD7126FB-608A-4C88-9A36-24539E53DC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Join: This is used when two different flows merge.</a:t>
          </a:r>
        </a:p>
      </dgm:t>
    </dgm:pt>
    <dgm:pt modelId="{2C36CD62-334A-4800-9B73-DD160EA6E559}" type="parTrans" cxnId="{75EBB433-1F14-4CD3-9AF7-F459C8F31352}">
      <dgm:prSet/>
      <dgm:spPr/>
      <dgm:t>
        <a:bodyPr/>
        <a:lstStyle/>
        <a:p>
          <a:endParaRPr lang="en-US"/>
        </a:p>
      </dgm:t>
    </dgm:pt>
    <dgm:pt modelId="{BADCF856-95DE-46F1-ABDB-B017E8980072}" type="sibTrans" cxnId="{75EBB433-1F14-4CD3-9AF7-F459C8F31352}">
      <dgm:prSet/>
      <dgm:spPr/>
      <dgm:t>
        <a:bodyPr/>
        <a:lstStyle/>
        <a:p>
          <a:endParaRPr lang="en-US"/>
        </a:p>
      </dgm:t>
    </dgm:pt>
    <dgm:pt modelId="{D8191CB6-0340-4CDA-8F01-4AB6009190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Initial node: This shows begin of the task/process.</a:t>
          </a:r>
        </a:p>
      </dgm:t>
    </dgm:pt>
    <dgm:pt modelId="{CBB66B33-592F-485B-8B5E-85FBD9F49CAB}" type="parTrans" cxnId="{9858C920-F75B-48E9-8CBE-138EAC9F50B6}">
      <dgm:prSet/>
      <dgm:spPr/>
      <dgm:t>
        <a:bodyPr/>
        <a:lstStyle/>
        <a:p>
          <a:endParaRPr lang="en-US"/>
        </a:p>
      </dgm:t>
    </dgm:pt>
    <dgm:pt modelId="{E358A554-3D65-415E-8CB7-44812B936175}" type="sibTrans" cxnId="{9858C920-F75B-48E9-8CBE-138EAC9F50B6}">
      <dgm:prSet/>
      <dgm:spPr/>
      <dgm:t>
        <a:bodyPr/>
        <a:lstStyle/>
        <a:p>
          <a:endParaRPr lang="en-US"/>
        </a:p>
      </dgm:t>
    </dgm:pt>
    <dgm:pt modelId="{1FC799F5-7915-406F-8054-08C214A5C1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Final node: This shows the completion/termination of process/task.</a:t>
          </a:r>
        </a:p>
      </dgm:t>
    </dgm:pt>
    <dgm:pt modelId="{BCF007E0-BB51-41BF-946A-895E433C0031}" type="parTrans" cxnId="{4C149C27-984D-40AA-B1F6-5F561965935A}">
      <dgm:prSet/>
      <dgm:spPr/>
      <dgm:t>
        <a:bodyPr/>
        <a:lstStyle/>
        <a:p>
          <a:endParaRPr lang="en-US"/>
        </a:p>
      </dgm:t>
    </dgm:pt>
    <dgm:pt modelId="{3042D06E-7495-410A-BE3E-27A6D39E75BF}" type="sibTrans" cxnId="{4C149C27-984D-40AA-B1F6-5F561965935A}">
      <dgm:prSet/>
      <dgm:spPr/>
      <dgm:t>
        <a:bodyPr/>
        <a:lstStyle/>
        <a:p>
          <a:endParaRPr lang="en-US"/>
        </a:p>
      </dgm:t>
    </dgm:pt>
    <dgm:pt modelId="{D40BB800-5E32-4675-8DE8-E7E84CBF32A5}" type="pres">
      <dgm:prSet presAssocID="{C5FCF56F-5650-44F2-BE0E-C3BBF55B29D0}" presName="root" presStyleCnt="0">
        <dgm:presLayoutVars>
          <dgm:dir/>
          <dgm:resizeHandles val="exact"/>
        </dgm:presLayoutVars>
      </dgm:prSet>
      <dgm:spPr/>
    </dgm:pt>
    <dgm:pt modelId="{91856B92-9737-4422-89BE-67B4F64279D9}" type="pres">
      <dgm:prSet presAssocID="{0A0673ED-22C7-4069-8613-18EED262D093}" presName="compNode" presStyleCnt="0"/>
      <dgm:spPr/>
    </dgm:pt>
    <dgm:pt modelId="{150760D1-12B7-4192-9D17-4BF8B42BDA94}" type="pres">
      <dgm:prSet presAssocID="{0A0673ED-22C7-4069-8613-18EED262D09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3EF93693-7A33-42F5-8C3B-C343CA21490D}" type="pres">
      <dgm:prSet presAssocID="{0A0673ED-22C7-4069-8613-18EED262D093}" presName="spaceRect" presStyleCnt="0"/>
      <dgm:spPr/>
    </dgm:pt>
    <dgm:pt modelId="{5C5E6B55-57AA-45B5-B942-1001E8277812}" type="pres">
      <dgm:prSet presAssocID="{0A0673ED-22C7-4069-8613-18EED262D093}" presName="textRect" presStyleLbl="revTx" presStyleIdx="0" presStyleCnt="7">
        <dgm:presLayoutVars>
          <dgm:chMax val="1"/>
          <dgm:chPref val="1"/>
        </dgm:presLayoutVars>
      </dgm:prSet>
      <dgm:spPr/>
    </dgm:pt>
    <dgm:pt modelId="{C98D21CC-7C33-4578-9978-4F4F997E4DF6}" type="pres">
      <dgm:prSet presAssocID="{0871963B-4DBF-4717-8780-A1523D4F97EF}" presName="sibTrans" presStyleCnt="0"/>
      <dgm:spPr/>
    </dgm:pt>
    <dgm:pt modelId="{259B3D62-D4FE-4893-9FA2-9B4B3FA70131}" type="pres">
      <dgm:prSet presAssocID="{C999A8F3-D25D-426D-BC03-E91DD97FFE1A}" presName="compNode" presStyleCnt="0"/>
      <dgm:spPr/>
    </dgm:pt>
    <dgm:pt modelId="{4CD341AD-F940-4207-8B79-19257AADB284}" type="pres">
      <dgm:prSet presAssocID="{C999A8F3-D25D-426D-BC03-E91DD97FFE1A}" presName="iconRect" presStyleLbl="node1" presStyleIdx="1" presStyleCnt="7" custScaleX="33510" custScaleY="5441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 with Left Arrow"/>
        </a:ext>
      </dgm:extLst>
    </dgm:pt>
    <dgm:pt modelId="{3AFF81AE-4982-4432-846C-1A88756064D3}" type="pres">
      <dgm:prSet presAssocID="{C999A8F3-D25D-426D-BC03-E91DD97FFE1A}" presName="spaceRect" presStyleCnt="0"/>
      <dgm:spPr/>
    </dgm:pt>
    <dgm:pt modelId="{96D8C874-6E62-48D4-A8F9-301CE5F938E4}" type="pres">
      <dgm:prSet presAssocID="{C999A8F3-D25D-426D-BC03-E91DD97FFE1A}" presName="textRect" presStyleLbl="revTx" presStyleIdx="1" presStyleCnt="7">
        <dgm:presLayoutVars>
          <dgm:chMax val="1"/>
          <dgm:chPref val="1"/>
        </dgm:presLayoutVars>
      </dgm:prSet>
      <dgm:spPr/>
    </dgm:pt>
    <dgm:pt modelId="{6BB1AA1F-1ADD-4918-BC14-9CD8B666CDAB}" type="pres">
      <dgm:prSet presAssocID="{35684B73-11F6-48B5-84BA-8EB58244B17D}" presName="sibTrans" presStyleCnt="0"/>
      <dgm:spPr/>
    </dgm:pt>
    <dgm:pt modelId="{98B27193-FCE7-43ED-B2ED-5565F73FE513}" type="pres">
      <dgm:prSet presAssocID="{53F7755F-CC0D-413A-864A-3938C5226EFF}" presName="compNode" presStyleCnt="0"/>
      <dgm:spPr/>
    </dgm:pt>
    <dgm:pt modelId="{85E83B12-2A04-4E90-8EDE-F914B28A2BD5}" type="pres">
      <dgm:prSet presAssocID="{53F7755F-CC0D-413A-864A-3938C5226EFF}" presName="iconRect" presStyleLbl="node1" presStyleIdx="2" presStyleCnt="7" custScaleX="46681" custScaleY="3671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91ACC513-A749-415B-84B6-CCA0C0912858}" type="pres">
      <dgm:prSet presAssocID="{53F7755F-CC0D-413A-864A-3938C5226EFF}" presName="spaceRect" presStyleCnt="0"/>
      <dgm:spPr/>
    </dgm:pt>
    <dgm:pt modelId="{71556FEF-8881-4382-879D-ACF31D547B09}" type="pres">
      <dgm:prSet presAssocID="{53F7755F-CC0D-413A-864A-3938C5226EFF}" presName="textRect" presStyleLbl="revTx" presStyleIdx="2" presStyleCnt="7">
        <dgm:presLayoutVars>
          <dgm:chMax val="1"/>
          <dgm:chPref val="1"/>
        </dgm:presLayoutVars>
      </dgm:prSet>
      <dgm:spPr/>
    </dgm:pt>
    <dgm:pt modelId="{62FAF228-DBF5-4BFB-83A2-0ACC76081885}" type="pres">
      <dgm:prSet presAssocID="{3D738E74-F417-48B7-BA0F-D9F722A1BDFD}" presName="sibTrans" presStyleCnt="0"/>
      <dgm:spPr/>
    </dgm:pt>
    <dgm:pt modelId="{24E6FF46-66C1-42E4-AFC3-698032A5789A}" type="pres">
      <dgm:prSet presAssocID="{7DD4FB97-66EA-4E1F-894F-B22DFA2BC6CB}" presName="compNode" presStyleCnt="0"/>
      <dgm:spPr/>
    </dgm:pt>
    <dgm:pt modelId="{DB88C3D3-2995-4489-869B-54409738EA16}" type="pres">
      <dgm:prSet presAssocID="{7DD4FB97-66EA-4E1F-894F-B22DFA2BC6CB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k"/>
        </a:ext>
      </dgm:extLst>
    </dgm:pt>
    <dgm:pt modelId="{47F3CB20-9DA5-408B-B430-124FE9D4B8F9}" type="pres">
      <dgm:prSet presAssocID="{7DD4FB97-66EA-4E1F-894F-B22DFA2BC6CB}" presName="spaceRect" presStyleCnt="0"/>
      <dgm:spPr/>
    </dgm:pt>
    <dgm:pt modelId="{783D59F7-B6F8-43AF-8F94-30D8FF02BF94}" type="pres">
      <dgm:prSet presAssocID="{7DD4FB97-66EA-4E1F-894F-B22DFA2BC6CB}" presName="textRect" presStyleLbl="revTx" presStyleIdx="3" presStyleCnt="7">
        <dgm:presLayoutVars>
          <dgm:chMax val="1"/>
          <dgm:chPref val="1"/>
        </dgm:presLayoutVars>
      </dgm:prSet>
      <dgm:spPr/>
    </dgm:pt>
    <dgm:pt modelId="{511F7F62-4C71-420F-A9F1-ABF6FE4908D7}" type="pres">
      <dgm:prSet presAssocID="{D13FB324-EA35-48CF-8821-2AB5E4947D50}" presName="sibTrans" presStyleCnt="0"/>
      <dgm:spPr/>
    </dgm:pt>
    <dgm:pt modelId="{D723B426-99B5-4520-8CB2-BFACEBBD8D1E}" type="pres">
      <dgm:prSet presAssocID="{CD7126FB-608A-4C88-9A36-24539E53DC63}" presName="compNode" presStyleCnt="0"/>
      <dgm:spPr/>
    </dgm:pt>
    <dgm:pt modelId="{1EFDABB1-D83C-4FCE-A169-27AF8E784282}" type="pres">
      <dgm:prSet presAssocID="{CD7126FB-608A-4C88-9A36-24539E53DC6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s with Lines"/>
        </a:ext>
      </dgm:extLst>
    </dgm:pt>
    <dgm:pt modelId="{F34BEDCC-F728-4F3C-B491-96F2DA6C4226}" type="pres">
      <dgm:prSet presAssocID="{CD7126FB-608A-4C88-9A36-24539E53DC63}" presName="spaceRect" presStyleCnt="0"/>
      <dgm:spPr/>
    </dgm:pt>
    <dgm:pt modelId="{B227AA0F-CC54-4514-9297-9FFAAA0326DD}" type="pres">
      <dgm:prSet presAssocID="{CD7126FB-608A-4C88-9A36-24539E53DC63}" presName="textRect" presStyleLbl="revTx" presStyleIdx="4" presStyleCnt="7">
        <dgm:presLayoutVars>
          <dgm:chMax val="1"/>
          <dgm:chPref val="1"/>
        </dgm:presLayoutVars>
      </dgm:prSet>
      <dgm:spPr/>
    </dgm:pt>
    <dgm:pt modelId="{22F45150-C32D-4718-B1EB-4DD0E884FF04}" type="pres">
      <dgm:prSet presAssocID="{BADCF856-95DE-46F1-ABDB-B017E8980072}" presName="sibTrans" presStyleCnt="0"/>
      <dgm:spPr/>
    </dgm:pt>
    <dgm:pt modelId="{F3CA2C66-E642-499F-91A1-881271229A3A}" type="pres">
      <dgm:prSet presAssocID="{D8191CB6-0340-4CDA-8F01-4AB6009190F5}" presName="compNode" presStyleCnt="0"/>
      <dgm:spPr/>
    </dgm:pt>
    <dgm:pt modelId="{2D8AA049-43DC-4CB1-BABB-D8D93CECA297}" type="pres">
      <dgm:prSet presAssocID="{D8191CB6-0340-4CDA-8F01-4AB6009190F5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923C88B5-3453-4A25-93C3-9A5686895707}" type="pres">
      <dgm:prSet presAssocID="{D8191CB6-0340-4CDA-8F01-4AB6009190F5}" presName="spaceRect" presStyleCnt="0"/>
      <dgm:spPr/>
    </dgm:pt>
    <dgm:pt modelId="{C5F6EC55-4A2D-45E5-9BA9-2C4BDC1C0053}" type="pres">
      <dgm:prSet presAssocID="{D8191CB6-0340-4CDA-8F01-4AB6009190F5}" presName="textRect" presStyleLbl="revTx" presStyleIdx="5" presStyleCnt="7">
        <dgm:presLayoutVars>
          <dgm:chMax val="1"/>
          <dgm:chPref val="1"/>
        </dgm:presLayoutVars>
      </dgm:prSet>
      <dgm:spPr/>
    </dgm:pt>
    <dgm:pt modelId="{650B4D58-DCF0-45AA-B146-69662AF0A86B}" type="pres">
      <dgm:prSet presAssocID="{E358A554-3D65-415E-8CB7-44812B936175}" presName="sibTrans" presStyleCnt="0"/>
      <dgm:spPr/>
    </dgm:pt>
    <dgm:pt modelId="{C2CFD4A5-9A6A-4208-81EC-93527B157E84}" type="pres">
      <dgm:prSet presAssocID="{1FC799F5-7915-406F-8054-08C214A5C1A2}" presName="compNode" presStyleCnt="0"/>
      <dgm:spPr/>
    </dgm:pt>
    <dgm:pt modelId="{B3B79DC9-EE2A-4730-8519-51AA94E3F3AC}" type="pres">
      <dgm:prSet presAssocID="{1FC799F5-7915-406F-8054-08C214A5C1A2}" presName="iconRect" presStyleLbl="node1" presStyleIdx="6" presStyleCnt="7" custScaleY="7575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AE8ADBA6-91AA-49A8-81CC-D7EF3B752866}" type="pres">
      <dgm:prSet presAssocID="{1FC799F5-7915-406F-8054-08C214A5C1A2}" presName="spaceRect" presStyleCnt="0"/>
      <dgm:spPr/>
    </dgm:pt>
    <dgm:pt modelId="{6A1E31EB-7445-4E33-901C-1E6043C3D451}" type="pres">
      <dgm:prSet presAssocID="{1FC799F5-7915-406F-8054-08C214A5C1A2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8E9F1102-6BB5-4A4F-9014-91E9C0722B87}" srcId="{C5FCF56F-5650-44F2-BE0E-C3BBF55B29D0}" destId="{0A0673ED-22C7-4069-8613-18EED262D093}" srcOrd="0" destOrd="0" parTransId="{C395EF7A-EC40-4FD8-B5A9-998F5D59FD36}" sibTransId="{0871963B-4DBF-4717-8780-A1523D4F97EF}"/>
    <dgm:cxn modelId="{9858C920-F75B-48E9-8CBE-138EAC9F50B6}" srcId="{C5FCF56F-5650-44F2-BE0E-C3BBF55B29D0}" destId="{D8191CB6-0340-4CDA-8F01-4AB6009190F5}" srcOrd="5" destOrd="0" parTransId="{CBB66B33-592F-485B-8B5E-85FBD9F49CAB}" sibTransId="{E358A554-3D65-415E-8CB7-44812B936175}"/>
    <dgm:cxn modelId="{F9776424-066E-459F-A2AC-EC5657DFF224}" type="presOf" srcId="{CD7126FB-608A-4C88-9A36-24539E53DC63}" destId="{B227AA0F-CC54-4514-9297-9FFAAA0326DD}" srcOrd="0" destOrd="0" presId="urn:microsoft.com/office/officeart/2018/2/layout/IconLabelList"/>
    <dgm:cxn modelId="{4C149C27-984D-40AA-B1F6-5F561965935A}" srcId="{C5FCF56F-5650-44F2-BE0E-C3BBF55B29D0}" destId="{1FC799F5-7915-406F-8054-08C214A5C1A2}" srcOrd="6" destOrd="0" parTransId="{BCF007E0-BB51-41BF-946A-895E433C0031}" sibTransId="{3042D06E-7495-410A-BE3E-27A6D39E75BF}"/>
    <dgm:cxn modelId="{0361F02A-ACB0-40F1-A399-E8DF0A0388BF}" type="presOf" srcId="{1FC799F5-7915-406F-8054-08C214A5C1A2}" destId="{6A1E31EB-7445-4E33-901C-1E6043C3D451}" srcOrd="0" destOrd="0" presId="urn:microsoft.com/office/officeart/2018/2/layout/IconLabelList"/>
    <dgm:cxn modelId="{75EBB433-1F14-4CD3-9AF7-F459C8F31352}" srcId="{C5FCF56F-5650-44F2-BE0E-C3BBF55B29D0}" destId="{CD7126FB-608A-4C88-9A36-24539E53DC63}" srcOrd="4" destOrd="0" parTransId="{2C36CD62-334A-4800-9B73-DD160EA6E559}" sibTransId="{BADCF856-95DE-46F1-ABDB-B017E8980072}"/>
    <dgm:cxn modelId="{1038105A-BFB4-42E2-84E0-7261FCA8DB55}" srcId="{C5FCF56F-5650-44F2-BE0E-C3BBF55B29D0}" destId="{53F7755F-CC0D-413A-864A-3938C5226EFF}" srcOrd="2" destOrd="0" parTransId="{CF0B582B-6FB7-4504-B892-1FA2E9EF48AE}" sibTransId="{3D738E74-F417-48B7-BA0F-D9F722A1BDFD}"/>
    <dgm:cxn modelId="{FF5DC099-0BD1-4696-99BA-975BB55C1260}" type="presOf" srcId="{0A0673ED-22C7-4069-8613-18EED262D093}" destId="{5C5E6B55-57AA-45B5-B942-1001E8277812}" srcOrd="0" destOrd="0" presId="urn:microsoft.com/office/officeart/2018/2/layout/IconLabelList"/>
    <dgm:cxn modelId="{43DA2BA5-403E-4F38-AE2B-A4A2AFCE9D38}" type="presOf" srcId="{7DD4FB97-66EA-4E1F-894F-B22DFA2BC6CB}" destId="{783D59F7-B6F8-43AF-8F94-30D8FF02BF94}" srcOrd="0" destOrd="0" presId="urn:microsoft.com/office/officeart/2018/2/layout/IconLabelList"/>
    <dgm:cxn modelId="{D1E33ED3-6AEE-4DE6-BDE9-34B02B28D293}" type="presOf" srcId="{D8191CB6-0340-4CDA-8F01-4AB6009190F5}" destId="{C5F6EC55-4A2D-45E5-9BA9-2C4BDC1C0053}" srcOrd="0" destOrd="0" presId="urn:microsoft.com/office/officeart/2018/2/layout/IconLabelList"/>
    <dgm:cxn modelId="{D175DCE1-2B30-43F7-9902-E4F6D24F438F}" type="presOf" srcId="{C5FCF56F-5650-44F2-BE0E-C3BBF55B29D0}" destId="{D40BB800-5E32-4675-8DE8-E7E84CBF32A5}" srcOrd="0" destOrd="0" presId="urn:microsoft.com/office/officeart/2018/2/layout/IconLabelList"/>
    <dgm:cxn modelId="{6F3228E8-9B5E-4DCE-9077-F6E6FD9E179E}" type="presOf" srcId="{C999A8F3-D25D-426D-BC03-E91DD97FFE1A}" destId="{96D8C874-6E62-48D4-A8F9-301CE5F938E4}" srcOrd="0" destOrd="0" presId="urn:microsoft.com/office/officeart/2018/2/layout/IconLabelList"/>
    <dgm:cxn modelId="{3BB8DAED-D3F1-4EB0-9EFB-7B07DE0AF1B8}" srcId="{C5FCF56F-5650-44F2-BE0E-C3BBF55B29D0}" destId="{C999A8F3-D25D-426D-BC03-E91DD97FFE1A}" srcOrd="1" destOrd="0" parTransId="{3587DB61-D542-4B09-877F-B4BC50B372FA}" sibTransId="{35684B73-11F6-48B5-84BA-8EB58244B17D}"/>
    <dgm:cxn modelId="{164C9EF1-4232-486D-87B6-CC21793FF1C4}" srcId="{C5FCF56F-5650-44F2-BE0E-C3BBF55B29D0}" destId="{7DD4FB97-66EA-4E1F-894F-B22DFA2BC6CB}" srcOrd="3" destOrd="0" parTransId="{EB641B5E-0B88-4485-BF62-43C63F49876E}" sibTransId="{D13FB324-EA35-48CF-8821-2AB5E4947D50}"/>
    <dgm:cxn modelId="{E1F9F7FB-5908-4BCE-9E59-A7727C203B00}" type="presOf" srcId="{53F7755F-CC0D-413A-864A-3938C5226EFF}" destId="{71556FEF-8881-4382-879D-ACF31D547B09}" srcOrd="0" destOrd="0" presId="urn:microsoft.com/office/officeart/2018/2/layout/IconLabelList"/>
    <dgm:cxn modelId="{FAC56FDF-E00B-4A6F-A982-57B63E5CEE88}" type="presParOf" srcId="{D40BB800-5E32-4675-8DE8-E7E84CBF32A5}" destId="{91856B92-9737-4422-89BE-67B4F64279D9}" srcOrd="0" destOrd="0" presId="urn:microsoft.com/office/officeart/2018/2/layout/IconLabelList"/>
    <dgm:cxn modelId="{C07FE1F4-5385-45D1-A23E-55E2B609E51F}" type="presParOf" srcId="{91856B92-9737-4422-89BE-67B4F64279D9}" destId="{150760D1-12B7-4192-9D17-4BF8B42BDA94}" srcOrd="0" destOrd="0" presId="urn:microsoft.com/office/officeart/2018/2/layout/IconLabelList"/>
    <dgm:cxn modelId="{B75C4A25-7ABB-438B-B5C8-B26870F3823A}" type="presParOf" srcId="{91856B92-9737-4422-89BE-67B4F64279D9}" destId="{3EF93693-7A33-42F5-8C3B-C343CA21490D}" srcOrd="1" destOrd="0" presId="urn:microsoft.com/office/officeart/2018/2/layout/IconLabelList"/>
    <dgm:cxn modelId="{10FD1275-63DE-406E-9839-6433DEC23B89}" type="presParOf" srcId="{91856B92-9737-4422-89BE-67B4F64279D9}" destId="{5C5E6B55-57AA-45B5-B942-1001E8277812}" srcOrd="2" destOrd="0" presId="urn:microsoft.com/office/officeart/2018/2/layout/IconLabelList"/>
    <dgm:cxn modelId="{1F56EA5C-9D32-45D1-9CAA-89CE6E1794A9}" type="presParOf" srcId="{D40BB800-5E32-4675-8DE8-E7E84CBF32A5}" destId="{C98D21CC-7C33-4578-9978-4F4F997E4DF6}" srcOrd="1" destOrd="0" presId="urn:microsoft.com/office/officeart/2018/2/layout/IconLabelList"/>
    <dgm:cxn modelId="{72CF03F4-3AE9-45D9-A75F-CA61C2CB413F}" type="presParOf" srcId="{D40BB800-5E32-4675-8DE8-E7E84CBF32A5}" destId="{259B3D62-D4FE-4893-9FA2-9B4B3FA70131}" srcOrd="2" destOrd="0" presId="urn:microsoft.com/office/officeart/2018/2/layout/IconLabelList"/>
    <dgm:cxn modelId="{F49B6963-F571-48B4-8714-2FE533C834D0}" type="presParOf" srcId="{259B3D62-D4FE-4893-9FA2-9B4B3FA70131}" destId="{4CD341AD-F940-4207-8B79-19257AADB284}" srcOrd="0" destOrd="0" presId="urn:microsoft.com/office/officeart/2018/2/layout/IconLabelList"/>
    <dgm:cxn modelId="{D07FABA9-EA65-4807-9534-E2DEAC004AD1}" type="presParOf" srcId="{259B3D62-D4FE-4893-9FA2-9B4B3FA70131}" destId="{3AFF81AE-4982-4432-846C-1A88756064D3}" srcOrd="1" destOrd="0" presId="urn:microsoft.com/office/officeart/2018/2/layout/IconLabelList"/>
    <dgm:cxn modelId="{E011F82E-2A00-473E-BCB7-DBCB8877836A}" type="presParOf" srcId="{259B3D62-D4FE-4893-9FA2-9B4B3FA70131}" destId="{96D8C874-6E62-48D4-A8F9-301CE5F938E4}" srcOrd="2" destOrd="0" presId="urn:microsoft.com/office/officeart/2018/2/layout/IconLabelList"/>
    <dgm:cxn modelId="{76BBA4D6-C5D7-4963-BF64-2DE229068975}" type="presParOf" srcId="{D40BB800-5E32-4675-8DE8-E7E84CBF32A5}" destId="{6BB1AA1F-1ADD-4918-BC14-9CD8B666CDAB}" srcOrd="3" destOrd="0" presId="urn:microsoft.com/office/officeart/2018/2/layout/IconLabelList"/>
    <dgm:cxn modelId="{697660B7-CD5B-4653-88FC-7FC0AA210804}" type="presParOf" srcId="{D40BB800-5E32-4675-8DE8-E7E84CBF32A5}" destId="{98B27193-FCE7-43ED-B2ED-5565F73FE513}" srcOrd="4" destOrd="0" presId="urn:microsoft.com/office/officeart/2018/2/layout/IconLabelList"/>
    <dgm:cxn modelId="{2CAE937B-95F1-4580-BD36-2572176D262F}" type="presParOf" srcId="{98B27193-FCE7-43ED-B2ED-5565F73FE513}" destId="{85E83B12-2A04-4E90-8EDE-F914B28A2BD5}" srcOrd="0" destOrd="0" presId="urn:microsoft.com/office/officeart/2018/2/layout/IconLabelList"/>
    <dgm:cxn modelId="{E63A6F5B-013E-4C1B-AC62-08DE6668D91D}" type="presParOf" srcId="{98B27193-FCE7-43ED-B2ED-5565F73FE513}" destId="{91ACC513-A749-415B-84B6-CCA0C0912858}" srcOrd="1" destOrd="0" presId="urn:microsoft.com/office/officeart/2018/2/layout/IconLabelList"/>
    <dgm:cxn modelId="{70355BE8-AFF6-485C-BCE2-A7BC1259887C}" type="presParOf" srcId="{98B27193-FCE7-43ED-B2ED-5565F73FE513}" destId="{71556FEF-8881-4382-879D-ACF31D547B09}" srcOrd="2" destOrd="0" presId="urn:microsoft.com/office/officeart/2018/2/layout/IconLabelList"/>
    <dgm:cxn modelId="{1DC263BD-2D57-43BC-912B-886FE9FDDC6A}" type="presParOf" srcId="{D40BB800-5E32-4675-8DE8-E7E84CBF32A5}" destId="{62FAF228-DBF5-4BFB-83A2-0ACC76081885}" srcOrd="5" destOrd="0" presId="urn:microsoft.com/office/officeart/2018/2/layout/IconLabelList"/>
    <dgm:cxn modelId="{624A5B5C-FBCD-49E8-A430-3E4840B5114D}" type="presParOf" srcId="{D40BB800-5E32-4675-8DE8-E7E84CBF32A5}" destId="{24E6FF46-66C1-42E4-AFC3-698032A5789A}" srcOrd="6" destOrd="0" presId="urn:microsoft.com/office/officeart/2018/2/layout/IconLabelList"/>
    <dgm:cxn modelId="{F84DC056-D2CA-4D53-BFCD-85E1FA5C62FF}" type="presParOf" srcId="{24E6FF46-66C1-42E4-AFC3-698032A5789A}" destId="{DB88C3D3-2995-4489-869B-54409738EA16}" srcOrd="0" destOrd="0" presId="urn:microsoft.com/office/officeart/2018/2/layout/IconLabelList"/>
    <dgm:cxn modelId="{4F5632B9-99D4-453D-AD54-23E9D4D5D450}" type="presParOf" srcId="{24E6FF46-66C1-42E4-AFC3-698032A5789A}" destId="{47F3CB20-9DA5-408B-B430-124FE9D4B8F9}" srcOrd="1" destOrd="0" presId="urn:microsoft.com/office/officeart/2018/2/layout/IconLabelList"/>
    <dgm:cxn modelId="{F7589EC4-3D4D-422E-B3FB-7D97779B4FD9}" type="presParOf" srcId="{24E6FF46-66C1-42E4-AFC3-698032A5789A}" destId="{783D59F7-B6F8-43AF-8F94-30D8FF02BF94}" srcOrd="2" destOrd="0" presId="urn:microsoft.com/office/officeart/2018/2/layout/IconLabelList"/>
    <dgm:cxn modelId="{0ACBA3AD-EB14-4739-A3A7-2D307E4E5AB2}" type="presParOf" srcId="{D40BB800-5E32-4675-8DE8-E7E84CBF32A5}" destId="{511F7F62-4C71-420F-A9F1-ABF6FE4908D7}" srcOrd="7" destOrd="0" presId="urn:microsoft.com/office/officeart/2018/2/layout/IconLabelList"/>
    <dgm:cxn modelId="{004A4884-9F1B-4B86-A18C-B0E08CD274B3}" type="presParOf" srcId="{D40BB800-5E32-4675-8DE8-E7E84CBF32A5}" destId="{D723B426-99B5-4520-8CB2-BFACEBBD8D1E}" srcOrd="8" destOrd="0" presId="urn:microsoft.com/office/officeart/2018/2/layout/IconLabelList"/>
    <dgm:cxn modelId="{46C0E0D5-4A53-47AC-BFFA-2151F5CE72CE}" type="presParOf" srcId="{D723B426-99B5-4520-8CB2-BFACEBBD8D1E}" destId="{1EFDABB1-D83C-4FCE-A169-27AF8E784282}" srcOrd="0" destOrd="0" presId="urn:microsoft.com/office/officeart/2018/2/layout/IconLabelList"/>
    <dgm:cxn modelId="{0E63A968-6C8A-413F-B321-02C4009A9F81}" type="presParOf" srcId="{D723B426-99B5-4520-8CB2-BFACEBBD8D1E}" destId="{F34BEDCC-F728-4F3C-B491-96F2DA6C4226}" srcOrd="1" destOrd="0" presId="urn:microsoft.com/office/officeart/2018/2/layout/IconLabelList"/>
    <dgm:cxn modelId="{9004AABD-E2A6-4725-9EED-9A82E4135385}" type="presParOf" srcId="{D723B426-99B5-4520-8CB2-BFACEBBD8D1E}" destId="{B227AA0F-CC54-4514-9297-9FFAAA0326DD}" srcOrd="2" destOrd="0" presId="urn:microsoft.com/office/officeart/2018/2/layout/IconLabelList"/>
    <dgm:cxn modelId="{E565CFE0-0C5B-4EDF-9E09-161CF60D5CDA}" type="presParOf" srcId="{D40BB800-5E32-4675-8DE8-E7E84CBF32A5}" destId="{22F45150-C32D-4718-B1EB-4DD0E884FF04}" srcOrd="9" destOrd="0" presId="urn:microsoft.com/office/officeart/2018/2/layout/IconLabelList"/>
    <dgm:cxn modelId="{6E66ED0B-3AD8-43E2-B848-3FE037F6F78A}" type="presParOf" srcId="{D40BB800-5E32-4675-8DE8-E7E84CBF32A5}" destId="{F3CA2C66-E642-499F-91A1-881271229A3A}" srcOrd="10" destOrd="0" presId="urn:microsoft.com/office/officeart/2018/2/layout/IconLabelList"/>
    <dgm:cxn modelId="{220AEFDC-D578-48EF-A0C4-92F8B16F0EC5}" type="presParOf" srcId="{F3CA2C66-E642-499F-91A1-881271229A3A}" destId="{2D8AA049-43DC-4CB1-BABB-D8D93CECA297}" srcOrd="0" destOrd="0" presId="urn:microsoft.com/office/officeart/2018/2/layout/IconLabelList"/>
    <dgm:cxn modelId="{BCE0F33C-6057-47DD-BD35-A2AFD9F5C601}" type="presParOf" srcId="{F3CA2C66-E642-499F-91A1-881271229A3A}" destId="{923C88B5-3453-4A25-93C3-9A5686895707}" srcOrd="1" destOrd="0" presId="urn:microsoft.com/office/officeart/2018/2/layout/IconLabelList"/>
    <dgm:cxn modelId="{8E82D7FE-F145-4F2A-9C84-C5811409CC89}" type="presParOf" srcId="{F3CA2C66-E642-499F-91A1-881271229A3A}" destId="{C5F6EC55-4A2D-45E5-9BA9-2C4BDC1C0053}" srcOrd="2" destOrd="0" presId="urn:microsoft.com/office/officeart/2018/2/layout/IconLabelList"/>
    <dgm:cxn modelId="{68408B72-ABC6-4D6A-A9A2-BFEBBDAFF05C}" type="presParOf" srcId="{D40BB800-5E32-4675-8DE8-E7E84CBF32A5}" destId="{650B4D58-DCF0-45AA-B146-69662AF0A86B}" srcOrd="11" destOrd="0" presId="urn:microsoft.com/office/officeart/2018/2/layout/IconLabelList"/>
    <dgm:cxn modelId="{B2C87BB9-53B3-490B-A66C-97B171EC7805}" type="presParOf" srcId="{D40BB800-5E32-4675-8DE8-E7E84CBF32A5}" destId="{C2CFD4A5-9A6A-4208-81EC-93527B157E84}" srcOrd="12" destOrd="0" presId="urn:microsoft.com/office/officeart/2018/2/layout/IconLabelList"/>
    <dgm:cxn modelId="{7A0E3C07-3449-481B-BD12-4F97182D61FC}" type="presParOf" srcId="{C2CFD4A5-9A6A-4208-81EC-93527B157E84}" destId="{B3B79DC9-EE2A-4730-8519-51AA94E3F3AC}" srcOrd="0" destOrd="0" presId="urn:microsoft.com/office/officeart/2018/2/layout/IconLabelList"/>
    <dgm:cxn modelId="{1D210425-F61C-483B-9C23-F07A6FDCEFA8}" type="presParOf" srcId="{C2CFD4A5-9A6A-4208-81EC-93527B157E84}" destId="{AE8ADBA6-91AA-49A8-81CC-D7EF3B752866}" srcOrd="1" destOrd="0" presId="urn:microsoft.com/office/officeart/2018/2/layout/IconLabelList"/>
    <dgm:cxn modelId="{1951C321-32C8-498B-9682-7A12A560493A}" type="presParOf" srcId="{C2CFD4A5-9A6A-4208-81EC-93527B157E84}" destId="{6A1E31EB-7445-4E33-901C-1E6043C3D45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6CE78-DD56-49AF-90B3-0842E335F80E}">
      <dsp:nvSpPr>
        <dsp:cNvPr id="0" name=""/>
        <dsp:cNvSpPr/>
      </dsp:nvSpPr>
      <dsp:spPr>
        <a:xfrm>
          <a:off x="0" y="1773"/>
          <a:ext cx="3404372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78386D-E0A1-4169-A4BB-2A59C3352C02}">
      <dsp:nvSpPr>
        <dsp:cNvPr id="0" name=""/>
        <dsp:cNvSpPr/>
      </dsp:nvSpPr>
      <dsp:spPr>
        <a:xfrm>
          <a:off x="0" y="1773"/>
          <a:ext cx="3404372" cy="1209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An actor in a UML diagram represents a type of role where it interacts with the system and its objects.</a:t>
          </a:r>
          <a:endParaRPr lang="en-US" sz="1700" kern="1200" dirty="0"/>
        </a:p>
      </dsp:txBody>
      <dsp:txXfrm>
        <a:off x="0" y="1773"/>
        <a:ext cx="3404372" cy="1209550"/>
      </dsp:txXfrm>
    </dsp:sp>
    <dsp:sp modelId="{CE648331-ADFA-433A-AEC8-907FE2E0F0CC}">
      <dsp:nvSpPr>
        <dsp:cNvPr id="0" name=""/>
        <dsp:cNvSpPr/>
      </dsp:nvSpPr>
      <dsp:spPr>
        <a:xfrm>
          <a:off x="0" y="1211324"/>
          <a:ext cx="3404372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CE1018-DC92-4D82-8B84-E3155B96824F}">
      <dsp:nvSpPr>
        <dsp:cNvPr id="0" name=""/>
        <dsp:cNvSpPr/>
      </dsp:nvSpPr>
      <dsp:spPr>
        <a:xfrm>
          <a:off x="0" y="1211324"/>
          <a:ext cx="3404372" cy="1209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A lifeline is a named element which depicts an individual participant in a sequence diagram.</a:t>
          </a:r>
          <a:endParaRPr lang="en-US" sz="1700" kern="1200"/>
        </a:p>
      </dsp:txBody>
      <dsp:txXfrm>
        <a:off x="0" y="1211324"/>
        <a:ext cx="3404372" cy="1209550"/>
      </dsp:txXfrm>
    </dsp:sp>
    <dsp:sp modelId="{3E75C620-CD2F-4769-BD0C-33B4016FCD95}">
      <dsp:nvSpPr>
        <dsp:cNvPr id="0" name=""/>
        <dsp:cNvSpPr/>
      </dsp:nvSpPr>
      <dsp:spPr>
        <a:xfrm>
          <a:off x="0" y="2420875"/>
          <a:ext cx="3404372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80C41A-9B26-4822-8ED5-FE7445629E6F}">
      <dsp:nvSpPr>
        <dsp:cNvPr id="0" name=""/>
        <dsp:cNvSpPr/>
      </dsp:nvSpPr>
      <dsp:spPr>
        <a:xfrm>
          <a:off x="0" y="2420875"/>
          <a:ext cx="3404372" cy="1209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Communication between objects is depicted using messages.</a:t>
          </a:r>
          <a:endParaRPr lang="en-US" sz="1700" kern="1200"/>
        </a:p>
      </dsp:txBody>
      <dsp:txXfrm>
        <a:off x="0" y="2420875"/>
        <a:ext cx="3404372" cy="1209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75008-395C-4454-AB73-4CC697D8BF07}">
      <dsp:nvSpPr>
        <dsp:cNvPr id="0" name=""/>
        <dsp:cNvSpPr/>
      </dsp:nvSpPr>
      <dsp:spPr>
        <a:xfrm>
          <a:off x="0" y="1580"/>
          <a:ext cx="8568688" cy="6736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FB9FED-C438-4DD4-8A81-B3ED6FC2DD53}">
      <dsp:nvSpPr>
        <dsp:cNvPr id="0" name=""/>
        <dsp:cNvSpPr/>
      </dsp:nvSpPr>
      <dsp:spPr>
        <a:xfrm>
          <a:off x="203769" y="153144"/>
          <a:ext cx="370489" cy="3704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AFF1A-F3F7-4BD3-8180-E90D5BDFF619}">
      <dsp:nvSpPr>
        <dsp:cNvPr id="0" name=""/>
        <dsp:cNvSpPr/>
      </dsp:nvSpPr>
      <dsp:spPr>
        <a:xfrm>
          <a:off x="778027" y="1580"/>
          <a:ext cx="7790660" cy="673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291" tIns="71291" rIns="71291" bIns="7129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 use case represents a user goal that can be achieved by accessing the system or software application.</a:t>
          </a:r>
        </a:p>
      </dsp:txBody>
      <dsp:txXfrm>
        <a:off x="778027" y="1580"/>
        <a:ext cx="7790660" cy="673616"/>
      </dsp:txXfrm>
    </dsp:sp>
    <dsp:sp modelId="{28D738DE-23BF-4358-BC80-0B217F383911}">
      <dsp:nvSpPr>
        <dsp:cNvPr id="0" name=""/>
        <dsp:cNvSpPr/>
      </dsp:nvSpPr>
      <dsp:spPr>
        <a:xfrm>
          <a:off x="0" y="843601"/>
          <a:ext cx="8568688" cy="6736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6C220-73AC-445C-BF9D-6DF26C417B3D}">
      <dsp:nvSpPr>
        <dsp:cNvPr id="0" name=""/>
        <dsp:cNvSpPr/>
      </dsp:nvSpPr>
      <dsp:spPr>
        <a:xfrm>
          <a:off x="203769" y="995165"/>
          <a:ext cx="370489" cy="3704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01AF7-08E4-48B7-A130-55491E6AE9E3}">
      <dsp:nvSpPr>
        <dsp:cNvPr id="0" name=""/>
        <dsp:cNvSpPr/>
      </dsp:nvSpPr>
      <dsp:spPr>
        <a:xfrm>
          <a:off x="778027" y="843601"/>
          <a:ext cx="7790660" cy="673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291" tIns="71291" rIns="71291" bIns="7129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Actor and use case can be associated to indicate that the actor participates in that use case.</a:t>
          </a:r>
          <a:endParaRPr lang="en-US" sz="1600" kern="1200" dirty="0"/>
        </a:p>
      </dsp:txBody>
      <dsp:txXfrm>
        <a:off x="778027" y="843601"/>
        <a:ext cx="7790660" cy="673616"/>
      </dsp:txXfrm>
    </dsp:sp>
    <dsp:sp modelId="{C5339938-9F25-48F8-9C71-4BD0B8F4E9BD}">
      <dsp:nvSpPr>
        <dsp:cNvPr id="0" name=""/>
        <dsp:cNvSpPr/>
      </dsp:nvSpPr>
      <dsp:spPr>
        <a:xfrm>
          <a:off x="0" y="1685623"/>
          <a:ext cx="8568688" cy="6736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B047A-2FEA-476B-913E-CDBDEA3A0640}">
      <dsp:nvSpPr>
        <dsp:cNvPr id="0" name=""/>
        <dsp:cNvSpPr/>
      </dsp:nvSpPr>
      <dsp:spPr>
        <a:xfrm>
          <a:off x="203769" y="1837186"/>
          <a:ext cx="370489" cy="3704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A2066-CC75-4BA1-A185-CB1D6F4B26EA}">
      <dsp:nvSpPr>
        <dsp:cNvPr id="0" name=""/>
        <dsp:cNvSpPr/>
      </dsp:nvSpPr>
      <dsp:spPr>
        <a:xfrm>
          <a:off x="778027" y="1685623"/>
          <a:ext cx="7790660" cy="673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291" tIns="71291" rIns="71291" bIns="7129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The scope of a system can be represented by a system (shape), or sometimes known as a system boundary.</a:t>
          </a:r>
          <a:endParaRPr lang="en-US" sz="1600" kern="1200" dirty="0"/>
        </a:p>
      </dsp:txBody>
      <dsp:txXfrm>
        <a:off x="778027" y="1685623"/>
        <a:ext cx="7790660" cy="673616"/>
      </dsp:txXfrm>
    </dsp:sp>
    <dsp:sp modelId="{19F14EAA-ECEB-4DE9-B31D-A33821F37ACA}">
      <dsp:nvSpPr>
        <dsp:cNvPr id="0" name=""/>
        <dsp:cNvSpPr/>
      </dsp:nvSpPr>
      <dsp:spPr>
        <a:xfrm>
          <a:off x="0" y="2527644"/>
          <a:ext cx="8568688" cy="6736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5CF0A5-DBEE-45B6-9579-A0EBEA8C77F6}">
      <dsp:nvSpPr>
        <dsp:cNvPr id="0" name=""/>
        <dsp:cNvSpPr/>
      </dsp:nvSpPr>
      <dsp:spPr>
        <a:xfrm>
          <a:off x="203769" y="2679207"/>
          <a:ext cx="370489" cy="3704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B58EF-D353-43E0-AD07-FBC45C3AA2DF}">
      <dsp:nvSpPr>
        <dsp:cNvPr id="0" name=""/>
        <dsp:cNvSpPr/>
      </dsp:nvSpPr>
      <dsp:spPr>
        <a:xfrm>
          <a:off x="778027" y="2527644"/>
          <a:ext cx="7790660" cy="673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291" tIns="71291" rIns="71291" bIns="7129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An include relationship specifies how the behavior for the inclusion use case is inserted into the behavior defined for the base use case.</a:t>
          </a:r>
          <a:endParaRPr lang="en-US" sz="1600" kern="1200" dirty="0"/>
        </a:p>
      </dsp:txBody>
      <dsp:txXfrm>
        <a:off x="778027" y="2527644"/>
        <a:ext cx="7790660" cy="673616"/>
      </dsp:txXfrm>
    </dsp:sp>
    <dsp:sp modelId="{E0501A07-507F-44B8-B7C6-3C142496B130}">
      <dsp:nvSpPr>
        <dsp:cNvPr id="0" name=""/>
        <dsp:cNvSpPr/>
      </dsp:nvSpPr>
      <dsp:spPr>
        <a:xfrm>
          <a:off x="0" y="3369665"/>
          <a:ext cx="8568688" cy="6736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999EC-EEE1-437E-9B09-F5315C20998E}">
      <dsp:nvSpPr>
        <dsp:cNvPr id="0" name=""/>
        <dsp:cNvSpPr/>
      </dsp:nvSpPr>
      <dsp:spPr>
        <a:xfrm>
          <a:off x="203769" y="3521228"/>
          <a:ext cx="370489" cy="3704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7E71D-5BF5-4063-8E5A-50678F40C029}">
      <dsp:nvSpPr>
        <dsp:cNvPr id="0" name=""/>
        <dsp:cNvSpPr/>
      </dsp:nvSpPr>
      <dsp:spPr>
        <a:xfrm>
          <a:off x="778027" y="3369665"/>
          <a:ext cx="7790660" cy="673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291" tIns="71291" rIns="71291" bIns="7129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An extend relationship specifies how the behavior of the extension use case can be inserted into the behavior defined for the base use case.</a:t>
          </a:r>
          <a:endParaRPr lang="en-US" sz="1600" kern="1200" dirty="0"/>
        </a:p>
      </dsp:txBody>
      <dsp:txXfrm>
        <a:off x="778027" y="3369665"/>
        <a:ext cx="7790660" cy="673616"/>
      </dsp:txXfrm>
    </dsp:sp>
    <dsp:sp modelId="{1154FD94-ECE2-419E-AEA5-8BF8CE44C41B}">
      <dsp:nvSpPr>
        <dsp:cNvPr id="0" name=""/>
        <dsp:cNvSpPr/>
      </dsp:nvSpPr>
      <dsp:spPr>
        <a:xfrm>
          <a:off x="0" y="4211686"/>
          <a:ext cx="8568688" cy="6736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6A89D-CB6A-48A5-96E8-E16E0E5CDEF9}">
      <dsp:nvSpPr>
        <dsp:cNvPr id="0" name=""/>
        <dsp:cNvSpPr/>
      </dsp:nvSpPr>
      <dsp:spPr>
        <a:xfrm>
          <a:off x="203769" y="4363250"/>
          <a:ext cx="370489" cy="37048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61AE6-F3FE-433C-A339-F28F0268B13E}">
      <dsp:nvSpPr>
        <dsp:cNvPr id="0" name=""/>
        <dsp:cNvSpPr/>
      </dsp:nvSpPr>
      <dsp:spPr>
        <a:xfrm>
          <a:off x="778027" y="4211686"/>
          <a:ext cx="7790660" cy="673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291" tIns="71291" rIns="71291" bIns="7129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A generalization relationship is used to represent inheritance relationship between model elements of same type.</a:t>
          </a:r>
          <a:endParaRPr lang="en-US" sz="1600" b="0" kern="1200" dirty="0"/>
        </a:p>
      </dsp:txBody>
      <dsp:txXfrm>
        <a:off x="778027" y="4211686"/>
        <a:ext cx="7790660" cy="673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760D1-12B7-4192-9D17-4BF8B42BDA94}">
      <dsp:nvSpPr>
        <dsp:cNvPr id="0" name=""/>
        <dsp:cNvSpPr/>
      </dsp:nvSpPr>
      <dsp:spPr>
        <a:xfrm>
          <a:off x="371932" y="290487"/>
          <a:ext cx="603544" cy="6035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E6B55-57AA-45B5-B942-1001E8277812}">
      <dsp:nvSpPr>
        <dsp:cNvPr id="0" name=""/>
        <dsp:cNvSpPr/>
      </dsp:nvSpPr>
      <dsp:spPr>
        <a:xfrm>
          <a:off x="3099" y="1111964"/>
          <a:ext cx="1341210" cy="53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State: This notation is used to represent a state at which the process is.</a:t>
          </a:r>
        </a:p>
      </dsp:txBody>
      <dsp:txXfrm>
        <a:off x="3099" y="1111964"/>
        <a:ext cx="1341210" cy="536484"/>
      </dsp:txXfrm>
    </dsp:sp>
    <dsp:sp modelId="{4CD341AD-F940-4207-8B79-19257AADB284}">
      <dsp:nvSpPr>
        <dsp:cNvPr id="0" name=""/>
        <dsp:cNvSpPr/>
      </dsp:nvSpPr>
      <dsp:spPr>
        <a:xfrm>
          <a:off x="2148504" y="359271"/>
          <a:ext cx="202247" cy="3284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8C874-6E62-48D4-A8F9-301CE5F938E4}">
      <dsp:nvSpPr>
        <dsp:cNvPr id="0" name=""/>
        <dsp:cNvSpPr/>
      </dsp:nvSpPr>
      <dsp:spPr>
        <a:xfrm>
          <a:off x="1579022" y="1043179"/>
          <a:ext cx="1341210" cy="53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Transition: This arrow is called transition that is used to show flow of states.</a:t>
          </a:r>
        </a:p>
      </dsp:txBody>
      <dsp:txXfrm>
        <a:off x="1579022" y="1043179"/>
        <a:ext cx="1341210" cy="536484"/>
      </dsp:txXfrm>
    </dsp:sp>
    <dsp:sp modelId="{85E83B12-2A04-4E90-8EDE-F914B28A2BD5}">
      <dsp:nvSpPr>
        <dsp:cNvPr id="0" name=""/>
        <dsp:cNvSpPr/>
      </dsp:nvSpPr>
      <dsp:spPr>
        <a:xfrm>
          <a:off x="3684680" y="385971"/>
          <a:ext cx="281740" cy="2216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56FEF-8881-4382-879D-ACF31D547B09}">
      <dsp:nvSpPr>
        <dsp:cNvPr id="0" name=""/>
        <dsp:cNvSpPr/>
      </dsp:nvSpPr>
      <dsp:spPr>
        <a:xfrm>
          <a:off x="3154945" y="1016480"/>
          <a:ext cx="1341210" cy="53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Decision node: This is used when we need to decide next state based on the answer of yes/no.</a:t>
          </a:r>
        </a:p>
      </dsp:txBody>
      <dsp:txXfrm>
        <a:off x="3154945" y="1016480"/>
        <a:ext cx="1341210" cy="536484"/>
      </dsp:txXfrm>
    </dsp:sp>
    <dsp:sp modelId="{DB88C3D3-2995-4489-869B-54409738EA16}">
      <dsp:nvSpPr>
        <dsp:cNvPr id="0" name=""/>
        <dsp:cNvSpPr/>
      </dsp:nvSpPr>
      <dsp:spPr>
        <a:xfrm>
          <a:off x="5099701" y="290487"/>
          <a:ext cx="603544" cy="6035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D59F7-B6F8-43AF-8F94-30D8FF02BF94}">
      <dsp:nvSpPr>
        <dsp:cNvPr id="0" name=""/>
        <dsp:cNvSpPr/>
      </dsp:nvSpPr>
      <dsp:spPr>
        <a:xfrm>
          <a:off x="4730868" y="1111964"/>
          <a:ext cx="1341210" cy="53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Fork: This notation used when a single flow splits into 2 different flows.</a:t>
          </a:r>
        </a:p>
      </dsp:txBody>
      <dsp:txXfrm>
        <a:off x="4730868" y="1111964"/>
        <a:ext cx="1341210" cy="536484"/>
      </dsp:txXfrm>
    </dsp:sp>
    <dsp:sp modelId="{1EFDABB1-D83C-4FCE-A169-27AF8E784282}">
      <dsp:nvSpPr>
        <dsp:cNvPr id="0" name=""/>
        <dsp:cNvSpPr/>
      </dsp:nvSpPr>
      <dsp:spPr>
        <a:xfrm>
          <a:off x="1159894" y="1983751"/>
          <a:ext cx="603544" cy="6035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27AA0F-CC54-4514-9297-9FFAAA0326DD}">
      <dsp:nvSpPr>
        <dsp:cNvPr id="0" name=""/>
        <dsp:cNvSpPr/>
      </dsp:nvSpPr>
      <dsp:spPr>
        <a:xfrm>
          <a:off x="791061" y="2805228"/>
          <a:ext cx="1341210" cy="53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Join: This is used when two different flows merge.</a:t>
          </a:r>
        </a:p>
      </dsp:txBody>
      <dsp:txXfrm>
        <a:off x="791061" y="2805228"/>
        <a:ext cx="1341210" cy="536484"/>
      </dsp:txXfrm>
    </dsp:sp>
    <dsp:sp modelId="{2D8AA049-43DC-4CB1-BABB-D8D93CECA297}">
      <dsp:nvSpPr>
        <dsp:cNvPr id="0" name=""/>
        <dsp:cNvSpPr/>
      </dsp:nvSpPr>
      <dsp:spPr>
        <a:xfrm>
          <a:off x="2735817" y="1983751"/>
          <a:ext cx="603544" cy="60354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6EC55-4A2D-45E5-9BA9-2C4BDC1C0053}">
      <dsp:nvSpPr>
        <dsp:cNvPr id="0" name=""/>
        <dsp:cNvSpPr/>
      </dsp:nvSpPr>
      <dsp:spPr>
        <a:xfrm>
          <a:off x="2366984" y="2805228"/>
          <a:ext cx="1341210" cy="53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Initial node: This shows begin of the task/process.</a:t>
          </a:r>
        </a:p>
      </dsp:txBody>
      <dsp:txXfrm>
        <a:off x="2366984" y="2805228"/>
        <a:ext cx="1341210" cy="536484"/>
      </dsp:txXfrm>
    </dsp:sp>
    <dsp:sp modelId="{B3B79DC9-EE2A-4730-8519-51AA94E3F3AC}">
      <dsp:nvSpPr>
        <dsp:cNvPr id="0" name=""/>
        <dsp:cNvSpPr/>
      </dsp:nvSpPr>
      <dsp:spPr>
        <a:xfrm>
          <a:off x="4311739" y="2123207"/>
          <a:ext cx="603544" cy="4571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E31EB-7445-4E33-901C-1E6043C3D451}">
      <dsp:nvSpPr>
        <dsp:cNvPr id="0" name=""/>
        <dsp:cNvSpPr/>
      </dsp:nvSpPr>
      <dsp:spPr>
        <a:xfrm>
          <a:off x="3942906" y="2665771"/>
          <a:ext cx="1341210" cy="53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Final node: This shows the completion/termination of process/task.</a:t>
          </a:r>
        </a:p>
      </dsp:txBody>
      <dsp:txXfrm>
        <a:off x="3942906" y="2665771"/>
        <a:ext cx="1341210" cy="536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3C21-C3CB-4B8D-9033-56C1B3CE75FA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2C3C-A191-48C2-A7E8-9C96AF841A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9517-8E69-4FF1-9294-E1E54A394BAE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EFFE-95A2-43FF-99D5-6E7D22FB0B88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F6ED-3CC4-4AFC-845E-EA395F55A80F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8A29-D8FB-46E0-94ED-76B45654629F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F942-E3E4-447D-BFAE-5B5B25F76F4C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C4CE-C594-4506-B364-99EFEEFBB023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E48-174D-4FEB-9E49-805E25B6E4DE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E718-7869-4C6F-963F-37646651C408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8F81-CFCC-4380-95A1-3EA40326D83F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D059-B916-4F7C-A4ED-4054F320AB5E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09DA-8BB6-47A9-8041-F86B534ABC44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D52A-4DB9-477E-8FA6-EFA1723225C0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5BC2-041D-4BFD-90E5-0281AA95C4F8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9882C83-E2E7-4E14-8989-44350B9DDE3D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29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28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47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46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www.guru99.com/images/1/052919_1151_UMLActivity1.p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2" Type="http://schemas.openxmlformats.org/officeDocument/2006/relationships/hyperlink" Target="https://www.guru99.com/images/1/052919_0717_ComponentDi1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uru99.com/images/1/052919_0717_ComponentDi3.png" TargetMode="External"/><Relationship Id="rId5" Type="http://schemas.openxmlformats.org/officeDocument/2006/relationships/image" Target="../media/image54.png"/><Relationship Id="rId4" Type="http://schemas.openxmlformats.org/officeDocument/2006/relationships/hyperlink" Target="https://www.guru99.com/images/1/052919_0717_ComponentDi2.png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www.guru99.com/images/1/052919_0743_DeploymentD1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sneyphotoblography.com/2019/05/the-tokyo-disneyland-hotel-courtyard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9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8C49C56-10EC-4F61-BC76-D1689CD0FE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112" b="983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8617FD-A3DD-4B1B-A618-8B7F44A2D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401" y="4275667"/>
            <a:ext cx="4422399" cy="1820333"/>
          </a:xfrm>
        </p:spPr>
        <p:txBody>
          <a:bodyPr>
            <a:normAutofit/>
          </a:bodyPr>
          <a:lstStyle/>
          <a:p>
            <a:r>
              <a:rPr lang="en-US" dirty="0"/>
              <a:t>UML</a:t>
            </a:r>
            <a:br>
              <a:rPr lang="en-US" dirty="0"/>
            </a:br>
            <a:r>
              <a:rPr lang="en-US" dirty="0"/>
              <a:t>Case-Study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2066" y="4003556"/>
            <a:ext cx="4586133" cy="236455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Batch </a:t>
            </a:r>
            <a:r>
              <a:rPr lang="en-US" sz="2400" b="1"/>
              <a:t>– 2</a:t>
            </a:r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dirty="0"/>
              <a:t>121810311013 – Sreeraj Kasa</a:t>
            </a:r>
          </a:p>
          <a:p>
            <a:pPr>
              <a:lnSpc>
                <a:spcPct val="90000"/>
              </a:lnSpc>
            </a:pPr>
            <a:r>
              <a:rPr lang="en-US" dirty="0"/>
              <a:t>121810311023 – B. Tanmay</a:t>
            </a:r>
          </a:p>
          <a:p>
            <a:pPr>
              <a:lnSpc>
                <a:spcPct val="90000"/>
              </a:lnSpc>
            </a:pPr>
            <a:r>
              <a:rPr lang="en-US" dirty="0"/>
              <a:t>121810311031 – Sindhu Bommali</a:t>
            </a:r>
          </a:p>
          <a:p>
            <a:pPr>
              <a:lnSpc>
                <a:spcPct val="90000"/>
              </a:lnSpc>
            </a:pPr>
            <a:r>
              <a:rPr lang="en-US" dirty="0"/>
              <a:t>121810311044 –Meghana Madarapu</a:t>
            </a:r>
          </a:p>
          <a:p>
            <a:pPr>
              <a:lnSpc>
                <a:spcPct val="90000"/>
              </a:lnSpc>
            </a:pPr>
            <a:r>
              <a:rPr lang="en-US" dirty="0"/>
              <a:t>121810311056- Justin Clarke</a:t>
            </a:r>
          </a:p>
        </p:txBody>
      </p:sp>
    </p:spTree>
    <p:extLst>
      <p:ext uri="{BB962C8B-B14F-4D97-AF65-F5344CB8AC3E}">
        <p14:creationId xmlns:p14="http://schemas.microsoft.com/office/powerpoint/2010/main" val="4054774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1D74-93BF-4AD1-96A0-1E3CDF60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653" y="385736"/>
            <a:ext cx="5205072" cy="75303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Use-case Notation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1076029-3576-4F4C-BFD6-EAB5438104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00066" y="24914"/>
            <a:ext cx="3191934" cy="6858000"/>
          </a:xfrm>
        </p:spPr>
      </p:sp>
      <p:pic>
        <p:nvPicPr>
          <p:cNvPr id="2050" name="Picture 2" descr="UML actor">
            <a:extLst>
              <a:ext uri="{FF2B5EF4-FFF2-40B4-BE49-F238E27FC236}">
                <a16:creationId xmlns:a16="http://schemas.microsoft.com/office/drawing/2014/main" id="{B4A6C708-9684-4CD4-96B8-0556AAABC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843" y="1617055"/>
            <a:ext cx="482599" cy="112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52" name="Content Placeholder 4">
            <a:extLst>
              <a:ext uri="{FF2B5EF4-FFF2-40B4-BE49-F238E27FC236}">
                <a16:creationId xmlns:a16="http://schemas.microsoft.com/office/drawing/2014/main" id="{9032B98E-E191-4B32-9209-FC45FF38FC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1453521"/>
              </p:ext>
            </p:extLst>
          </p:nvPr>
        </p:nvGraphicFramePr>
        <p:xfrm>
          <a:off x="185845" y="1464733"/>
          <a:ext cx="8568688" cy="488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4" name="Picture 6" descr="UML system">
            <a:extLst>
              <a:ext uri="{FF2B5EF4-FFF2-40B4-BE49-F238E27FC236}">
                <a16:creationId xmlns:a16="http://schemas.microsoft.com/office/drawing/2014/main" id="{44C51C3E-47E0-474C-83B8-CCD5AE2D4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2084" y="2891171"/>
            <a:ext cx="844115" cy="112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UML include">
            <a:extLst>
              <a:ext uri="{FF2B5EF4-FFF2-40B4-BE49-F238E27FC236}">
                <a16:creationId xmlns:a16="http://schemas.microsoft.com/office/drawing/2014/main" id="{5468C9DE-45BA-4720-BEFF-809780237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783" y="4074502"/>
            <a:ext cx="14192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UML extend">
            <a:extLst>
              <a:ext uri="{FF2B5EF4-FFF2-40B4-BE49-F238E27FC236}">
                <a16:creationId xmlns:a16="http://schemas.microsoft.com/office/drawing/2014/main" id="{12E0EFC4-D78D-4E03-B313-44C4B1E07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871" y="4818147"/>
            <a:ext cx="154305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UML dependency">
            <a:extLst>
              <a:ext uri="{FF2B5EF4-FFF2-40B4-BE49-F238E27FC236}">
                <a16:creationId xmlns:a16="http://schemas.microsoft.com/office/drawing/2014/main" id="{08257D49-BDC0-40FB-B56C-7A871F925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784" y="5665817"/>
            <a:ext cx="14192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F5B344-E7C6-4975-8870-FD4BD77F790A}"/>
              </a:ext>
            </a:extLst>
          </p:cNvPr>
          <p:cNvCxnSpPr>
            <a:cxnSpLocks/>
          </p:cNvCxnSpPr>
          <p:nvPr/>
        </p:nvCxnSpPr>
        <p:spPr>
          <a:xfrm flipV="1">
            <a:off x="8754533" y="2148999"/>
            <a:ext cx="1972734" cy="588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9B9206-D222-4193-9F0F-2C172F9D042A}"/>
              </a:ext>
            </a:extLst>
          </p:cNvPr>
          <p:cNvCxnSpPr>
            <a:cxnSpLocks/>
            <a:endCxn id="2054" idx="1"/>
          </p:cNvCxnSpPr>
          <p:nvPr/>
        </p:nvCxnSpPr>
        <p:spPr>
          <a:xfrm flipV="1">
            <a:off x="8754533" y="3453914"/>
            <a:ext cx="1677551" cy="5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2E8D14-7AD0-4539-A689-D9735F4E6A0D}"/>
              </a:ext>
            </a:extLst>
          </p:cNvPr>
          <p:cNvCxnSpPr>
            <a:cxnSpLocks/>
            <a:endCxn id="2056" idx="1"/>
          </p:cNvCxnSpPr>
          <p:nvPr/>
        </p:nvCxnSpPr>
        <p:spPr>
          <a:xfrm>
            <a:off x="8754533" y="4334933"/>
            <a:ext cx="1452250" cy="82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2556CA-8938-4552-89CD-8D6040F34666}"/>
              </a:ext>
            </a:extLst>
          </p:cNvPr>
          <p:cNvCxnSpPr>
            <a:cxnSpLocks/>
            <a:endCxn id="2060" idx="1"/>
          </p:cNvCxnSpPr>
          <p:nvPr/>
        </p:nvCxnSpPr>
        <p:spPr>
          <a:xfrm>
            <a:off x="8754533" y="5943600"/>
            <a:ext cx="1452251" cy="65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425422-7EF2-4EB5-84FE-A68BF8CC88FE}"/>
              </a:ext>
            </a:extLst>
          </p:cNvPr>
          <p:cNvCxnSpPr>
            <a:cxnSpLocks/>
          </p:cNvCxnSpPr>
          <p:nvPr/>
        </p:nvCxnSpPr>
        <p:spPr>
          <a:xfrm>
            <a:off x="8661399" y="5122333"/>
            <a:ext cx="1642534" cy="72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037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41D74-93BF-4AD1-96A0-1E3CDF60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3" y="1200722"/>
            <a:ext cx="3413084" cy="15594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Use-case Diagram</a:t>
            </a:r>
          </a:p>
        </p:txBody>
      </p:sp>
      <p:sp>
        <p:nvSpPr>
          <p:cNvPr id="56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F88309-200E-4179-9F19-F0D20B0BF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373" y="1820770"/>
            <a:ext cx="6004914" cy="337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18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1D74-93BF-4AD1-96A0-1E3CDF60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423" y="82893"/>
            <a:ext cx="6097955" cy="15594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State-chart </a:t>
            </a:r>
            <a:br>
              <a:rPr lang="en-US" dirty="0"/>
            </a:br>
            <a:r>
              <a:rPr lang="en-US" dirty="0"/>
              <a:t>Notation</a:t>
            </a:r>
          </a:p>
        </p:txBody>
      </p:sp>
      <p:graphicFrame>
        <p:nvGraphicFramePr>
          <p:cNvPr id="3081" name="Content Placeholder 4">
            <a:extLst>
              <a:ext uri="{FF2B5EF4-FFF2-40B4-BE49-F238E27FC236}">
                <a16:creationId xmlns:a16="http://schemas.microsoft.com/office/drawing/2014/main" id="{9B37B413-F852-4B0A-AA8B-00A95DDE0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009367"/>
              </p:ext>
            </p:extLst>
          </p:nvPr>
        </p:nvGraphicFramePr>
        <p:xfrm>
          <a:off x="2812517" y="2523003"/>
          <a:ext cx="6075179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59ADAE8-6C09-4457-9581-4C057DCFF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491" y="2863666"/>
            <a:ext cx="838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9F6FEB41-2F3C-4437-BC0D-5121877BD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0519" y="4260691"/>
            <a:ext cx="914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9BE2016-CAFD-4C2A-BD96-DB92B9E5C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705" y="2351324"/>
            <a:ext cx="83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6F1157EE-D3E6-46D0-BBB8-A75B36990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879" y="4517392"/>
            <a:ext cx="742859" cy="658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1525AB2-8272-4E2D-A64A-A37AD6628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8" t="10374" r="66037" b="74370"/>
          <a:stretch>
            <a:fillRect/>
          </a:stretch>
        </p:blipFill>
        <p:spPr bwMode="auto">
          <a:xfrm>
            <a:off x="5428972" y="4528784"/>
            <a:ext cx="742859" cy="530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CA6D0F-3C48-4465-9A91-35A652C37400}"/>
              </a:ext>
            </a:extLst>
          </p:cNvPr>
          <p:cNvPicPr/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07" t="82884" r="11967" b="-989"/>
          <a:stretch/>
        </p:blipFill>
        <p:spPr bwMode="auto">
          <a:xfrm>
            <a:off x="6980065" y="4465645"/>
            <a:ext cx="816399" cy="6568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52D8AE51-EE99-4CD3-83FF-57F03625B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02338">
            <a:off x="4470073" y="2820780"/>
            <a:ext cx="13620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AF5EE387-E989-48CA-A6DE-81A709B20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14322"/>
            <a:ext cx="1120083" cy="582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6200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3204260-CA00-4531-9DE8-A6DCCCDC2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61" y="1033975"/>
            <a:ext cx="6612856" cy="443061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EBEA27-5DC8-476C-BBBD-476A06C7B07A}"/>
              </a:ext>
            </a:extLst>
          </p:cNvPr>
          <p:cNvSpPr txBox="1"/>
          <p:nvPr/>
        </p:nvSpPr>
        <p:spPr>
          <a:xfrm>
            <a:off x="8206000" y="1033975"/>
            <a:ext cx="3575737" cy="250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4000" b="1" dirty="0">
                <a:solidFill>
                  <a:srgbClr val="FFFFFF"/>
                </a:solidFill>
              </a:rPr>
              <a:t>State-Chart Diagram</a:t>
            </a:r>
          </a:p>
        </p:txBody>
      </p:sp>
    </p:spTree>
    <p:extLst>
      <p:ext uri="{BB962C8B-B14F-4D97-AF65-F5344CB8AC3E}">
        <p14:creationId xmlns:p14="http://schemas.microsoft.com/office/powerpoint/2010/main" val="3666400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C2290F0-E45D-41DB-B296-10FEC3519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23">
            <a:extLst>
              <a:ext uri="{FF2B5EF4-FFF2-40B4-BE49-F238E27FC236}">
                <a16:creationId xmlns:a16="http://schemas.microsoft.com/office/drawing/2014/main" id="{42F5B9E6-0E39-45C4-A238-A7F0FA66F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944" cy="6858000"/>
          </a:xfrm>
          <a:custGeom>
            <a:avLst/>
            <a:gdLst>
              <a:gd name="connsiteX0" fmla="*/ 0 w 7552944"/>
              <a:gd name="connsiteY0" fmla="*/ 0 h 6858000"/>
              <a:gd name="connsiteX1" fmla="*/ 1067477 w 7552944"/>
              <a:gd name="connsiteY1" fmla="*/ 0 h 6858000"/>
              <a:gd name="connsiteX2" fmla="*/ 2201779 w 7552944"/>
              <a:gd name="connsiteY2" fmla="*/ 0 h 6858000"/>
              <a:gd name="connsiteX3" fmla="*/ 7552944 w 7552944"/>
              <a:gd name="connsiteY3" fmla="*/ 0 h 6858000"/>
              <a:gd name="connsiteX4" fmla="*/ 7552944 w 7552944"/>
              <a:gd name="connsiteY4" fmla="*/ 1900238 h 6858000"/>
              <a:gd name="connsiteX5" fmla="*/ 7182528 w 7552944"/>
              <a:gd name="connsiteY5" fmla="*/ 2178050 h 6858000"/>
              <a:gd name="connsiteX6" fmla="*/ 7178294 w 7552944"/>
              <a:gd name="connsiteY6" fmla="*/ 2184400 h 6858000"/>
              <a:gd name="connsiteX7" fmla="*/ 7171944 w 7552944"/>
              <a:gd name="connsiteY7" fmla="*/ 2193925 h 6858000"/>
              <a:gd name="connsiteX8" fmla="*/ 7165594 w 7552944"/>
              <a:gd name="connsiteY8" fmla="*/ 2201863 h 6858000"/>
              <a:gd name="connsiteX9" fmla="*/ 7165594 w 7552944"/>
              <a:gd name="connsiteY9" fmla="*/ 2211388 h 6858000"/>
              <a:gd name="connsiteX10" fmla="*/ 7165594 w 7552944"/>
              <a:gd name="connsiteY10" fmla="*/ 2220913 h 6858000"/>
              <a:gd name="connsiteX11" fmla="*/ 7171944 w 7552944"/>
              <a:gd name="connsiteY11" fmla="*/ 2228850 h 6858000"/>
              <a:gd name="connsiteX12" fmla="*/ 7178294 w 7552944"/>
              <a:gd name="connsiteY12" fmla="*/ 2238375 h 6858000"/>
              <a:gd name="connsiteX13" fmla="*/ 7182528 w 7552944"/>
              <a:gd name="connsiteY13" fmla="*/ 2244725 h 6858000"/>
              <a:gd name="connsiteX14" fmla="*/ 7552944 w 7552944"/>
              <a:gd name="connsiteY14" fmla="*/ 2522538 h 6858000"/>
              <a:gd name="connsiteX15" fmla="*/ 7552944 w 7552944"/>
              <a:gd name="connsiteY15" fmla="*/ 6858000 h 6858000"/>
              <a:gd name="connsiteX16" fmla="*/ 2201779 w 7552944"/>
              <a:gd name="connsiteY16" fmla="*/ 6858000 h 6858000"/>
              <a:gd name="connsiteX17" fmla="*/ 1067477 w 7552944"/>
              <a:gd name="connsiteY17" fmla="*/ 6858000 h 6858000"/>
              <a:gd name="connsiteX18" fmla="*/ 0 w 755294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52944" h="6858000">
                <a:moveTo>
                  <a:pt x="0" y="0"/>
                </a:moveTo>
                <a:lnTo>
                  <a:pt x="1067477" y="0"/>
                </a:lnTo>
                <a:lnTo>
                  <a:pt x="2201779" y="0"/>
                </a:lnTo>
                <a:lnTo>
                  <a:pt x="7552944" y="0"/>
                </a:lnTo>
                <a:lnTo>
                  <a:pt x="7552944" y="1900238"/>
                </a:lnTo>
                <a:lnTo>
                  <a:pt x="7182528" y="2178050"/>
                </a:lnTo>
                <a:lnTo>
                  <a:pt x="7178294" y="2184400"/>
                </a:lnTo>
                <a:lnTo>
                  <a:pt x="7171944" y="2193925"/>
                </a:lnTo>
                <a:lnTo>
                  <a:pt x="7165594" y="2201863"/>
                </a:lnTo>
                <a:lnTo>
                  <a:pt x="7165594" y="2211388"/>
                </a:lnTo>
                <a:lnTo>
                  <a:pt x="7165594" y="2220913"/>
                </a:lnTo>
                <a:lnTo>
                  <a:pt x="7171944" y="2228850"/>
                </a:lnTo>
                <a:lnTo>
                  <a:pt x="7178294" y="2238375"/>
                </a:lnTo>
                <a:lnTo>
                  <a:pt x="7182528" y="2244725"/>
                </a:lnTo>
                <a:lnTo>
                  <a:pt x="7552944" y="2522538"/>
                </a:lnTo>
                <a:lnTo>
                  <a:pt x="7552944" y="6858000"/>
                </a:lnTo>
                <a:lnTo>
                  <a:pt x="2201779" y="6858000"/>
                </a:lnTo>
                <a:lnTo>
                  <a:pt x="10674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41D74-93BF-4AD1-96A0-1E3CDF60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6097955" cy="1559412"/>
          </a:xfrm>
        </p:spPr>
        <p:txBody>
          <a:bodyPr>
            <a:normAutofit/>
          </a:bodyPr>
          <a:lstStyle/>
          <a:p>
            <a:r>
              <a:rPr lang="en-US" dirty="0"/>
              <a:t>Activity Notation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5000C5-8BE1-48A7-A5C8-44CDC30AA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6075179" cy="3632200"/>
          </a:xfrm>
        </p:spPr>
        <p:txBody>
          <a:bodyPr>
            <a:normAutofit/>
          </a:bodyPr>
          <a:lstStyle/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FFFFFF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 states: The starting stage before an activity takes place is depicted as the initial state.</a:t>
            </a:r>
            <a:endParaRPr lang="en-US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FFFFFF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states: The state which the system reaches when a specific process ends is known as a Final State.</a:t>
            </a:r>
            <a:endParaRPr lang="en-US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FFFFFF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or an activity box.</a:t>
            </a:r>
            <a:endParaRPr lang="en-US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FFFFFF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box: It is a diamond shape box which represents a decision with alternate paths. It represents the flow of control.</a:t>
            </a:r>
            <a:endParaRPr lang="en-US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Rounded Rectangle 17">
            <a:extLst>
              <a:ext uri="{FF2B5EF4-FFF2-40B4-BE49-F238E27FC236}">
                <a16:creationId xmlns:a16="http://schemas.microsoft.com/office/drawing/2014/main" id="{B97A76A2-B7F2-4D75-AB9E-71FB74882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746" y="958640"/>
            <a:ext cx="335479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0DF5A180-3ED8-4465-A469-11A3DCDCFE5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07487" y="1649799"/>
            <a:ext cx="2735071" cy="35476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5245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B91A7-DAF2-4ACE-8901-BAA9C74E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50505"/>
            <a:ext cx="3444211" cy="29919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Activity Diagram (Entry into the Hotel)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AB5F6B-BF68-45EB-BEFB-78FF64F85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51534" y="643465"/>
            <a:ext cx="2725938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19167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0AF36-2C34-420F-AEBE-5D95E64C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26115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Activity Diagram 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(Exit from the Hotel)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6F25A2-7445-4524-9403-DD1010260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982" y="643467"/>
            <a:ext cx="3229358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41437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1D74-93BF-4AD1-96A0-1E3CDF60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Component Notation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5000C5-8BE1-48A7-A5C8-44CDC30AA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4" y="2413000"/>
            <a:ext cx="5277286" cy="3632200"/>
          </a:xfrm>
        </p:spPr>
        <p:txBody>
          <a:bodyPr>
            <a:normAutofit lnSpcReduction="10000"/>
          </a:bodyPr>
          <a:lstStyle/>
          <a:p>
            <a:pPr marL="30480" marR="30480">
              <a:spcBef>
                <a:spcPts val="600"/>
              </a:spcBef>
              <a:spcAft>
                <a:spcPts val="720"/>
              </a:spcAft>
            </a:pPr>
            <a:r>
              <a:rPr lang="en-IN" dirty="0">
                <a:latin typeface="Source Sans Pro" panose="020B0503030403020204" pitchFamily="34" charset="0"/>
              </a:rPr>
              <a:t>Component: </a:t>
            </a:r>
            <a:r>
              <a:rPr lang="en-US" b="0" i="0" dirty="0">
                <a:effectLst/>
                <a:latin typeface="arial" panose="020B0604020202020204" pitchFamily="34" charset="0"/>
              </a:rPr>
              <a:t>A component in the Unified Modeling Language represents a modular part of a system that encapsulates the state and behavior of several classifiers.</a:t>
            </a:r>
          </a:p>
          <a:p>
            <a:pPr marL="30480" marR="30480">
              <a:spcBef>
                <a:spcPts val="600"/>
              </a:spcBef>
              <a:spcAft>
                <a:spcPts val="720"/>
              </a:spcAft>
            </a:pPr>
            <a:r>
              <a:rPr lang="en-US" dirty="0">
                <a:latin typeface="arial" panose="020B0604020202020204" pitchFamily="34" charset="0"/>
              </a:rPr>
              <a:t>Node: A node in the Unified Modeling Language is a computational resource upon which UML artifacts may be deployed for execution. </a:t>
            </a:r>
          </a:p>
          <a:p>
            <a:pPr marL="30480" marR="30480">
              <a:spcBef>
                <a:spcPts val="600"/>
              </a:spcBef>
              <a:spcAft>
                <a:spcPts val="720"/>
              </a:spcAft>
            </a:pPr>
            <a:r>
              <a:rPr lang="en-US" sz="18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Port: A port is an interaction point between a classifier and an external environment. It groups semantically cohesive set of provided and required interfaces.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 descr="Shape, squar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4D233A61-217B-4841-9325-E3754B2B6E3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0489" y="3156876"/>
            <a:ext cx="2204909" cy="2232214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</p:spPr>
      </p:pic>
      <p:pic>
        <p:nvPicPr>
          <p:cNvPr id="11" name="Picture 10" descr="Shape, square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C4E8990-6A79-4022-AE77-38F7BD6DDDD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97773" y="2413000"/>
            <a:ext cx="1762718" cy="1775873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</p:spPr>
      </p:pic>
      <p:pic>
        <p:nvPicPr>
          <p:cNvPr id="12" name="Picture 11">
            <a:hlinkClick r:id="rId6"/>
            <a:extLst>
              <a:ext uri="{FF2B5EF4-FFF2-40B4-BE49-F238E27FC236}">
                <a16:creationId xmlns:a16="http://schemas.microsoft.com/office/drawing/2014/main" id="{52FC45F6-E2A9-47BC-870F-13757071A224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32188" y="4353464"/>
            <a:ext cx="1893889" cy="1775873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87895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BBC75-C64E-4DAD-A173-BF2808309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Component Diagram</a:t>
            </a:r>
            <a:endParaRPr lang="en-US" sz="380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44227B96-0DF2-4F22-9697-D1471AC45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118" y="1598328"/>
            <a:ext cx="5630441" cy="36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23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41D74-93BF-4AD1-96A0-1E3CDF60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Deployment Notation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5000C5-8BE1-48A7-A5C8-44CDC30AA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pPr marL="0" marR="30480" indent="0">
              <a:spcBef>
                <a:spcPts val="600"/>
              </a:spcBef>
              <a:spcAft>
                <a:spcPts val="720"/>
              </a:spcAft>
              <a:buNone/>
            </a:pPr>
            <a:r>
              <a:rPr lang="en-US" sz="1600">
                <a:solidFill>
                  <a:srgbClr val="FFFFFF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Deployment Diagram is a type of diagram that specifies the physical hardware on which the software system will execute.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1600">
                <a:solidFill>
                  <a:srgbClr val="FFFFFF"/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deployment diagram consists of the following notations:</a:t>
            </a:r>
            <a:endParaRPr lang="en-US" sz="160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tabLst>
                <a:tab pos="457200" algn="l"/>
              </a:tabLst>
            </a:pPr>
            <a:r>
              <a:rPr lang="en-US" sz="1600">
                <a:solidFill>
                  <a:srgbClr val="FFFFFF"/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node</a:t>
            </a:r>
            <a:endParaRPr lang="en-US" sz="160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tabLst>
                <a:tab pos="457200" algn="l"/>
              </a:tabLst>
            </a:pPr>
            <a:r>
              <a:rPr lang="en-US" sz="1600">
                <a:solidFill>
                  <a:srgbClr val="FFFFFF"/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component</a:t>
            </a:r>
            <a:endParaRPr lang="en-US" sz="160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tabLst>
                <a:tab pos="457200" algn="l"/>
              </a:tabLst>
            </a:pPr>
            <a:r>
              <a:rPr lang="en-US" sz="1600">
                <a:solidFill>
                  <a:srgbClr val="FFFFFF"/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artifact</a:t>
            </a:r>
            <a:endParaRPr lang="en-US" sz="160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tabLst>
                <a:tab pos="457200" algn="l"/>
              </a:tabLst>
            </a:pPr>
            <a:r>
              <a:rPr lang="en-US" sz="1600">
                <a:solidFill>
                  <a:srgbClr val="FFFFFF"/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interface</a:t>
            </a:r>
            <a:endParaRPr lang="en-US" sz="160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" marR="30480">
              <a:spcBef>
                <a:spcPts val="600"/>
              </a:spcBef>
              <a:spcAft>
                <a:spcPts val="720"/>
              </a:spcAft>
            </a:pPr>
            <a:endParaRPr lang="en-US" sz="160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hap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F8DECA9-75C9-4D7F-A853-75B574C0D9C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3706" y="2748622"/>
            <a:ext cx="5638853" cy="13500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1924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mple, ride&#10;&#10;Description automatically generated">
            <a:extLst>
              <a:ext uri="{FF2B5EF4-FFF2-40B4-BE49-F238E27FC236}">
                <a16:creationId xmlns:a16="http://schemas.microsoft.com/office/drawing/2014/main" id="{DDA4A48B-B8A9-4574-9150-456A7545C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177" b="8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C2E605-6790-414B-BF5C-42315EE66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Hotel Management</a:t>
            </a:r>
          </a:p>
        </p:txBody>
      </p:sp>
    </p:spTree>
    <p:extLst>
      <p:ext uri="{BB962C8B-B14F-4D97-AF65-F5344CB8AC3E}">
        <p14:creationId xmlns:p14="http://schemas.microsoft.com/office/powerpoint/2010/main" val="911742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11655D-86DD-44E5-9999-B2135809D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11443580-A880-4C5F-9EB1-FC254EC65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BBC75-C64E-4DAD-A173-BF2808309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5151992"/>
            <a:ext cx="10930487" cy="673446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Deployment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A30D86C-0D8D-43C2-8794-382D6EEA4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514" y="447675"/>
            <a:ext cx="7442324" cy="407467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48703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22AEB96-A3F8-4EC3-A246-8DAD9319A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23">
            <a:extLst>
              <a:ext uri="{FF2B5EF4-FFF2-40B4-BE49-F238E27FC236}">
                <a16:creationId xmlns:a16="http://schemas.microsoft.com/office/drawing/2014/main" id="{14002556-A10E-479D-9B30-0C8B7938E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41D74-93BF-4AD1-96A0-1E3CDF60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447188"/>
            <a:ext cx="3675318" cy="546870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Class Notation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5000C5-8BE1-48A7-A5C8-44CDC30AA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143" y="447188"/>
            <a:ext cx="6585235" cy="3395469"/>
          </a:xfrm>
          <a:effectLst/>
        </p:spPr>
        <p:txBody>
          <a:bodyPr>
            <a:normAutofit/>
          </a:bodyPr>
          <a:lstStyle/>
          <a:p>
            <a:pPr marL="0" marR="30480" indent="0">
              <a:spcBef>
                <a:spcPts val="600"/>
              </a:spcBef>
              <a:spcAft>
                <a:spcPts val="720"/>
              </a:spcAft>
              <a:buNone/>
            </a:pPr>
            <a:r>
              <a:rPr lang="en-IN" sz="1600" dirty="0">
                <a:effectLst/>
                <a:latin typeface="Bahnschrift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UML </a:t>
            </a:r>
            <a:r>
              <a:rPr lang="en-IN" sz="1600" i="1" dirty="0">
                <a:effectLst/>
                <a:latin typeface="Bahnschrift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600" dirty="0">
                <a:effectLst/>
                <a:latin typeface="Bahnschrift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is represented by the following figure. The diagram is divided into four parts.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375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top section is used to name the class.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375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second one is used to show the attributes of the class.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375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third section is used to describe the operations performed by the class.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375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fourth section is optional to show any additional components.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 descr="UML Class Notation">
            <a:extLst>
              <a:ext uri="{FF2B5EF4-FFF2-40B4-BE49-F238E27FC236}">
                <a16:creationId xmlns:a16="http://schemas.microsoft.com/office/drawing/2014/main" id="{5FB95CC3-F68B-44B1-8676-7422CBCC13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8952" y="4016651"/>
            <a:ext cx="5768053" cy="1899237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8880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F9E75D15-CF17-4901-A858-1470ED65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DF323B8-8C06-4F56-BB4B-B8857128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4E6481-0900-4D3F-8E7A-413B70240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776" y="503569"/>
            <a:ext cx="8401917" cy="56712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7FC91D-CE6E-48D8-8802-74015B6FE059}"/>
              </a:ext>
            </a:extLst>
          </p:cNvPr>
          <p:cNvSpPr txBox="1"/>
          <p:nvPr/>
        </p:nvSpPr>
        <p:spPr>
          <a:xfrm>
            <a:off x="399633" y="5806033"/>
            <a:ext cx="10930487" cy="67344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417607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39BDEA-29BE-478B-9004-B18FF09F8238}"/>
              </a:ext>
            </a:extLst>
          </p:cNvPr>
          <p:cNvSpPr txBox="1"/>
          <p:nvPr/>
        </p:nvSpPr>
        <p:spPr>
          <a:xfrm>
            <a:off x="451514" y="394943"/>
            <a:ext cx="11288972" cy="81663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947A5-0F2C-419F-85BA-706616DC4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13" y="2349498"/>
            <a:ext cx="8967615" cy="430445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01738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76">
            <a:extLst>
              <a:ext uri="{FF2B5EF4-FFF2-40B4-BE49-F238E27FC236}">
                <a16:creationId xmlns:a16="http://schemas.microsoft.com/office/drawing/2014/main" id="{E158B155-2870-4844-B295-BF04F3849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23">
            <a:extLst>
              <a:ext uri="{FF2B5EF4-FFF2-40B4-BE49-F238E27FC236}">
                <a16:creationId xmlns:a16="http://schemas.microsoft.com/office/drawing/2014/main" id="{8EC6859F-6DE0-454C-AF7C-3CEC5E541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41D74-93BF-4AD1-96A0-1E3CDF60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  <a:effectLst/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Sequence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Notation</a:t>
            </a:r>
          </a:p>
        </p:txBody>
      </p:sp>
      <p:sp>
        <p:nvSpPr>
          <p:cNvPr id="81" name="Rounded Rectangle 17">
            <a:extLst>
              <a:ext uri="{FF2B5EF4-FFF2-40B4-BE49-F238E27FC236}">
                <a16:creationId xmlns:a16="http://schemas.microsoft.com/office/drawing/2014/main" id="{B54A185E-16AF-4E1A-9E7F-1414E2A34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8C6F7A-9B6A-4993-AC22-EF61FE1EA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5694" y="1275599"/>
            <a:ext cx="1209389" cy="227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agram&#10;&#10;Description automatically generated">
            <a:extLst>
              <a:ext uri="{FF2B5EF4-FFF2-40B4-BE49-F238E27FC236}">
                <a16:creationId xmlns:a16="http://schemas.microsoft.com/office/drawing/2014/main" id="{7C48016F-9E97-4BE5-817F-1961BE9F9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6712" y="3815213"/>
            <a:ext cx="1627353" cy="166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iagram&#10;&#10;Description automatically generated">
            <a:extLst>
              <a:ext uri="{FF2B5EF4-FFF2-40B4-BE49-F238E27FC236}">
                <a16:creationId xmlns:a16="http://schemas.microsoft.com/office/drawing/2014/main" id="{07AD9A87-CF12-4445-8AC6-DBAAF0B4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4065" y="2058213"/>
            <a:ext cx="4291428" cy="274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56" name="Content Placeholder 4">
            <a:extLst>
              <a:ext uri="{FF2B5EF4-FFF2-40B4-BE49-F238E27FC236}">
                <a16:creationId xmlns:a16="http://schemas.microsoft.com/office/drawing/2014/main" id="{2B872C0A-8FAD-47FE-B9F6-D2A6CD9BCB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830658"/>
              </p:ext>
            </p:extLst>
          </p:nvPr>
        </p:nvGraphicFramePr>
        <p:xfrm>
          <a:off x="818713" y="2413000"/>
          <a:ext cx="3404372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51862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E6AF1-B908-4C0C-9DE0-199D5544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1313161"/>
            <a:ext cx="2979931" cy="13956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Sequence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B6AFFA-35FE-4DD1-B377-EED0E6F60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18" y="457201"/>
            <a:ext cx="6512141" cy="558416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75711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41D74-93BF-4AD1-96A0-1E3CDF60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90132"/>
            <a:ext cx="3413084" cy="1151467"/>
          </a:xfrm>
        </p:spPr>
        <p:txBody>
          <a:bodyPr>
            <a:normAutofit/>
          </a:bodyPr>
          <a:lstStyle/>
          <a:p>
            <a:r>
              <a:rPr lang="en-US" sz="3200" dirty="0"/>
              <a:t>Communication Notation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5000C5-8BE1-48A7-A5C8-44CDC30AA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2895600"/>
            <a:ext cx="3791285" cy="3149600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0" i="0" dirty="0">
                <a:solidFill>
                  <a:schemeClr val="bg1"/>
                </a:solidFill>
                <a:effectLst/>
                <a:latin typeface="Open Sans"/>
              </a:rPr>
              <a:t>A communication diagram is an extension of object diagram that shows the objects along with the messages that travel from one to another.</a:t>
            </a:r>
          </a:p>
          <a:p>
            <a:pPr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0" i="0" dirty="0">
                <a:solidFill>
                  <a:schemeClr val="bg1"/>
                </a:solidFill>
                <a:effectLst/>
                <a:latin typeface="Open Sans"/>
              </a:rPr>
              <a:t>Messages passed between objects are represented by labeled arrows. </a:t>
            </a:r>
          </a:p>
          <a:p>
            <a:pPr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0" i="0" dirty="0">
                <a:solidFill>
                  <a:schemeClr val="bg1"/>
                </a:solidFill>
                <a:effectLst/>
                <a:latin typeface="Open Sans"/>
              </a:rPr>
              <a:t>Messages that objects send to themselves are indicated as loops.</a:t>
            </a:r>
          </a:p>
        </p:txBody>
      </p:sp>
      <p:sp>
        <p:nvSpPr>
          <p:cNvPr id="77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Basic Communication Diagram">
            <a:extLst>
              <a:ext uri="{FF2B5EF4-FFF2-40B4-BE49-F238E27FC236}">
                <a16:creationId xmlns:a16="http://schemas.microsoft.com/office/drawing/2014/main" id="{8AD481F4-CBED-462D-B93B-530173ADC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3706" y="1956808"/>
            <a:ext cx="5638853" cy="293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25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02BD4-0C94-4E31-8A05-13FF12C8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16" y="3011332"/>
            <a:ext cx="3961378" cy="14432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Communication Diagram</a:t>
            </a:r>
          </a:p>
        </p:txBody>
      </p:sp>
      <p:sp>
        <p:nvSpPr>
          <p:cNvPr id="44" name="Freeform: Shape 34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63ED597-C13B-4BF7-861E-92A39E1B3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383" y="1008134"/>
            <a:ext cx="5696155" cy="484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74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E96646-423E-4354-94C2-1A28227BF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2F4A21B-80B9-40F1-8308-E0B7F0FE0B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051B7F-F45F-4FBB-974B-85B568B2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Microsoft Office PowerPoint</Application>
  <PresentationFormat>Widescreen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Bahnschrift</vt:lpstr>
      <vt:lpstr>Calibri</vt:lpstr>
      <vt:lpstr>Century Gothic</vt:lpstr>
      <vt:lpstr>Open Sans</vt:lpstr>
      <vt:lpstr>Source Sans Pro</vt:lpstr>
      <vt:lpstr>Symbol</vt:lpstr>
      <vt:lpstr>Times New Roman</vt:lpstr>
      <vt:lpstr>Wingdings 2</vt:lpstr>
      <vt:lpstr>Quotable</vt:lpstr>
      <vt:lpstr>UML Case-Study</vt:lpstr>
      <vt:lpstr>Hotel Management</vt:lpstr>
      <vt:lpstr>Class Notation</vt:lpstr>
      <vt:lpstr>PowerPoint Presentation</vt:lpstr>
      <vt:lpstr>PowerPoint Presentation</vt:lpstr>
      <vt:lpstr>Sequence Notation</vt:lpstr>
      <vt:lpstr>Sequence Diagram</vt:lpstr>
      <vt:lpstr>Communication Notation</vt:lpstr>
      <vt:lpstr>Communication Diagram</vt:lpstr>
      <vt:lpstr>Use-case Notation</vt:lpstr>
      <vt:lpstr>Use-case Diagram</vt:lpstr>
      <vt:lpstr>State-chart  Notation</vt:lpstr>
      <vt:lpstr>PowerPoint Presentation</vt:lpstr>
      <vt:lpstr>Activity Notation</vt:lpstr>
      <vt:lpstr>Activity Diagram (Entry into the Hotel)</vt:lpstr>
      <vt:lpstr>Activity Diagram  (Exit from the Hotel)</vt:lpstr>
      <vt:lpstr>Component Notation</vt:lpstr>
      <vt:lpstr>Component Diagram</vt:lpstr>
      <vt:lpstr>Deployment Notation</vt:lpstr>
      <vt:lpstr>Deployment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Case-Study</dc:title>
  <dc:creator>Justin Clarke</dc:creator>
  <cp:lastModifiedBy>Justin Clarke</cp:lastModifiedBy>
  <cp:revision>2</cp:revision>
  <dcterms:created xsi:type="dcterms:W3CDTF">2020-12-17T10:18:42Z</dcterms:created>
  <dcterms:modified xsi:type="dcterms:W3CDTF">2020-12-17T10:28:00Z</dcterms:modified>
</cp:coreProperties>
</file>