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580" r:id="rId2"/>
    <p:sldId id="597" r:id="rId3"/>
    <p:sldId id="602" r:id="rId4"/>
    <p:sldId id="600" r:id="rId5"/>
    <p:sldId id="601" r:id="rId6"/>
    <p:sldId id="605" r:id="rId7"/>
    <p:sldId id="581" r:id="rId8"/>
    <p:sldId id="606" r:id="rId9"/>
    <p:sldId id="52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00271-A00C-43C0-B219-B51CE9474F8B}" v="290" dt="2020-04-18T21:01:34.2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9" autoAdjust="0"/>
    <p:restoredTop sz="91660" autoAdjust="0"/>
  </p:normalViewPr>
  <p:slideViewPr>
    <p:cSldViewPr snapToGrid="0" snapToObjects="1">
      <p:cViewPr>
        <p:scale>
          <a:sx n="130" d="100"/>
          <a:sy n="130" d="100"/>
        </p:scale>
        <p:origin x="256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Cleveland" userId="ef879e6f1a7ffdf7" providerId="LiveId" clId="{45446D98-1D59-4C84-9D0A-6DC4FFD5ECCD}"/>
    <pc:docChg chg="undo custSel addSld delSld modSld sldOrd">
      <pc:chgData name="Justin Cleveland" userId="ef879e6f1a7ffdf7" providerId="LiveId" clId="{45446D98-1D59-4C84-9D0A-6DC4FFD5ECCD}" dt="2020-04-18T21:05:46.378" v="3247" actId="6549"/>
      <pc:docMkLst>
        <pc:docMk/>
      </pc:docMkLst>
      <pc:sldChg chg="modSp mod">
        <pc:chgData name="Justin Cleveland" userId="ef879e6f1a7ffdf7" providerId="LiveId" clId="{45446D98-1D59-4C84-9D0A-6DC4FFD5ECCD}" dt="2020-04-18T17:53:21.383" v="2812" actId="404"/>
        <pc:sldMkLst>
          <pc:docMk/>
          <pc:sldMk cId="2167838498" sldId="580"/>
        </pc:sldMkLst>
        <pc:spChg chg="mod">
          <ac:chgData name="Justin Cleveland" userId="ef879e6f1a7ffdf7" providerId="LiveId" clId="{45446D98-1D59-4C84-9D0A-6DC4FFD5ECCD}" dt="2020-04-16T04:43:35.450" v="12" actId="20577"/>
          <ac:spMkLst>
            <pc:docMk/>
            <pc:sldMk cId="2167838498" sldId="580"/>
            <ac:spMk id="2" creationId="{415649E1-0182-6342-BE54-103E4D478F60}"/>
          </ac:spMkLst>
        </pc:spChg>
        <pc:spChg chg="mod">
          <ac:chgData name="Justin Cleveland" userId="ef879e6f1a7ffdf7" providerId="LiveId" clId="{45446D98-1D59-4C84-9D0A-6DC4FFD5ECCD}" dt="2020-04-18T17:53:21.383" v="2812" actId="404"/>
          <ac:spMkLst>
            <pc:docMk/>
            <pc:sldMk cId="2167838498" sldId="580"/>
            <ac:spMk id="4" creationId="{00000000-0000-0000-0000-000000000000}"/>
          </ac:spMkLst>
        </pc:spChg>
      </pc:sldChg>
      <pc:sldChg chg="addSp delSp modSp mod modNotesTx">
        <pc:chgData name="Justin Cleveland" userId="ef879e6f1a7ffdf7" providerId="LiveId" clId="{45446D98-1D59-4C84-9D0A-6DC4FFD5ECCD}" dt="2020-04-18T20:46:58.912" v="3133" actId="1076"/>
        <pc:sldMkLst>
          <pc:docMk/>
          <pc:sldMk cId="3383275086" sldId="581"/>
        </pc:sldMkLst>
        <pc:spChg chg="mod">
          <ac:chgData name="Justin Cleveland" userId="ef879e6f1a7ffdf7" providerId="LiveId" clId="{45446D98-1D59-4C84-9D0A-6DC4FFD5ECCD}" dt="2020-04-18T01:57:07.259" v="1200" actId="20577"/>
          <ac:spMkLst>
            <pc:docMk/>
            <pc:sldMk cId="3383275086" sldId="581"/>
            <ac:spMk id="2" creationId="{97E45E07-563F-4A65-959A-7BC3F7E74C7D}"/>
          </ac:spMkLst>
        </pc:spChg>
        <pc:spChg chg="del mod">
          <ac:chgData name="Justin Cleveland" userId="ef879e6f1a7ffdf7" providerId="LiveId" clId="{45446D98-1D59-4C84-9D0A-6DC4FFD5ECCD}" dt="2020-04-18T04:07:40.298" v="1613"/>
          <ac:spMkLst>
            <pc:docMk/>
            <pc:sldMk cId="3383275086" sldId="581"/>
            <ac:spMk id="4" creationId="{E6FFDC2A-3B4A-4C8A-9432-143DF64E27AC}"/>
          </ac:spMkLst>
        </pc:spChg>
        <pc:spChg chg="del">
          <ac:chgData name="Justin Cleveland" userId="ef879e6f1a7ffdf7" providerId="LiveId" clId="{45446D98-1D59-4C84-9D0A-6DC4FFD5ECCD}" dt="2020-04-18T02:00:55.750" v="1225" actId="478"/>
          <ac:spMkLst>
            <pc:docMk/>
            <pc:sldMk cId="3383275086" sldId="581"/>
            <ac:spMk id="6" creationId="{EA5892C9-8788-476F-BD43-98CB94EE6AA0}"/>
          </ac:spMkLst>
        </pc:spChg>
        <pc:spChg chg="del">
          <ac:chgData name="Justin Cleveland" userId="ef879e6f1a7ffdf7" providerId="LiveId" clId="{45446D98-1D59-4C84-9D0A-6DC4FFD5ECCD}" dt="2020-04-18T02:00:59.442" v="1226" actId="478"/>
          <ac:spMkLst>
            <pc:docMk/>
            <pc:sldMk cId="3383275086" sldId="581"/>
            <ac:spMk id="7" creationId="{864DB605-3E82-49F9-A971-C0864059EDE5}"/>
          </ac:spMkLst>
        </pc:spChg>
        <pc:spChg chg="add mod">
          <ac:chgData name="Justin Cleveland" userId="ef879e6f1a7ffdf7" providerId="LiveId" clId="{45446D98-1D59-4C84-9D0A-6DC4FFD5ECCD}" dt="2020-04-18T20:34:01.850" v="3008" actId="404"/>
          <ac:spMkLst>
            <pc:docMk/>
            <pc:sldMk cId="3383275086" sldId="581"/>
            <ac:spMk id="8" creationId="{6DB43E24-9F07-4193-AEE0-61043A2B996C}"/>
          </ac:spMkLst>
        </pc:spChg>
        <pc:spChg chg="add mod">
          <ac:chgData name="Justin Cleveland" userId="ef879e6f1a7ffdf7" providerId="LiveId" clId="{45446D98-1D59-4C84-9D0A-6DC4FFD5ECCD}" dt="2020-04-18T04:09:49.678" v="1632" actId="164"/>
          <ac:spMkLst>
            <pc:docMk/>
            <pc:sldMk cId="3383275086" sldId="581"/>
            <ac:spMk id="11" creationId="{DE81E095-BFE5-4DCA-9928-DFC00E558D80}"/>
          </ac:spMkLst>
        </pc:spChg>
        <pc:spChg chg="add mod">
          <ac:chgData name="Justin Cleveland" userId="ef879e6f1a7ffdf7" providerId="LiveId" clId="{45446D98-1D59-4C84-9D0A-6DC4FFD5ECCD}" dt="2020-04-18T04:09:49.678" v="1632" actId="164"/>
          <ac:spMkLst>
            <pc:docMk/>
            <pc:sldMk cId="3383275086" sldId="581"/>
            <ac:spMk id="12" creationId="{6A8DC160-F704-4FA5-9D23-40200AF9FC77}"/>
          </ac:spMkLst>
        </pc:spChg>
        <pc:spChg chg="add mod">
          <ac:chgData name="Justin Cleveland" userId="ef879e6f1a7ffdf7" providerId="LiveId" clId="{45446D98-1D59-4C84-9D0A-6DC4FFD5ECCD}" dt="2020-04-18T04:09:49.678" v="1632" actId="164"/>
          <ac:spMkLst>
            <pc:docMk/>
            <pc:sldMk cId="3383275086" sldId="581"/>
            <ac:spMk id="13" creationId="{7CCF6FE3-CA4A-4553-A38D-47AD0E1F3E5D}"/>
          </ac:spMkLst>
        </pc:spChg>
        <pc:spChg chg="add mod">
          <ac:chgData name="Justin Cleveland" userId="ef879e6f1a7ffdf7" providerId="LiveId" clId="{45446D98-1D59-4C84-9D0A-6DC4FFD5ECCD}" dt="2020-04-18T04:09:49.678" v="1632" actId="164"/>
          <ac:spMkLst>
            <pc:docMk/>
            <pc:sldMk cId="3383275086" sldId="581"/>
            <ac:spMk id="14" creationId="{73CB46B5-2370-483E-8288-34130AC34AB6}"/>
          </ac:spMkLst>
        </pc:spChg>
        <pc:spChg chg="add mod">
          <ac:chgData name="Justin Cleveland" userId="ef879e6f1a7ffdf7" providerId="LiveId" clId="{45446D98-1D59-4C84-9D0A-6DC4FFD5ECCD}" dt="2020-04-18T17:51:38.909" v="2789" actId="1038"/>
          <ac:spMkLst>
            <pc:docMk/>
            <pc:sldMk cId="3383275086" sldId="581"/>
            <ac:spMk id="18" creationId="{CAE34603-6A06-406B-B2F2-AF4FAB4EE7DB}"/>
          </ac:spMkLst>
        </pc:spChg>
        <pc:spChg chg="add mod">
          <ac:chgData name="Justin Cleveland" userId="ef879e6f1a7ffdf7" providerId="LiveId" clId="{45446D98-1D59-4C84-9D0A-6DC4FFD5ECCD}" dt="2020-04-18T17:51:36.486" v="2788" actId="1076"/>
          <ac:spMkLst>
            <pc:docMk/>
            <pc:sldMk cId="3383275086" sldId="581"/>
            <ac:spMk id="19" creationId="{899803F8-0967-4826-B61D-6E443D43A87A}"/>
          </ac:spMkLst>
        </pc:spChg>
        <pc:grpChg chg="add mod">
          <ac:chgData name="Justin Cleveland" userId="ef879e6f1a7ffdf7" providerId="LiveId" clId="{45446D98-1D59-4C84-9D0A-6DC4FFD5ECCD}" dt="2020-04-18T04:09:52.274" v="1633" actId="1076"/>
          <ac:grpSpMkLst>
            <pc:docMk/>
            <pc:sldMk cId="3383275086" sldId="581"/>
            <ac:grpSpMk id="17" creationId="{D2E204B1-3B28-4817-99AA-CF5412488EBA}"/>
          </ac:grpSpMkLst>
        </pc:grpChg>
        <pc:graphicFrameChg chg="add mod modGraphic">
          <ac:chgData name="Justin Cleveland" userId="ef879e6f1a7ffdf7" providerId="LiveId" clId="{45446D98-1D59-4C84-9D0A-6DC4FFD5ECCD}" dt="2020-04-18T20:46:58.912" v="3133" actId="1076"/>
          <ac:graphicFrameMkLst>
            <pc:docMk/>
            <pc:sldMk cId="3383275086" sldId="581"/>
            <ac:graphicFrameMk id="15" creationId="{EA20D1BD-3368-4DDE-8EB6-829BE4C0BE6F}"/>
          </ac:graphicFrameMkLst>
        </pc:graphicFrameChg>
        <pc:picChg chg="add del mod">
          <ac:chgData name="Justin Cleveland" userId="ef879e6f1a7ffdf7" providerId="LiveId" clId="{45446D98-1D59-4C84-9D0A-6DC4FFD5ECCD}" dt="2020-04-18T03:54:11.413" v="1462" actId="478"/>
          <ac:picMkLst>
            <pc:docMk/>
            <pc:sldMk cId="3383275086" sldId="581"/>
            <ac:picMk id="3" creationId="{5AD9E8B3-2750-4057-A14B-688DD809B8AF}"/>
          </ac:picMkLst>
        </pc:picChg>
        <pc:picChg chg="del">
          <ac:chgData name="Justin Cleveland" userId="ef879e6f1a7ffdf7" providerId="LiveId" clId="{45446D98-1D59-4C84-9D0A-6DC4FFD5ECCD}" dt="2020-04-18T01:57:09.936" v="1201" actId="478"/>
          <ac:picMkLst>
            <pc:docMk/>
            <pc:sldMk cId="3383275086" sldId="581"/>
            <ac:picMk id="5" creationId="{BF54BE07-739B-466A-9B45-7224E1B7D0D4}"/>
          </ac:picMkLst>
        </pc:picChg>
        <pc:picChg chg="add del mod">
          <ac:chgData name="Justin Cleveland" userId="ef879e6f1a7ffdf7" providerId="LiveId" clId="{45446D98-1D59-4C84-9D0A-6DC4FFD5ECCD}" dt="2020-04-18T03:33:06.919" v="1457" actId="478"/>
          <ac:picMkLst>
            <pc:docMk/>
            <pc:sldMk cId="3383275086" sldId="581"/>
            <ac:picMk id="9" creationId="{878E6808-7EEB-4446-8D06-AFD236E4217F}"/>
          </ac:picMkLst>
        </pc:picChg>
        <pc:picChg chg="add mod">
          <ac:chgData name="Justin Cleveland" userId="ef879e6f1a7ffdf7" providerId="LiveId" clId="{45446D98-1D59-4C84-9D0A-6DC4FFD5ECCD}" dt="2020-04-18T04:09:49.678" v="1632" actId="164"/>
          <ac:picMkLst>
            <pc:docMk/>
            <pc:sldMk cId="3383275086" sldId="581"/>
            <ac:picMk id="10" creationId="{0D296A49-BC15-441E-9014-2B517EB9C919}"/>
          </ac:picMkLst>
        </pc:picChg>
        <pc:picChg chg="add mod">
          <ac:chgData name="Justin Cleveland" userId="ef879e6f1a7ffdf7" providerId="LiveId" clId="{45446D98-1D59-4C84-9D0A-6DC4FFD5ECCD}" dt="2020-04-18T04:10:01.871" v="1637" actId="1076"/>
          <ac:picMkLst>
            <pc:docMk/>
            <pc:sldMk cId="3383275086" sldId="581"/>
            <ac:picMk id="16" creationId="{F5C1C307-DB4D-4F01-B700-A17870B35C65}"/>
          </ac:picMkLst>
        </pc:picChg>
      </pc:sldChg>
      <pc:sldChg chg="del">
        <pc:chgData name="Justin Cleveland" userId="ef879e6f1a7ffdf7" providerId="LiveId" clId="{45446D98-1D59-4C84-9D0A-6DC4FFD5ECCD}" dt="2020-04-18T01:49:21.516" v="1175" actId="47"/>
        <pc:sldMkLst>
          <pc:docMk/>
          <pc:sldMk cId="2651220822" sldId="582"/>
        </pc:sldMkLst>
      </pc:sldChg>
      <pc:sldChg chg="del">
        <pc:chgData name="Justin Cleveland" userId="ef879e6f1a7ffdf7" providerId="LiveId" clId="{45446D98-1D59-4C84-9D0A-6DC4FFD5ECCD}" dt="2020-04-18T01:49:21.516" v="1175" actId="47"/>
        <pc:sldMkLst>
          <pc:docMk/>
          <pc:sldMk cId="24152731" sldId="587"/>
        </pc:sldMkLst>
      </pc:sldChg>
      <pc:sldChg chg="del">
        <pc:chgData name="Justin Cleveland" userId="ef879e6f1a7ffdf7" providerId="LiveId" clId="{45446D98-1D59-4C84-9D0A-6DC4FFD5ECCD}" dt="2020-04-18T02:36:48.482" v="1346" actId="47"/>
        <pc:sldMkLst>
          <pc:docMk/>
          <pc:sldMk cId="2171613331" sldId="588"/>
        </pc:sldMkLst>
      </pc:sldChg>
      <pc:sldChg chg="del">
        <pc:chgData name="Justin Cleveland" userId="ef879e6f1a7ffdf7" providerId="LiveId" clId="{45446D98-1D59-4C84-9D0A-6DC4FFD5ECCD}" dt="2020-04-18T02:36:48.482" v="1346" actId="47"/>
        <pc:sldMkLst>
          <pc:docMk/>
          <pc:sldMk cId="3489285529" sldId="589"/>
        </pc:sldMkLst>
      </pc:sldChg>
      <pc:sldChg chg="del">
        <pc:chgData name="Justin Cleveland" userId="ef879e6f1a7ffdf7" providerId="LiveId" clId="{45446D98-1D59-4C84-9D0A-6DC4FFD5ECCD}" dt="2020-04-18T02:36:48.482" v="1346" actId="47"/>
        <pc:sldMkLst>
          <pc:docMk/>
          <pc:sldMk cId="3924369533" sldId="593"/>
        </pc:sldMkLst>
      </pc:sldChg>
      <pc:sldChg chg="del">
        <pc:chgData name="Justin Cleveland" userId="ef879e6f1a7ffdf7" providerId="LiveId" clId="{45446D98-1D59-4C84-9D0A-6DC4FFD5ECCD}" dt="2020-04-18T02:36:48.482" v="1346" actId="47"/>
        <pc:sldMkLst>
          <pc:docMk/>
          <pc:sldMk cId="1597128923" sldId="594"/>
        </pc:sldMkLst>
      </pc:sldChg>
      <pc:sldChg chg="del">
        <pc:chgData name="Justin Cleveland" userId="ef879e6f1a7ffdf7" providerId="LiveId" clId="{45446D98-1D59-4C84-9D0A-6DC4FFD5ECCD}" dt="2020-04-18T02:36:48.482" v="1346" actId="47"/>
        <pc:sldMkLst>
          <pc:docMk/>
          <pc:sldMk cId="3766421759" sldId="595"/>
        </pc:sldMkLst>
      </pc:sldChg>
      <pc:sldChg chg="del">
        <pc:chgData name="Justin Cleveland" userId="ef879e6f1a7ffdf7" providerId="LiveId" clId="{45446D98-1D59-4C84-9D0A-6DC4FFD5ECCD}" dt="2020-04-18T01:49:21.516" v="1175" actId="47"/>
        <pc:sldMkLst>
          <pc:docMk/>
          <pc:sldMk cId="3585974502" sldId="596"/>
        </pc:sldMkLst>
      </pc:sldChg>
      <pc:sldChg chg="modSp new add del mod">
        <pc:chgData name="Justin Cleveland" userId="ef879e6f1a7ffdf7" providerId="LiveId" clId="{45446D98-1D59-4C84-9D0A-6DC4FFD5ECCD}" dt="2020-04-18T20:58:22.687" v="3222" actId="5793"/>
        <pc:sldMkLst>
          <pc:docMk/>
          <pc:sldMk cId="398118400" sldId="597"/>
        </pc:sldMkLst>
        <pc:spChg chg="mod">
          <ac:chgData name="Justin Cleveland" userId="ef879e6f1a7ffdf7" providerId="LiveId" clId="{45446D98-1D59-4C84-9D0A-6DC4FFD5ECCD}" dt="2020-04-18T20:56:33.589" v="3205" actId="6549"/>
          <ac:spMkLst>
            <pc:docMk/>
            <pc:sldMk cId="398118400" sldId="597"/>
            <ac:spMk id="2" creationId="{1CFD622E-6BDF-4540-AB0C-215461BB9D6A}"/>
          </ac:spMkLst>
        </pc:spChg>
        <pc:spChg chg="mod">
          <ac:chgData name="Justin Cleveland" userId="ef879e6f1a7ffdf7" providerId="LiveId" clId="{45446D98-1D59-4C84-9D0A-6DC4FFD5ECCD}" dt="2020-04-18T20:58:22.687" v="3222" actId="5793"/>
          <ac:spMkLst>
            <pc:docMk/>
            <pc:sldMk cId="398118400" sldId="597"/>
            <ac:spMk id="3" creationId="{F77A3068-0499-43AE-842B-E5C6D61038FA}"/>
          </ac:spMkLst>
        </pc:spChg>
      </pc:sldChg>
      <pc:sldChg chg="new del">
        <pc:chgData name="Justin Cleveland" userId="ef879e6f1a7ffdf7" providerId="LiveId" clId="{45446D98-1D59-4C84-9D0A-6DC4FFD5ECCD}" dt="2020-04-16T04:44:04.476" v="17" actId="47"/>
        <pc:sldMkLst>
          <pc:docMk/>
          <pc:sldMk cId="2230399611" sldId="597"/>
        </pc:sldMkLst>
      </pc:sldChg>
      <pc:sldChg chg="addSp delSp modSp new del mod ord">
        <pc:chgData name="Justin Cleveland" userId="ef879e6f1a7ffdf7" providerId="LiveId" clId="{45446D98-1D59-4C84-9D0A-6DC4FFD5ECCD}" dt="2020-04-18T01:47:56.752" v="1174" actId="47"/>
        <pc:sldMkLst>
          <pc:docMk/>
          <pc:sldMk cId="3709889786" sldId="598"/>
        </pc:sldMkLst>
        <pc:spChg chg="mod">
          <ac:chgData name="Justin Cleveland" userId="ef879e6f1a7ffdf7" providerId="LiveId" clId="{45446D98-1D59-4C84-9D0A-6DC4FFD5ECCD}" dt="2020-04-17T02:33:50.159" v="144" actId="20577"/>
          <ac:spMkLst>
            <pc:docMk/>
            <pc:sldMk cId="3709889786" sldId="598"/>
            <ac:spMk id="2" creationId="{47713D12-3951-4C37-829E-213EB422671A}"/>
          </ac:spMkLst>
        </pc:spChg>
        <pc:picChg chg="add del mod">
          <ac:chgData name="Justin Cleveland" userId="ef879e6f1a7ffdf7" providerId="LiveId" clId="{45446D98-1D59-4C84-9D0A-6DC4FFD5ECCD}" dt="2020-04-17T03:14:59.397" v="157" actId="21"/>
          <ac:picMkLst>
            <pc:docMk/>
            <pc:sldMk cId="3709889786" sldId="598"/>
            <ac:picMk id="3" creationId="{5BB25743-F1AA-4AE5-AE7F-4770B8821A39}"/>
          </ac:picMkLst>
        </pc:picChg>
      </pc:sldChg>
      <pc:sldChg chg="new del">
        <pc:chgData name="Justin Cleveland" userId="ef879e6f1a7ffdf7" providerId="LiveId" clId="{45446D98-1D59-4C84-9D0A-6DC4FFD5ECCD}" dt="2020-04-17T03:14:56.500" v="156" actId="47"/>
        <pc:sldMkLst>
          <pc:docMk/>
          <pc:sldMk cId="1176956589" sldId="599"/>
        </pc:sldMkLst>
      </pc:sldChg>
      <pc:sldChg chg="addSp delSp modSp new mod ord">
        <pc:chgData name="Justin Cleveland" userId="ef879e6f1a7ffdf7" providerId="LiveId" clId="{45446D98-1D59-4C84-9D0A-6DC4FFD5ECCD}" dt="2020-04-18T21:05:46.378" v="3247" actId="6549"/>
        <pc:sldMkLst>
          <pc:docMk/>
          <pc:sldMk cId="2573719749" sldId="600"/>
        </pc:sldMkLst>
        <pc:spChg chg="add mod">
          <ac:chgData name="Justin Cleveland" userId="ef879e6f1a7ffdf7" providerId="LiveId" clId="{45446D98-1D59-4C84-9D0A-6DC4FFD5ECCD}" dt="2020-04-18T16:44:57.356" v="2389" actId="1038"/>
          <ac:spMkLst>
            <pc:docMk/>
            <pc:sldMk cId="2573719749" sldId="600"/>
            <ac:spMk id="3" creationId="{B2E72BEF-5EAF-4EA4-BBE3-9356362974E6}"/>
          </ac:spMkLst>
        </pc:spChg>
        <pc:spChg chg="add mod">
          <ac:chgData name="Justin Cleveland" userId="ef879e6f1a7ffdf7" providerId="LiveId" clId="{45446D98-1D59-4C84-9D0A-6DC4FFD5ECCD}" dt="2020-04-17T03:34:24.606" v="297" actId="1076"/>
          <ac:spMkLst>
            <pc:docMk/>
            <pc:sldMk cId="2573719749" sldId="600"/>
            <ac:spMk id="4" creationId="{A302AA13-9EBC-4092-A043-F8C4FE2E3716}"/>
          </ac:spMkLst>
        </pc:spChg>
        <pc:spChg chg="add mod ord">
          <ac:chgData name="Justin Cleveland" userId="ef879e6f1a7ffdf7" providerId="LiveId" clId="{45446D98-1D59-4C84-9D0A-6DC4FFD5ECCD}" dt="2020-04-18T18:05:36.938" v="2852" actId="207"/>
          <ac:spMkLst>
            <pc:docMk/>
            <pc:sldMk cId="2573719749" sldId="600"/>
            <ac:spMk id="5" creationId="{C0EFF655-8895-4BFC-8C31-DDD6656E2B65}"/>
          </ac:spMkLst>
        </pc:spChg>
        <pc:spChg chg="add mod ord">
          <ac:chgData name="Justin Cleveland" userId="ef879e6f1a7ffdf7" providerId="LiveId" clId="{45446D98-1D59-4C84-9D0A-6DC4FFD5ECCD}" dt="2020-04-18T21:05:46.378" v="3247" actId="6549"/>
          <ac:spMkLst>
            <pc:docMk/>
            <pc:sldMk cId="2573719749" sldId="600"/>
            <ac:spMk id="11" creationId="{5277E1D8-867E-4CE2-BD1B-AC847F5FF08F}"/>
          </ac:spMkLst>
        </pc:spChg>
        <pc:spChg chg="add del mod">
          <ac:chgData name="Justin Cleveland" userId="ef879e6f1a7ffdf7" providerId="LiveId" clId="{45446D98-1D59-4C84-9D0A-6DC4FFD5ECCD}" dt="2020-04-18T16:35:04.612" v="2255"/>
          <ac:spMkLst>
            <pc:docMk/>
            <pc:sldMk cId="2573719749" sldId="600"/>
            <ac:spMk id="12" creationId="{F8695801-17E9-494A-8AF4-379F95B01802}"/>
          </ac:spMkLst>
        </pc:spChg>
        <pc:spChg chg="del">
          <ac:chgData name="Justin Cleveland" userId="ef879e6f1a7ffdf7" providerId="LiveId" clId="{45446D98-1D59-4C84-9D0A-6DC4FFD5ECCD}" dt="2020-04-18T04:51:52.679" v="1897" actId="478"/>
          <ac:spMkLst>
            <pc:docMk/>
            <pc:sldMk cId="2573719749" sldId="600"/>
            <ac:spMk id="15" creationId="{06402513-E7E3-4345-8774-15F6AC6B6E97}"/>
          </ac:spMkLst>
        </pc:spChg>
        <pc:spChg chg="mod topLvl">
          <ac:chgData name="Justin Cleveland" userId="ef879e6f1a7ffdf7" providerId="LiveId" clId="{45446D98-1D59-4C84-9D0A-6DC4FFD5ECCD}" dt="2020-04-18T04:53:00.282" v="1909" actId="164"/>
          <ac:spMkLst>
            <pc:docMk/>
            <pc:sldMk cId="2573719749" sldId="600"/>
            <ac:spMk id="16" creationId="{1E10B2BB-0592-46DB-B47F-51FE7C43D610}"/>
          </ac:spMkLst>
        </pc:spChg>
        <pc:spChg chg="mod topLvl">
          <ac:chgData name="Justin Cleveland" userId="ef879e6f1a7ffdf7" providerId="LiveId" clId="{45446D98-1D59-4C84-9D0A-6DC4FFD5ECCD}" dt="2020-04-18T04:53:00.282" v="1909" actId="164"/>
          <ac:spMkLst>
            <pc:docMk/>
            <pc:sldMk cId="2573719749" sldId="600"/>
            <ac:spMk id="17" creationId="{065024DF-6646-42FD-9C7F-1BB3325153A4}"/>
          </ac:spMkLst>
        </pc:spChg>
        <pc:spChg chg="mod topLvl">
          <ac:chgData name="Justin Cleveland" userId="ef879e6f1a7ffdf7" providerId="LiveId" clId="{45446D98-1D59-4C84-9D0A-6DC4FFD5ECCD}" dt="2020-04-18T04:53:00.282" v="1909" actId="164"/>
          <ac:spMkLst>
            <pc:docMk/>
            <pc:sldMk cId="2573719749" sldId="600"/>
            <ac:spMk id="18" creationId="{EDF7D327-2995-4C17-BAD3-841DB7D588CF}"/>
          </ac:spMkLst>
        </pc:spChg>
        <pc:spChg chg="add del mod">
          <ac:chgData name="Justin Cleveland" userId="ef879e6f1a7ffdf7" providerId="LiveId" clId="{45446D98-1D59-4C84-9D0A-6DC4FFD5ECCD}" dt="2020-04-18T04:53:42.441" v="1920" actId="478"/>
          <ac:spMkLst>
            <pc:docMk/>
            <pc:sldMk cId="2573719749" sldId="600"/>
            <ac:spMk id="20" creationId="{B7E236F4-5873-4A4C-B12B-FF6F7A9A86E3}"/>
          </ac:spMkLst>
        </pc:spChg>
        <pc:spChg chg="add mod">
          <ac:chgData name="Justin Cleveland" userId="ef879e6f1a7ffdf7" providerId="LiveId" clId="{45446D98-1D59-4C84-9D0A-6DC4FFD5ECCD}" dt="2020-04-18T16:34:27.589" v="2246" actId="207"/>
          <ac:spMkLst>
            <pc:docMk/>
            <pc:sldMk cId="2573719749" sldId="600"/>
            <ac:spMk id="21" creationId="{139D7DB9-8D18-4B5D-96CE-2B9A67657422}"/>
          </ac:spMkLst>
        </pc:spChg>
        <pc:spChg chg="add mod">
          <ac:chgData name="Justin Cleveland" userId="ef879e6f1a7ffdf7" providerId="LiveId" clId="{45446D98-1D59-4C84-9D0A-6DC4FFD5ECCD}" dt="2020-04-18T21:05:43.073" v="3246" actId="6549"/>
          <ac:spMkLst>
            <pc:docMk/>
            <pc:sldMk cId="2573719749" sldId="600"/>
            <ac:spMk id="22" creationId="{9120BAB4-9196-44C3-BE35-A9FBB41C643C}"/>
          </ac:spMkLst>
        </pc:spChg>
        <pc:grpChg chg="add mod">
          <ac:chgData name="Justin Cleveland" userId="ef879e6f1a7ffdf7" providerId="LiveId" clId="{45446D98-1D59-4C84-9D0A-6DC4FFD5ECCD}" dt="2020-04-17T03:40:14.519" v="332" actId="14100"/>
          <ac:grpSpMkLst>
            <pc:docMk/>
            <pc:sldMk cId="2573719749" sldId="600"/>
            <ac:grpSpMk id="6" creationId="{F95CA920-4CD9-4619-A6DA-B0A9A65C9072}"/>
          </ac:grpSpMkLst>
        </pc:grpChg>
        <pc:grpChg chg="add del mod">
          <ac:chgData name="Justin Cleveland" userId="ef879e6f1a7ffdf7" providerId="LiveId" clId="{45446D98-1D59-4C84-9D0A-6DC4FFD5ECCD}" dt="2020-04-18T04:52:56.467" v="1908" actId="165"/>
          <ac:grpSpMkLst>
            <pc:docMk/>
            <pc:sldMk cId="2573719749" sldId="600"/>
            <ac:grpSpMk id="13" creationId="{4BB00EA2-5C61-477E-B709-14FB211996CB}"/>
          </ac:grpSpMkLst>
        </pc:grpChg>
        <pc:grpChg chg="add del mod">
          <ac:chgData name="Justin Cleveland" userId="ef879e6f1a7ffdf7" providerId="LiveId" clId="{45446D98-1D59-4C84-9D0A-6DC4FFD5ECCD}" dt="2020-04-18T04:53:40.460" v="1919" actId="478"/>
          <ac:grpSpMkLst>
            <pc:docMk/>
            <pc:sldMk cId="2573719749" sldId="600"/>
            <ac:grpSpMk id="19" creationId="{8ADD6AB8-E203-472F-86CE-A48EC7D921D0}"/>
          </ac:grpSpMkLst>
        </pc:grpChg>
        <pc:graphicFrameChg chg="add del">
          <ac:chgData name="Justin Cleveland" userId="ef879e6f1a7ffdf7" providerId="LiveId" clId="{45446D98-1D59-4C84-9D0A-6DC4FFD5ECCD}" dt="2020-04-17T03:37:44.282" v="307" actId="478"/>
          <ac:graphicFrameMkLst>
            <pc:docMk/>
            <pc:sldMk cId="2573719749" sldId="600"/>
            <ac:graphicFrameMk id="8" creationId="{ECF8B890-6263-40ED-998B-BD42A2DB8091}"/>
          </ac:graphicFrameMkLst>
        </pc:graphicFrameChg>
        <pc:graphicFrameChg chg="add mod modGraphic">
          <ac:chgData name="Justin Cleveland" userId="ef879e6f1a7ffdf7" providerId="LiveId" clId="{45446D98-1D59-4C84-9D0A-6DC4FFD5ECCD}" dt="2020-04-18T21:05:39.419" v="3245" actId="207"/>
          <ac:graphicFrameMkLst>
            <pc:docMk/>
            <pc:sldMk cId="2573719749" sldId="600"/>
            <ac:graphicFrameMk id="10" creationId="{E6733E72-E5DF-47C2-A8B0-A327F93B9653}"/>
          </ac:graphicFrameMkLst>
        </pc:graphicFrameChg>
        <pc:picChg chg="add mod">
          <ac:chgData name="Justin Cleveland" userId="ef879e6f1a7ffdf7" providerId="LiveId" clId="{45446D98-1D59-4C84-9D0A-6DC4FFD5ECCD}" dt="2020-04-17T03:32:39.192" v="277" actId="164"/>
          <ac:picMkLst>
            <pc:docMk/>
            <pc:sldMk cId="2573719749" sldId="600"/>
            <ac:picMk id="2" creationId="{F14B3E4B-4ADD-4F42-9B06-29936B713AEC}"/>
          </ac:picMkLst>
        </pc:picChg>
        <pc:picChg chg="add del mod">
          <ac:chgData name="Justin Cleveland" userId="ef879e6f1a7ffdf7" providerId="LiveId" clId="{45446D98-1D59-4C84-9D0A-6DC4FFD5ECCD}" dt="2020-04-17T03:37:30.736" v="302" actId="478"/>
          <ac:picMkLst>
            <pc:docMk/>
            <pc:sldMk cId="2573719749" sldId="600"/>
            <ac:picMk id="7" creationId="{E3245518-FAE6-4CE1-9313-C76CC3E9245C}"/>
          </ac:picMkLst>
        </pc:picChg>
        <pc:picChg chg="add del mod">
          <ac:chgData name="Justin Cleveland" userId="ef879e6f1a7ffdf7" providerId="LiveId" clId="{45446D98-1D59-4C84-9D0A-6DC4FFD5ECCD}" dt="2020-04-17T03:37:51.628" v="310" actId="478"/>
          <ac:picMkLst>
            <pc:docMk/>
            <pc:sldMk cId="2573719749" sldId="600"/>
            <ac:picMk id="9" creationId="{36DB73AC-848F-4B63-A03D-36C819B73F4A}"/>
          </ac:picMkLst>
        </pc:picChg>
        <pc:picChg chg="mod topLvl">
          <ac:chgData name="Justin Cleveland" userId="ef879e6f1a7ffdf7" providerId="LiveId" clId="{45446D98-1D59-4C84-9D0A-6DC4FFD5ECCD}" dt="2020-04-18T04:53:00.282" v="1909" actId="164"/>
          <ac:picMkLst>
            <pc:docMk/>
            <pc:sldMk cId="2573719749" sldId="600"/>
            <ac:picMk id="14" creationId="{65350204-9462-4360-BA25-E9D7012B6635}"/>
          </ac:picMkLst>
        </pc:picChg>
      </pc:sldChg>
      <pc:sldChg chg="addSp delSp modSp add mod modNotesTx">
        <pc:chgData name="Justin Cleveland" userId="ef879e6f1a7ffdf7" providerId="LiveId" clId="{45446D98-1D59-4C84-9D0A-6DC4FFD5ECCD}" dt="2020-04-18T20:15:16.102" v="2998" actId="20577"/>
        <pc:sldMkLst>
          <pc:docMk/>
          <pc:sldMk cId="155912649" sldId="601"/>
        </pc:sldMkLst>
        <pc:spChg chg="mod">
          <ac:chgData name="Justin Cleveland" userId="ef879e6f1a7ffdf7" providerId="LiveId" clId="{45446D98-1D59-4C84-9D0A-6DC4FFD5ECCD}" dt="2020-04-18T00:47:50.532" v="571" actId="20577"/>
          <ac:spMkLst>
            <pc:docMk/>
            <pc:sldMk cId="155912649" sldId="601"/>
            <ac:spMk id="3" creationId="{B2E72BEF-5EAF-4EA4-BBE3-9356362974E6}"/>
          </ac:spMkLst>
        </pc:spChg>
        <pc:spChg chg="add del mod">
          <ac:chgData name="Justin Cleveland" userId="ef879e6f1a7ffdf7" providerId="LiveId" clId="{45446D98-1D59-4C84-9D0A-6DC4FFD5ECCD}" dt="2020-04-18T01:08:18.668" v="680" actId="478"/>
          <ac:spMkLst>
            <pc:docMk/>
            <pc:sldMk cId="155912649" sldId="601"/>
            <ac:spMk id="7" creationId="{F9A0874F-D676-48BA-B996-33053F24BF61}"/>
          </ac:spMkLst>
        </pc:spChg>
        <pc:spChg chg="mod">
          <ac:chgData name="Justin Cleveland" userId="ef879e6f1a7ffdf7" providerId="LiveId" clId="{45446D98-1D59-4C84-9D0A-6DC4FFD5ECCD}" dt="2020-04-18T01:05:08.230" v="625" actId="6549"/>
          <ac:spMkLst>
            <pc:docMk/>
            <pc:sldMk cId="155912649" sldId="601"/>
            <ac:spMk id="11" creationId="{5277E1D8-867E-4CE2-BD1B-AC847F5FF08F}"/>
          </ac:spMkLst>
        </pc:spChg>
        <pc:spChg chg="del mod">
          <ac:chgData name="Justin Cleveland" userId="ef879e6f1a7ffdf7" providerId="LiveId" clId="{45446D98-1D59-4C84-9D0A-6DC4FFD5ECCD}" dt="2020-04-18T01:06:03.832" v="657"/>
          <ac:spMkLst>
            <pc:docMk/>
            <pc:sldMk cId="155912649" sldId="601"/>
            <ac:spMk id="12" creationId="{F8695801-17E9-494A-8AF4-379F95B01802}"/>
          </ac:spMkLst>
        </pc:spChg>
        <pc:spChg chg="add mod">
          <ac:chgData name="Justin Cleveland" userId="ef879e6f1a7ffdf7" providerId="LiveId" clId="{45446D98-1D59-4C84-9D0A-6DC4FFD5ECCD}" dt="2020-04-18T20:15:16.102" v="2998" actId="20577"/>
          <ac:spMkLst>
            <pc:docMk/>
            <pc:sldMk cId="155912649" sldId="601"/>
            <ac:spMk id="14" creationId="{7351CD94-1B7A-4B0F-A42C-FA35CF508DAE}"/>
          </ac:spMkLst>
        </pc:spChg>
        <pc:spChg chg="add del mod">
          <ac:chgData name="Justin Cleveland" userId="ef879e6f1a7ffdf7" providerId="LiveId" clId="{45446D98-1D59-4C84-9D0A-6DC4FFD5ECCD}" dt="2020-04-18T17:58:38.654" v="2831" actId="478"/>
          <ac:spMkLst>
            <pc:docMk/>
            <pc:sldMk cId="155912649" sldId="601"/>
            <ac:spMk id="16" creationId="{3B15E199-C45F-4F7D-B65B-1AE08B4D8070}"/>
          </ac:spMkLst>
        </pc:spChg>
        <pc:grpChg chg="del">
          <ac:chgData name="Justin Cleveland" userId="ef879e6f1a7ffdf7" providerId="LiveId" clId="{45446D98-1D59-4C84-9D0A-6DC4FFD5ECCD}" dt="2020-04-18T00:47:54.221" v="572" actId="478"/>
          <ac:grpSpMkLst>
            <pc:docMk/>
            <pc:sldMk cId="155912649" sldId="601"/>
            <ac:grpSpMk id="6" creationId="{F95CA920-4CD9-4619-A6DA-B0A9A65C9072}"/>
          </ac:grpSpMkLst>
        </pc:grpChg>
        <pc:graphicFrameChg chg="add del">
          <ac:chgData name="Justin Cleveland" userId="ef879e6f1a7ffdf7" providerId="LiveId" clId="{45446D98-1D59-4C84-9D0A-6DC4FFD5ECCD}" dt="2020-04-18T04:02:22.431" v="1502"/>
          <ac:graphicFrameMkLst>
            <pc:docMk/>
            <pc:sldMk cId="155912649" sldId="601"/>
            <ac:graphicFrameMk id="9" creationId="{2160FFAD-97B1-45EA-8586-DF0025083C45}"/>
          </ac:graphicFrameMkLst>
        </pc:graphicFrameChg>
        <pc:graphicFrameChg chg="del modGraphic">
          <ac:chgData name="Justin Cleveland" userId="ef879e6f1a7ffdf7" providerId="LiveId" clId="{45446D98-1D59-4C84-9D0A-6DC4FFD5ECCD}" dt="2020-04-18T00:59:59.607" v="608" actId="478"/>
          <ac:graphicFrameMkLst>
            <pc:docMk/>
            <pc:sldMk cId="155912649" sldId="601"/>
            <ac:graphicFrameMk id="10" creationId="{E6733E72-E5DF-47C2-A8B0-A327F93B9653}"/>
          </ac:graphicFrameMkLst>
        </pc:graphicFrameChg>
        <pc:graphicFrameChg chg="add mod modGraphic">
          <ac:chgData name="Justin Cleveland" userId="ef879e6f1a7ffdf7" providerId="LiveId" clId="{45446D98-1D59-4C84-9D0A-6DC4FFD5ECCD}" dt="2020-04-18T18:00:25.815" v="2846" actId="1076"/>
          <ac:graphicFrameMkLst>
            <pc:docMk/>
            <pc:sldMk cId="155912649" sldId="601"/>
            <ac:graphicFrameMk id="15" creationId="{B8DA6D9D-F948-458A-87FE-30EAA21BA068}"/>
          </ac:graphicFrameMkLst>
        </pc:graphicFrameChg>
        <pc:picChg chg="add mod">
          <ac:chgData name="Justin Cleveland" userId="ef879e6f1a7ffdf7" providerId="LiveId" clId="{45446D98-1D59-4C84-9D0A-6DC4FFD5ECCD}" dt="2020-04-18T18:00:32.532" v="2847" actId="1076"/>
          <ac:picMkLst>
            <pc:docMk/>
            <pc:sldMk cId="155912649" sldId="601"/>
            <ac:picMk id="8" creationId="{B87729C7-E2F2-455A-B82C-CFABA28D7ABC}"/>
          </ac:picMkLst>
        </pc:picChg>
        <pc:picChg chg="add del mod">
          <ac:chgData name="Justin Cleveland" userId="ef879e6f1a7ffdf7" providerId="LiveId" clId="{45446D98-1D59-4C84-9D0A-6DC4FFD5ECCD}" dt="2020-04-18T01:21:24.276" v="821" actId="21"/>
          <ac:picMkLst>
            <pc:docMk/>
            <pc:sldMk cId="155912649" sldId="601"/>
            <ac:picMk id="13" creationId="{25ACAC30-46D5-4B5C-A35C-F5321E32A089}"/>
          </ac:picMkLst>
        </pc:picChg>
        <pc:picChg chg="add del mod">
          <ac:chgData name="Justin Cleveland" userId="ef879e6f1a7ffdf7" providerId="LiveId" clId="{45446D98-1D59-4C84-9D0A-6DC4FFD5ECCD}" dt="2020-04-18T17:57:44.785" v="2823" actId="478"/>
          <ac:picMkLst>
            <pc:docMk/>
            <pc:sldMk cId="155912649" sldId="601"/>
            <ac:picMk id="17" creationId="{5149E9E0-9F05-4B5D-B490-0F5A2CB9A2B2}"/>
          </ac:picMkLst>
        </pc:picChg>
        <pc:picChg chg="add mod">
          <ac:chgData name="Justin Cleveland" userId="ef879e6f1a7ffdf7" providerId="LiveId" clId="{45446D98-1D59-4C84-9D0A-6DC4FFD5ECCD}" dt="2020-04-18T17:59:56.194" v="2844" actId="1076"/>
          <ac:picMkLst>
            <pc:docMk/>
            <pc:sldMk cId="155912649" sldId="601"/>
            <ac:picMk id="18" creationId="{8346861D-E10C-4D66-B6A8-B3F5111AC3D2}"/>
          </ac:picMkLst>
        </pc:picChg>
      </pc:sldChg>
      <pc:sldChg chg="addSp delSp modSp add mod ord">
        <pc:chgData name="Justin Cleveland" userId="ef879e6f1a7ffdf7" providerId="LiveId" clId="{45446D98-1D59-4C84-9D0A-6DC4FFD5ECCD}" dt="2020-04-18T21:03:12.996" v="3238" actId="1076"/>
        <pc:sldMkLst>
          <pc:docMk/>
          <pc:sldMk cId="2341783009" sldId="602"/>
        </pc:sldMkLst>
        <pc:spChg chg="mod">
          <ac:chgData name="Justin Cleveland" userId="ef879e6f1a7ffdf7" providerId="LiveId" clId="{45446D98-1D59-4C84-9D0A-6DC4FFD5ECCD}" dt="2020-04-18T16:44:19.530" v="2379" actId="14100"/>
          <ac:spMkLst>
            <pc:docMk/>
            <pc:sldMk cId="2341783009" sldId="602"/>
            <ac:spMk id="3" creationId="{B2E72BEF-5EAF-4EA4-BBE3-9356362974E6}"/>
          </ac:spMkLst>
        </pc:spChg>
        <pc:spChg chg="mod">
          <ac:chgData name="Justin Cleveland" userId="ef879e6f1a7ffdf7" providerId="LiveId" clId="{45446D98-1D59-4C84-9D0A-6DC4FFD5ECCD}" dt="2020-04-18T16:44:22.419" v="2380" actId="6549"/>
          <ac:spMkLst>
            <pc:docMk/>
            <pc:sldMk cId="2341783009" sldId="602"/>
            <ac:spMk id="11" creationId="{5277E1D8-867E-4CE2-BD1B-AC847F5FF08F}"/>
          </ac:spMkLst>
        </pc:spChg>
        <pc:spChg chg="mod">
          <ac:chgData name="Justin Cleveland" userId="ef879e6f1a7ffdf7" providerId="LiveId" clId="{45446D98-1D59-4C84-9D0A-6DC4FFD5ECCD}" dt="2020-04-18T21:01:35.860" v="3231" actId="20577"/>
          <ac:spMkLst>
            <pc:docMk/>
            <pc:sldMk cId="2341783009" sldId="602"/>
            <ac:spMk id="12" creationId="{F8695801-17E9-494A-8AF4-379F95B01802}"/>
          </ac:spMkLst>
        </pc:spChg>
        <pc:spChg chg="add mod">
          <ac:chgData name="Justin Cleveland" userId="ef879e6f1a7ffdf7" providerId="LiveId" clId="{45446D98-1D59-4C84-9D0A-6DC4FFD5ECCD}" dt="2020-04-18T16:44:30.717" v="2381" actId="164"/>
          <ac:spMkLst>
            <pc:docMk/>
            <pc:sldMk cId="2341783009" sldId="602"/>
            <ac:spMk id="16" creationId="{7A418D11-BFF0-40EF-A5E9-9B2645457630}"/>
          </ac:spMkLst>
        </pc:spChg>
        <pc:spChg chg="add mod">
          <ac:chgData name="Justin Cleveland" userId="ef879e6f1a7ffdf7" providerId="LiveId" clId="{45446D98-1D59-4C84-9D0A-6DC4FFD5ECCD}" dt="2020-04-18T21:02:27.522" v="3234" actId="1076"/>
          <ac:spMkLst>
            <pc:docMk/>
            <pc:sldMk cId="2341783009" sldId="602"/>
            <ac:spMk id="19" creationId="{5C300CFC-EFC6-482B-8758-7B3C50F18749}"/>
          </ac:spMkLst>
        </pc:spChg>
        <pc:spChg chg="add mod">
          <ac:chgData name="Justin Cleveland" userId="ef879e6f1a7ffdf7" providerId="LiveId" clId="{45446D98-1D59-4C84-9D0A-6DC4FFD5ECCD}" dt="2020-04-18T21:02:25.014" v="3233" actId="1076"/>
          <ac:spMkLst>
            <pc:docMk/>
            <pc:sldMk cId="2341783009" sldId="602"/>
            <ac:spMk id="20" creationId="{B2558481-0555-47BB-BD9A-230916AE061B}"/>
          </ac:spMkLst>
        </pc:spChg>
        <pc:spChg chg="add mod">
          <ac:chgData name="Justin Cleveland" userId="ef879e6f1a7ffdf7" providerId="LiveId" clId="{45446D98-1D59-4C84-9D0A-6DC4FFD5ECCD}" dt="2020-04-18T21:03:12.996" v="3238" actId="1076"/>
          <ac:spMkLst>
            <pc:docMk/>
            <pc:sldMk cId="2341783009" sldId="602"/>
            <ac:spMk id="27" creationId="{161D2B2A-A2D4-4D83-B0AB-EF883FF8C69D}"/>
          </ac:spMkLst>
        </pc:spChg>
        <pc:grpChg chg="del">
          <ac:chgData name="Justin Cleveland" userId="ef879e6f1a7ffdf7" providerId="LiveId" clId="{45446D98-1D59-4C84-9D0A-6DC4FFD5ECCD}" dt="2020-04-18T00:48:14.026" v="574" actId="478"/>
          <ac:grpSpMkLst>
            <pc:docMk/>
            <pc:sldMk cId="2341783009" sldId="602"/>
            <ac:grpSpMk id="6" creationId="{F95CA920-4CD9-4619-A6DA-B0A9A65C9072}"/>
          </ac:grpSpMkLst>
        </pc:grpChg>
        <pc:grpChg chg="add mod">
          <ac:chgData name="Justin Cleveland" userId="ef879e6f1a7ffdf7" providerId="LiveId" clId="{45446D98-1D59-4C84-9D0A-6DC4FFD5ECCD}" dt="2020-04-18T20:13:00.868" v="2974" actId="1076"/>
          <ac:grpSpMkLst>
            <pc:docMk/>
            <pc:sldMk cId="2341783009" sldId="602"/>
            <ac:grpSpMk id="17" creationId="{E8ABA617-8EB9-49A9-9EF4-2032326ABA84}"/>
          </ac:grpSpMkLst>
        </pc:grpChg>
        <pc:graphicFrameChg chg="del">
          <ac:chgData name="Justin Cleveland" userId="ef879e6f1a7ffdf7" providerId="LiveId" clId="{45446D98-1D59-4C84-9D0A-6DC4FFD5ECCD}" dt="2020-04-18T00:49:55.866" v="591" actId="478"/>
          <ac:graphicFrameMkLst>
            <pc:docMk/>
            <pc:sldMk cId="2341783009" sldId="602"/>
            <ac:graphicFrameMk id="10" creationId="{E6733E72-E5DF-47C2-A8B0-A327F93B9653}"/>
          </ac:graphicFrameMkLst>
        </pc:graphicFrameChg>
        <pc:picChg chg="add del mod">
          <ac:chgData name="Justin Cleveland" userId="ef879e6f1a7ffdf7" providerId="LiveId" clId="{45446D98-1D59-4C84-9D0A-6DC4FFD5ECCD}" dt="2020-04-18T00:49:47.375" v="588" actId="478"/>
          <ac:picMkLst>
            <pc:docMk/>
            <pc:sldMk cId="2341783009" sldId="602"/>
            <ac:picMk id="7" creationId="{9589DB91-9056-4A6B-8DDE-85967EF23394}"/>
          </ac:picMkLst>
        </pc:picChg>
        <pc:picChg chg="add del mod">
          <ac:chgData name="Justin Cleveland" userId="ef879e6f1a7ffdf7" providerId="LiveId" clId="{45446D98-1D59-4C84-9D0A-6DC4FFD5ECCD}" dt="2020-04-18T00:49:14.749" v="581" actId="478"/>
          <ac:picMkLst>
            <pc:docMk/>
            <pc:sldMk cId="2341783009" sldId="602"/>
            <ac:picMk id="8" creationId="{56D1242B-6F80-43A7-A1AD-7283076B0BCC}"/>
          </ac:picMkLst>
        </pc:picChg>
        <pc:picChg chg="add del mod">
          <ac:chgData name="Justin Cleveland" userId="ef879e6f1a7ffdf7" providerId="LiveId" clId="{45446D98-1D59-4C84-9D0A-6DC4FFD5ECCD}" dt="2020-04-18T00:50:50.713" v="592" actId="21"/>
          <ac:picMkLst>
            <pc:docMk/>
            <pc:sldMk cId="2341783009" sldId="602"/>
            <ac:picMk id="9" creationId="{1B8010C9-C199-4E78-B972-E8712F3333E4}"/>
          </ac:picMkLst>
        </pc:picChg>
        <pc:picChg chg="add mod">
          <ac:chgData name="Justin Cleveland" userId="ef879e6f1a7ffdf7" providerId="LiveId" clId="{45446D98-1D59-4C84-9D0A-6DC4FFD5ECCD}" dt="2020-04-18T16:44:30.717" v="2381" actId="164"/>
          <ac:picMkLst>
            <pc:docMk/>
            <pc:sldMk cId="2341783009" sldId="602"/>
            <ac:picMk id="13" creationId="{DA5B26F5-176D-47AC-86A9-721C65DECFB0}"/>
          </ac:picMkLst>
        </pc:picChg>
        <pc:picChg chg="add del mod">
          <ac:chgData name="Justin Cleveland" userId="ef879e6f1a7ffdf7" providerId="LiveId" clId="{45446D98-1D59-4C84-9D0A-6DC4FFD5ECCD}" dt="2020-04-18T01:44:52.890" v="1169" actId="478"/>
          <ac:picMkLst>
            <pc:docMk/>
            <pc:sldMk cId="2341783009" sldId="602"/>
            <ac:picMk id="14" creationId="{0F78FCA4-13D0-4962-80F7-32B2D1870BE9}"/>
          </ac:picMkLst>
        </pc:picChg>
        <pc:picChg chg="add del mod">
          <ac:chgData name="Justin Cleveland" userId="ef879e6f1a7ffdf7" providerId="LiveId" clId="{45446D98-1D59-4C84-9D0A-6DC4FFD5ECCD}" dt="2020-04-18T01:44:51.226" v="1168" actId="478"/>
          <ac:picMkLst>
            <pc:docMk/>
            <pc:sldMk cId="2341783009" sldId="602"/>
            <ac:picMk id="15" creationId="{2038716C-662B-4EEE-81B3-72249AB521AA}"/>
          </ac:picMkLst>
        </pc:picChg>
        <pc:picChg chg="add mod">
          <ac:chgData name="Justin Cleveland" userId="ef879e6f1a7ffdf7" providerId="LiveId" clId="{45446D98-1D59-4C84-9D0A-6DC4FFD5ECCD}" dt="2020-04-18T21:02:18.871" v="3232" actId="1076"/>
          <ac:picMkLst>
            <pc:docMk/>
            <pc:sldMk cId="2341783009" sldId="602"/>
            <ac:picMk id="18" creationId="{28E35309-0F30-4E2F-B7D0-329EB2671C99}"/>
          </ac:picMkLst>
        </pc:picChg>
        <pc:picChg chg="add mod">
          <ac:chgData name="Justin Cleveland" userId="ef879e6f1a7ffdf7" providerId="LiveId" clId="{45446D98-1D59-4C84-9D0A-6DC4FFD5ECCD}" dt="2020-04-18T21:02:31.650" v="3235" actId="1076"/>
          <ac:picMkLst>
            <pc:docMk/>
            <pc:sldMk cId="2341783009" sldId="602"/>
            <ac:picMk id="21" creationId="{2DCF14BE-0A8E-49E3-8542-2C3D0A8CFB74}"/>
          </ac:picMkLst>
        </pc:picChg>
        <pc:cxnChg chg="add del mod">
          <ac:chgData name="Justin Cleveland" userId="ef879e6f1a7ffdf7" providerId="LiveId" clId="{45446D98-1D59-4C84-9D0A-6DC4FFD5ECCD}" dt="2020-04-18T20:14:11.998" v="2991" actId="478"/>
          <ac:cxnSpMkLst>
            <pc:docMk/>
            <pc:sldMk cId="2341783009" sldId="602"/>
            <ac:cxnSpMk id="23" creationId="{38D8D120-7677-48B2-AFB3-441FCA04DEA4}"/>
          </ac:cxnSpMkLst>
        </pc:cxnChg>
        <pc:cxnChg chg="add mod">
          <ac:chgData name="Justin Cleveland" userId="ef879e6f1a7ffdf7" providerId="LiveId" clId="{45446D98-1D59-4C84-9D0A-6DC4FFD5ECCD}" dt="2020-04-18T21:02:34.762" v="3236" actId="1076"/>
          <ac:cxnSpMkLst>
            <pc:docMk/>
            <pc:sldMk cId="2341783009" sldId="602"/>
            <ac:cxnSpMk id="25" creationId="{FB59CC4A-6F46-41F5-B565-FD4EB9E95DF2}"/>
          </ac:cxnSpMkLst>
        </pc:cxnChg>
        <pc:cxnChg chg="add mod">
          <ac:chgData name="Justin Cleveland" userId="ef879e6f1a7ffdf7" providerId="LiveId" clId="{45446D98-1D59-4C84-9D0A-6DC4FFD5ECCD}" dt="2020-04-18T21:03:10.561" v="3237" actId="1076"/>
          <ac:cxnSpMkLst>
            <pc:docMk/>
            <pc:sldMk cId="2341783009" sldId="602"/>
            <ac:cxnSpMk id="26" creationId="{5E58C5D9-69F8-4DEF-AF15-52BE7F13CFB0}"/>
          </ac:cxnSpMkLst>
        </pc:cxnChg>
      </pc:sldChg>
      <pc:sldChg chg="addSp delSp modSp add del mod">
        <pc:chgData name="Justin Cleveland" userId="ef879e6f1a7ffdf7" providerId="LiveId" clId="{45446D98-1D59-4C84-9D0A-6DC4FFD5ECCD}" dt="2020-04-18T04:47:32.602" v="1873" actId="2696"/>
        <pc:sldMkLst>
          <pc:docMk/>
          <pc:sldMk cId="1946254162" sldId="603"/>
        </pc:sldMkLst>
        <pc:spChg chg="mod">
          <ac:chgData name="Justin Cleveland" userId="ef879e6f1a7ffdf7" providerId="LiveId" clId="{45446D98-1D59-4C84-9D0A-6DC4FFD5ECCD}" dt="2020-04-18T03:27:15.504" v="1375" actId="1076"/>
          <ac:spMkLst>
            <pc:docMk/>
            <pc:sldMk cId="1946254162" sldId="603"/>
            <ac:spMk id="4" creationId="{E6FFDC2A-3B4A-4C8A-9432-143DF64E27AC}"/>
          </ac:spMkLst>
        </pc:spChg>
        <pc:spChg chg="add mod">
          <ac:chgData name="Justin Cleveland" userId="ef879e6f1a7ffdf7" providerId="LiveId" clId="{45446D98-1D59-4C84-9D0A-6DC4FFD5ECCD}" dt="2020-04-18T03:27:58.691" v="1413" actId="21"/>
          <ac:spMkLst>
            <pc:docMk/>
            <pc:sldMk cId="1946254162" sldId="603"/>
            <ac:spMk id="5" creationId="{5104EF7E-9D4F-4463-8CD4-42E508D4851E}"/>
          </ac:spMkLst>
        </pc:spChg>
        <pc:spChg chg="add mod">
          <ac:chgData name="Justin Cleveland" userId="ef879e6f1a7ffdf7" providerId="LiveId" clId="{45446D98-1D59-4C84-9D0A-6DC4FFD5ECCD}" dt="2020-04-18T03:29:27.410" v="1456" actId="20577"/>
          <ac:spMkLst>
            <pc:docMk/>
            <pc:sldMk cId="1946254162" sldId="603"/>
            <ac:spMk id="6" creationId="{F776DB4D-9425-4E21-BA0E-D2753F1A9E42}"/>
          </ac:spMkLst>
        </pc:spChg>
        <pc:spChg chg="mod">
          <ac:chgData name="Justin Cleveland" userId="ef879e6f1a7ffdf7" providerId="LiveId" clId="{45446D98-1D59-4C84-9D0A-6DC4FFD5ECCD}" dt="2020-04-18T03:27:30.447" v="1410" actId="20577"/>
          <ac:spMkLst>
            <pc:docMk/>
            <pc:sldMk cId="1946254162" sldId="603"/>
            <ac:spMk id="8" creationId="{6DB43E24-9F07-4193-AEE0-61043A2B996C}"/>
          </ac:spMkLst>
        </pc:spChg>
        <pc:picChg chg="del">
          <ac:chgData name="Justin Cleveland" userId="ef879e6f1a7ffdf7" providerId="LiveId" clId="{45446D98-1D59-4C84-9D0A-6DC4FFD5ECCD}" dt="2020-04-18T03:26:45.768" v="1361" actId="478"/>
          <ac:picMkLst>
            <pc:docMk/>
            <pc:sldMk cId="1946254162" sldId="603"/>
            <ac:picMk id="3" creationId="{5AD9E8B3-2750-4057-A14B-688DD809B8AF}"/>
          </ac:picMkLst>
        </pc:picChg>
        <pc:picChg chg="del">
          <ac:chgData name="Justin Cleveland" userId="ef879e6f1a7ffdf7" providerId="LiveId" clId="{45446D98-1D59-4C84-9D0A-6DC4FFD5ECCD}" dt="2020-04-18T03:26:46.286" v="1362" actId="478"/>
          <ac:picMkLst>
            <pc:docMk/>
            <pc:sldMk cId="1946254162" sldId="603"/>
            <ac:picMk id="9" creationId="{878E6808-7EEB-4446-8D06-AFD236E4217F}"/>
          </ac:picMkLst>
        </pc:picChg>
      </pc:sldChg>
      <pc:sldChg chg="delSp add del mod">
        <pc:chgData name="Justin Cleveland" userId="ef879e6f1a7ffdf7" providerId="LiveId" clId="{45446D98-1D59-4C84-9D0A-6DC4FFD5ECCD}" dt="2020-04-18T04:12:56.790" v="1733" actId="2696"/>
        <pc:sldMkLst>
          <pc:docMk/>
          <pc:sldMk cId="3350634438" sldId="604"/>
        </pc:sldMkLst>
        <pc:picChg chg="del">
          <ac:chgData name="Justin Cleveland" userId="ef879e6f1a7ffdf7" providerId="LiveId" clId="{45446D98-1D59-4C84-9D0A-6DC4FFD5ECCD}" dt="2020-04-18T04:12:52.458" v="1732" actId="478"/>
          <ac:picMkLst>
            <pc:docMk/>
            <pc:sldMk cId="3350634438" sldId="604"/>
            <ac:picMk id="3" creationId="{5AD9E8B3-2750-4057-A14B-688DD809B8AF}"/>
          </ac:picMkLst>
        </pc:picChg>
      </pc:sldChg>
      <pc:sldChg chg="add del">
        <pc:chgData name="Justin Cleveland" userId="ef879e6f1a7ffdf7" providerId="LiveId" clId="{45446D98-1D59-4C84-9D0A-6DC4FFD5ECCD}" dt="2020-04-18T03:53:20.083" v="1460"/>
        <pc:sldMkLst>
          <pc:docMk/>
          <pc:sldMk cId="362489886" sldId="605"/>
        </pc:sldMkLst>
      </pc:sldChg>
      <pc:sldChg chg="addSp delSp modSp add mod modNotesTx">
        <pc:chgData name="Justin Cleveland" userId="ef879e6f1a7ffdf7" providerId="LiveId" clId="{45446D98-1D59-4C84-9D0A-6DC4FFD5ECCD}" dt="2020-04-18T20:45:02.735" v="3131" actId="6549"/>
        <pc:sldMkLst>
          <pc:docMk/>
          <pc:sldMk cId="3531502844" sldId="605"/>
        </pc:sldMkLst>
        <pc:spChg chg="del mod">
          <ac:chgData name="Justin Cleveland" userId="ef879e6f1a7ffdf7" providerId="LiveId" clId="{45446D98-1D59-4C84-9D0A-6DC4FFD5ECCD}" dt="2020-04-18T20:34:39.519" v="3019" actId="478"/>
          <ac:spMkLst>
            <pc:docMk/>
            <pc:sldMk cId="3531502844" sldId="605"/>
            <ac:spMk id="4" creationId="{E6FFDC2A-3B4A-4C8A-9432-143DF64E27AC}"/>
          </ac:spMkLst>
        </pc:spChg>
        <pc:spChg chg="del mod">
          <ac:chgData name="Justin Cleveland" userId="ef879e6f1a7ffdf7" providerId="LiveId" clId="{45446D98-1D59-4C84-9D0A-6DC4FFD5ECCD}" dt="2020-04-18T20:34:29.729" v="3012" actId="478"/>
          <ac:spMkLst>
            <pc:docMk/>
            <pc:sldMk cId="3531502844" sldId="605"/>
            <ac:spMk id="8" creationId="{6DB43E24-9F07-4193-AEE0-61043A2B996C}"/>
          </ac:spMkLst>
        </pc:spChg>
        <pc:spChg chg="del">
          <ac:chgData name="Justin Cleveland" userId="ef879e6f1a7ffdf7" providerId="LiveId" clId="{45446D98-1D59-4C84-9D0A-6DC4FFD5ECCD}" dt="2020-04-18T04:02:36.663" v="1505" actId="478"/>
          <ac:spMkLst>
            <pc:docMk/>
            <pc:sldMk cId="3531502844" sldId="605"/>
            <ac:spMk id="11" creationId="{DE81E095-BFE5-4DCA-9928-DFC00E558D80}"/>
          </ac:spMkLst>
        </pc:spChg>
        <pc:spChg chg="del">
          <ac:chgData name="Justin Cleveland" userId="ef879e6f1a7ffdf7" providerId="LiveId" clId="{45446D98-1D59-4C84-9D0A-6DC4FFD5ECCD}" dt="2020-04-18T04:02:37.462" v="1506" actId="478"/>
          <ac:spMkLst>
            <pc:docMk/>
            <pc:sldMk cId="3531502844" sldId="605"/>
            <ac:spMk id="12" creationId="{6A8DC160-F704-4FA5-9D23-40200AF9FC77}"/>
          </ac:spMkLst>
        </pc:spChg>
        <pc:spChg chg="del">
          <ac:chgData name="Justin Cleveland" userId="ef879e6f1a7ffdf7" providerId="LiveId" clId="{45446D98-1D59-4C84-9D0A-6DC4FFD5ECCD}" dt="2020-04-18T04:02:38.201" v="1507" actId="478"/>
          <ac:spMkLst>
            <pc:docMk/>
            <pc:sldMk cId="3531502844" sldId="605"/>
            <ac:spMk id="13" creationId="{7CCF6FE3-CA4A-4553-A38D-47AD0E1F3E5D}"/>
          </ac:spMkLst>
        </pc:spChg>
        <pc:spChg chg="del">
          <ac:chgData name="Justin Cleveland" userId="ef879e6f1a7ffdf7" providerId="LiveId" clId="{45446D98-1D59-4C84-9D0A-6DC4FFD5ECCD}" dt="2020-04-18T04:02:38.563" v="1508" actId="478"/>
          <ac:spMkLst>
            <pc:docMk/>
            <pc:sldMk cId="3531502844" sldId="605"/>
            <ac:spMk id="14" creationId="{73CB46B5-2370-483E-8288-34130AC34AB6}"/>
          </ac:spMkLst>
        </pc:spChg>
        <pc:spChg chg="add mod">
          <ac:chgData name="Justin Cleveland" userId="ef879e6f1a7ffdf7" providerId="LiveId" clId="{45446D98-1D59-4C84-9D0A-6DC4FFD5ECCD}" dt="2020-04-18T20:45:02.735" v="3131" actId="6549"/>
          <ac:spMkLst>
            <pc:docMk/>
            <pc:sldMk cId="3531502844" sldId="605"/>
            <ac:spMk id="16" creationId="{8CB1A6E0-94D5-4078-873E-9DD6682B5D2E}"/>
          </ac:spMkLst>
        </pc:spChg>
        <pc:graphicFrameChg chg="del">
          <ac:chgData name="Justin Cleveland" userId="ef879e6f1a7ffdf7" providerId="LiveId" clId="{45446D98-1D59-4C84-9D0A-6DC4FFD5ECCD}" dt="2020-04-18T04:02:40.282" v="1509" actId="478"/>
          <ac:graphicFrameMkLst>
            <pc:docMk/>
            <pc:sldMk cId="3531502844" sldId="605"/>
            <ac:graphicFrameMk id="15" creationId="{EA20D1BD-3368-4DDE-8EB6-829BE4C0BE6F}"/>
          </ac:graphicFrameMkLst>
        </pc:graphicFrameChg>
        <pc:picChg chg="add mod">
          <ac:chgData name="Justin Cleveland" userId="ef879e6f1a7ffdf7" providerId="LiveId" clId="{45446D98-1D59-4C84-9D0A-6DC4FFD5ECCD}" dt="2020-04-18T20:34:51.257" v="3021" actId="1076"/>
          <ac:picMkLst>
            <pc:docMk/>
            <pc:sldMk cId="3531502844" sldId="605"/>
            <ac:picMk id="3" creationId="{3F11FC9C-F964-4188-B24A-6E7D7D644ECA}"/>
          </ac:picMkLst>
        </pc:picChg>
        <pc:picChg chg="del">
          <ac:chgData name="Justin Cleveland" userId="ef879e6f1a7ffdf7" providerId="LiveId" clId="{45446D98-1D59-4C84-9D0A-6DC4FFD5ECCD}" dt="2020-04-18T04:02:31.190" v="1504" actId="478"/>
          <ac:picMkLst>
            <pc:docMk/>
            <pc:sldMk cId="3531502844" sldId="605"/>
            <ac:picMk id="10" creationId="{0D296A49-BC15-441E-9014-2B517EB9C919}"/>
          </ac:picMkLst>
        </pc:picChg>
        <pc:cxnChg chg="add del mod">
          <ac:chgData name="Justin Cleveland" userId="ef879e6f1a7ffdf7" providerId="LiveId" clId="{45446D98-1D59-4C84-9D0A-6DC4FFD5ECCD}" dt="2020-04-18T20:34:16.069" v="3010" actId="478"/>
          <ac:cxnSpMkLst>
            <pc:docMk/>
            <pc:sldMk cId="3531502844" sldId="605"/>
            <ac:cxnSpMk id="6" creationId="{9153352B-A293-4189-9967-D9BCE48A5182}"/>
          </ac:cxnSpMkLst>
        </pc:cxnChg>
      </pc:sldChg>
      <pc:sldChg chg="addSp delSp modSp add mod">
        <pc:chgData name="Justin Cleveland" userId="ef879e6f1a7ffdf7" providerId="LiveId" clId="{45446D98-1D59-4C84-9D0A-6DC4FFD5ECCD}" dt="2020-04-18T20:54:40" v="3204" actId="1076"/>
        <pc:sldMkLst>
          <pc:docMk/>
          <pc:sldMk cId="2335742187" sldId="606"/>
        </pc:sldMkLst>
        <pc:spChg chg="add del">
          <ac:chgData name="Justin Cleveland" userId="ef879e6f1a7ffdf7" providerId="LiveId" clId="{45446D98-1D59-4C84-9D0A-6DC4FFD5ECCD}" dt="2020-04-18T04:15:50.281" v="1752" actId="478"/>
          <ac:spMkLst>
            <pc:docMk/>
            <pc:sldMk cId="2335742187" sldId="606"/>
            <ac:spMk id="4" creationId="{8DBB2DDF-CD1B-4629-81AE-A91D6C7FACF1}"/>
          </ac:spMkLst>
        </pc:spChg>
        <pc:spChg chg="add mod">
          <ac:chgData name="Justin Cleveland" userId="ef879e6f1a7ffdf7" providerId="LiveId" clId="{45446D98-1D59-4C84-9D0A-6DC4FFD5ECCD}" dt="2020-04-18T20:50:24.735" v="3168" actId="20577"/>
          <ac:spMkLst>
            <pc:docMk/>
            <pc:sldMk cId="2335742187" sldId="606"/>
            <ac:spMk id="5" creationId="{C905EB71-E9F4-48BC-98C7-ADF007F76180}"/>
          </ac:spMkLst>
        </pc:spChg>
        <pc:spChg chg="add mod">
          <ac:chgData name="Justin Cleveland" userId="ef879e6f1a7ffdf7" providerId="LiveId" clId="{45446D98-1D59-4C84-9D0A-6DC4FFD5ECCD}" dt="2020-04-18T20:54:40" v="3204" actId="1076"/>
          <ac:spMkLst>
            <pc:docMk/>
            <pc:sldMk cId="2335742187" sldId="606"/>
            <ac:spMk id="6" creationId="{88919697-6DFF-4E33-8137-794EFDF2CC09}"/>
          </ac:spMkLst>
        </pc:spChg>
        <pc:spChg chg="mod">
          <ac:chgData name="Justin Cleveland" userId="ef879e6f1a7ffdf7" providerId="LiveId" clId="{45446D98-1D59-4C84-9D0A-6DC4FFD5ECCD}" dt="2020-04-18T20:54:24.010" v="3200" actId="6549"/>
          <ac:spMkLst>
            <pc:docMk/>
            <pc:sldMk cId="2335742187" sldId="606"/>
            <ac:spMk id="8" creationId="{6DB43E24-9F07-4193-AEE0-61043A2B996C}"/>
          </ac:spMkLst>
        </pc:spChg>
        <pc:spChg chg="add del mod">
          <ac:chgData name="Justin Cleveland" userId="ef879e6f1a7ffdf7" providerId="LiveId" clId="{45446D98-1D59-4C84-9D0A-6DC4FFD5ECCD}" dt="2020-04-18T04:15:36.193" v="1747" actId="478"/>
          <ac:spMkLst>
            <pc:docMk/>
            <pc:sldMk cId="2335742187" sldId="606"/>
            <ac:spMk id="18" creationId="{EA966C6D-E03C-444D-BD02-2D3479CE2788}"/>
          </ac:spMkLst>
        </pc:spChg>
        <pc:spChg chg="add mod">
          <ac:chgData name="Justin Cleveland" userId="ef879e6f1a7ffdf7" providerId="LiveId" clId="{45446D98-1D59-4C84-9D0A-6DC4FFD5ECCD}" dt="2020-04-18T20:53:54.198" v="3196" actId="1076"/>
          <ac:spMkLst>
            <pc:docMk/>
            <pc:sldMk cId="2335742187" sldId="606"/>
            <ac:spMk id="19" creationId="{32C9531B-942E-40B0-89A7-98D94BB309DE}"/>
          </ac:spMkLst>
        </pc:spChg>
        <pc:spChg chg="add del">
          <ac:chgData name="Justin Cleveland" userId="ef879e6f1a7ffdf7" providerId="LiveId" clId="{45446D98-1D59-4C84-9D0A-6DC4FFD5ECCD}" dt="2020-04-18T20:47:56.611" v="3139"/>
          <ac:spMkLst>
            <pc:docMk/>
            <pc:sldMk cId="2335742187" sldId="606"/>
            <ac:spMk id="20" creationId="{A0B5B365-BEA6-4E2B-94F9-01B53C72DBAF}"/>
          </ac:spMkLst>
        </pc:spChg>
        <pc:grpChg chg="del">
          <ac:chgData name="Justin Cleveland" userId="ef879e6f1a7ffdf7" providerId="LiveId" clId="{45446D98-1D59-4C84-9D0A-6DC4FFD5ECCD}" dt="2020-04-18T04:12:41.389" v="1731" actId="478"/>
          <ac:grpSpMkLst>
            <pc:docMk/>
            <pc:sldMk cId="2335742187" sldId="606"/>
            <ac:grpSpMk id="17" creationId="{D2E204B1-3B28-4817-99AA-CF5412488EBA}"/>
          </ac:grpSpMkLst>
        </pc:grpChg>
        <pc:graphicFrameChg chg="del">
          <ac:chgData name="Justin Cleveland" userId="ef879e6f1a7ffdf7" providerId="LiveId" clId="{45446D98-1D59-4C84-9D0A-6DC4FFD5ECCD}" dt="2020-04-18T04:13:18.493" v="1734" actId="478"/>
          <ac:graphicFrameMkLst>
            <pc:docMk/>
            <pc:sldMk cId="2335742187" sldId="606"/>
            <ac:graphicFrameMk id="15" creationId="{EA20D1BD-3368-4DDE-8EB6-829BE4C0BE6F}"/>
          </ac:graphicFrameMkLst>
        </pc:graphicFrameChg>
        <pc:picChg chg="add mod">
          <ac:chgData name="Justin Cleveland" userId="ef879e6f1a7ffdf7" providerId="LiveId" clId="{45446D98-1D59-4C84-9D0A-6DC4FFD5ECCD}" dt="2020-04-18T20:53:44.819" v="3195" actId="1076"/>
          <ac:picMkLst>
            <pc:docMk/>
            <pc:sldMk cId="2335742187" sldId="606"/>
            <ac:picMk id="3" creationId="{C63ED907-083F-4048-AA2E-768E4DD0F236}"/>
          </ac:picMkLst>
        </pc:picChg>
        <pc:picChg chg="del mod">
          <ac:chgData name="Justin Cleveland" userId="ef879e6f1a7ffdf7" providerId="LiveId" clId="{45446D98-1D59-4C84-9D0A-6DC4FFD5ECCD}" dt="2020-04-18T04:14:00.390" v="1739" actId="478"/>
          <ac:picMkLst>
            <pc:docMk/>
            <pc:sldMk cId="2335742187" sldId="606"/>
            <ac:picMk id="16" creationId="{F5C1C307-DB4D-4F01-B700-A17870B35C6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F5672-AEFA-4A22-A95F-D08A3585E41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71BF0-C97F-43FB-9099-636EA249E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0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71BF0-C97F-43FB-9099-636EA249E7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56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Bef>
                <a:spcPts val="0"/>
              </a:spcBef>
            </a:pPr>
            <a:r>
              <a:rPr lang="en-US" sz="1100" dirty="0">
                <a:latin typeface="+mn-lt"/>
              </a:rPr>
              <a:t>99% Accuracy</a:t>
            </a:r>
          </a:p>
          <a:p>
            <a:pPr marL="9144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Percent of accurate prediction</a:t>
            </a:r>
          </a:p>
          <a:p>
            <a:pPr marL="0" indent="0" algn="l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+mn-lt"/>
            </a:endParaRPr>
          </a:p>
          <a:p>
            <a:pPr algn="l">
              <a:spcBef>
                <a:spcPts val="0"/>
              </a:spcBef>
            </a:pPr>
            <a:r>
              <a:rPr lang="en-US" sz="1100" dirty="0">
                <a:latin typeface="+mn-lt"/>
              </a:rPr>
              <a:t>100% Sensitivity</a:t>
            </a:r>
          </a:p>
          <a:p>
            <a:pPr marL="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True positive rate</a:t>
            </a:r>
            <a:endParaRPr lang="en-US" sz="1100" dirty="0">
              <a:latin typeface="+mn-lt"/>
            </a:endParaRPr>
          </a:p>
          <a:p>
            <a:pPr algn="l">
              <a:spcBef>
                <a:spcPts val="0"/>
              </a:spcBef>
            </a:pPr>
            <a:endParaRPr lang="en-US" sz="1100" dirty="0">
              <a:latin typeface="+mn-lt"/>
            </a:endParaRPr>
          </a:p>
          <a:p>
            <a:pPr algn="l">
              <a:spcBef>
                <a:spcPts val="0"/>
              </a:spcBef>
            </a:pPr>
            <a:r>
              <a:rPr lang="en-US" sz="1100" dirty="0">
                <a:latin typeface="+mn-lt"/>
              </a:rPr>
              <a:t>97% Specificity</a:t>
            </a:r>
          </a:p>
          <a:p>
            <a:pPr marL="91440" lvl="1" indent="-342900">
              <a:buFont typeface="Arial" panose="020B0604020202020204" pitchFamily="34" charset="0"/>
              <a:buChar char="•"/>
            </a:pPr>
            <a:r>
              <a:rPr lang="en-US" sz="1100" dirty="0"/>
              <a:t>True negative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71BF0-C97F-43FB-9099-636EA249E7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61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RMSE = observed to predicted values</a:t>
            </a:r>
          </a:p>
          <a:p>
            <a:r>
              <a:rPr lang="en-US" dirty="0"/>
              <a:t>R2 = variance explained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71BF0-C97F-43FB-9099-636EA249E7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09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71BF0-C97F-43FB-9099-636EA249E7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09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71BF0-C97F-43FB-9099-636EA249E7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13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stinCleveland/CaseStudy2D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828800"/>
            <a:ext cx="8458200" cy="900546"/>
          </a:xfrm>
        </p:spPr>
        <p:txBody>
          <a:bodyPr/>
          <a:lstStyle/>
          <a:p>
            <a:r>
              <a:rPr lang="en-IN" dirty="0"/>
              <a:t>Analysis of Employee Data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534400" cy="1752600"/>
          </a:xfrm>
        </p:spPr>
        <p:txBody>
          <a:bodyPr/>
          <a:lstStyle/>
          <a:p>
            <a:r>
              <a:rPr lang="en-IN" dirty="0"/>
              <a:t>Justin Cleveland</a:t>
            </a:r>
          </a:p>
          <a:p>
            <a:r>
              <a:rPr lang="en-US" sz="1050" dirty="0">
                <a:hlinkClick r:id="rId3"/>
              </a:rPr>
              <a:t>https://github.com/JustinCleveland/CaseStudy2DDS</a:t>
            </a:r>
            <a:endParaRPr lang="en-IN" sz="105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D622E-6BDF-4540-AB0C-215461BB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A3068-0499-43AE-842B-E5C6D6103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3 Factors Driving Attrition</a:t>
            </a:r>
          </a:p>
          <a:p>
            <a:r>
              <a:rPr lang="en-US" dirty="0"/>
              <a:t>Prediction Model for Employee Attrition</a:t>
            </a:r>
          </a:p>
          <a:p>
            <a:r>
              <a:rPr lang="en-US" dirty="0"/>
              <a:t>Prediction Model for Monthly Income</a:t>
            </a:r>
          </a:p>
          <a:p>
            <a:pPr marL="457200" lvl="1" indent="0">
              <a:buNone/>
            </a:pPr>
            <a:endParaRPr lang="en-US" sz="24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2E72BEF-5EAF-4EA4-BBE3-9356362974E6}"/>
              </a:ext>
            </a:extLst>
          </p:cNvPr>
          <p:cNvSpPr txBox="1">
            <a:spLocks/>
          </p:cNvSpPr>
          <p:nvPr/>
        </p:nvSpPr>
        <p:spPr>
          <a:xfrm>
            <a:off x="-81420" y="228600"/>
            <a:ext cx="10383167" cy="7421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Top 3 Factor Driving Employee Attrition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277E1D8-867E-4CE2-BD1B-AC847F5FF08F}"/>
              </a:ext>
            </a:extLst>
          </p:cNvPr>
          <p:cNvSpPr txBox="1">
            <a:spLocks/>
          </p:cNvSpPr>
          <p:nvPr/>
        </p:nvSpPr>
        <p:spPr>
          <a:xfrm>
            <a:off x="159706" y="948846"/>
            <a:ext cx="8752561" cy="7421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695801-17E9-494A-8AF4-379F95B01802}"/>
              </a:ext>
            </a:extLst>
          </p:cNvPr>
          <p:cNvSpPr txBox="1"/>
          <p:nvPr/>
        </p:nvSpPr>
        <p:spPr>
          <a:xfrm>
            <a:off x="3016957" y="1319929"/>
            <a:ext cx="31693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Monthly Income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51% reported &lt;$5000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71% greater propensity to leave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On average, paid &lt;$2000 less than peers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ABA617-8EB9-49A9-9EF4-2032326ABA84}"/>
              </a:ext>
            </a:extLst>
          </p:cNvPr>
          <p:cNvGrpSpPr/>
          <p:nvPr/>
        </p:nvGrpSpPr>
        <p:grpSpPr>
          <a:xfrm>
            <a:off x="54754" y="1319929"/>
            <a:ext cx="2721077" cy="4856477"/>
            <a:chOff x="78710" y="1595177"/>
            <a:chExt cx="3114865" cy="498378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A5B26F5-176D-47AC-86A9-721C65DEC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710" y="1595177"/>
              <a:ext cx="3114865" cy="4983783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A418D11-BFF0-40EF-A5E9-9B2645457630}"/>
                </a:ext>
              </a:extLst>
            </p:cNvPr>
            <p:cNvSpPr/>
            <p:nvPr/>
          </p:nvSpPr>
          <p:spPr>
            <a:xfrm>
              <a:off x="375138" y="1805354"/>
              <a:ext cx="2818437" cy="45911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noFill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28E35309-0F30-4E2F-B7D0-329EB267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702" y="3748167"/>
            <a:ext cx="6331298" cy="316564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C300CFC-EFC6-482B-8758-7B3C50F18749}"/>
              </a:ext>
            </a:extLst>
          </p:cNvPr>
          <p:cNvSpPr/>
          <p:nvPr/>
        </p:nvSpPr>
        <p:spPr>
          <a:xfrm>
            <a:off x="6242809" y="3001809"/>
            <a:ext cx="2544097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u="sng" dirty="0"/>
              <a:t>Total Working Years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64% reported &lt;5 years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77% greater propensity to leave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Paid &lt;$500 less than peers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558481-0555-47BB-BD9A-230916AE061B}"/>
              </a:ext>
            </a:extLst>
          </p:cNvPr>
          <p:cNvSpPr/>
          <p:nvPr/>
        </p:nvSpPr>
        <p:spPr>
          <a:xfrm>
            <a:off x="2956969" y="3001809"/>
            <a:ext cx="2721077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u="sng" dirty="0"/>
              <a:t>Over Time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29% reported overtime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57% greater propensity to leave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Paid &lt;$2500 less than peers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CF14BE-0A8E-49E3-8542-2C3D0A8CF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311" y="979653"/>
            <a:ext cx="2044330" cy="1969371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59CC4A-6F46-41F5-B565-FD4EB9E95DF2}"/>
              </a:ext>
            </a:extLst>
          </p:cNvPr>
          <p:cNvCxnSpPr>
            <a:cxnSpLocks/>
          </p:cNvCxnSpPr>
          <p:nvPr/>
        </p:nvCxnSpPr>
        <p:spPr>
          <a:xfrm flipH="1">
            <a:off x="7535533" y="2425165"/>
            <a:ext cx="27708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58C5D9-69F8-4DEF-AF15-52BE7F13CFB0}"/>
              </a:ext>
            </a:extLst>
          </p:cNvPr>
          <p:cNvCxnSpPr>
            <a:cxnSpLocks/>
          </p:cNvCxnSpPr>
          <p:nvPr/>
        </p:nvCxnSpPr>
        <p:spPr>
          <a:xfrm flipH="1">
            <a:off x="5203723" y="6281868"/>
            <a:ext cx="27708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61D2B2A-A2D4-4D83-B0AB-EF883FF8C69D}"/>
              </a:ext>
            </a:extLst>
          </p:cNvPr>
          <p:cNvSpPr/>
          <p:nvPr/>
        </p:nvSpPr>
        <p:spPr>
          <a:xfrm>
            <a:off x="6430297" y="5219672"/>
            <a:ext cx="368709" cy="13789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8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2E72BEF-5EAF-4EA4-BBE3-9356362974E6}"/>
              </a:ext>
            </a:extLst>
          </p:cNvPr>
          <p:cNvSpPr txBox="1">
            <a:spLocks/>
          </p:cNvSpPr>
          <p:nvPr/>
        </p:nvSpPr>
        <p:spPr>
          <a:xfrm>
            <a:off x="-74045" y="228600"/>
            <a:ext cx="9358154" cy="7421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Correlation Matrix of Employee Attrition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5CA920-4CD9-4619-A6DA-B0A9A65C9072}"/>
              </a:ext>
            </a:extLst>
          </p:cNvPr>
          <p:cNvGrpSpPr/>
          <p:nvPr/>
        </p:nvGrpSpPr>
        <p:grpSpPr>
          <a:xfrm>
            <a:off x="-1" y="1546964"/>
            <a:ext cx="5630449" cy="5179513"/>
            <a:chOff x="0" y="1102190"/>
            <a:chExt cx="6438378" cy="565989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14B3E4B-4ADD-4F42-9B06-29936B713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02190"/>
              <a:ext cx="6438378" cy="5659898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EFF655-8895-4BFC-8C31-DDD6656E2B65}"/>
                </a:ext>
              </a:extLst>
            </p:cNvPr>
            <p:cNvSpPr/>
            <p:nvPr/>
          </p:nvSpPr>
          <p:spPr>
            <a:xfrm>
              <a:off x="1296443" y="2066795"/>
              <a:ext cx="4465529" cy="4622104"/>
            </a:xfrm>
            <a:prstGeom prst="rect">
              <a:avLst/>
            </a:pr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02AA13-9EBC-4092-A043-F8C4FE2E3716}"/>
                </a:ext>
              </a:extLst>
            </p:cNvPr>
            <p:cNvSpPr/>
            <p:nvPr/>
          </p:nvSpPr>
          <p:spPr>
            <a:xfrm>
              <a:off x="1100712" y="2066796"/>
              <a:ext cx="187891" cy="4622104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6733E72-E5DF-47C2-A8B0-A327F93B9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21335"/>
              </p:ext>
            </p:extLst>
          </p:nvPr>
        </p:nvGraphicFramePr>
        <p:xfrm>
          <a:off x="6112700" y="2411260"/>
          <a:ext cx="2469140" cy="4250694"/>
        </p:xfrm>
        <a:graphic>
          <a:graphicData uri="http://schemas.openxmlformats.org/drawingml/2006/table">
            <a:tbl>
              <a:tblPr/>
              <a:tblGrid>
                <a:gridCol w="1318985">
                  <a:extLst>
                    <a:ext uri="{9D8B030D-6E8A-4147-A177-3AD203B41FA5}">
                      <a16:colId xmlns:a16="http://schemas.microsoft.com/office/drawing/2014/main" val="2724045113"/>
                    </a:ext>
                  </a:extLst>
                </a:gridCol>
                <a:gridCol w="601457">
                  <a:extLst>
                    <a:ext uri="{9D8B030D-6E8A-4147-A177-3AD203B41FA5}">
                      <a16:colId xmlns:a16="http://schemas.microsoft.com/office/drawing/2014/main" val="1046857511"/>
                    </a:ext>
                  </a:extLst>
                </a:gridCol>
                <a:gridCol w="548698">
                  <a:extLst>
                    <a:ext uri="{9D8B030D-6E8A-4147-A177-3AD203B41FA5}">
                      <a16:colId xmlns:a16="http://schemas.microsoft.com/office/drawing/2014/main" val="2650395953"/>
                    </a:ext>
                  </a:extLst>
                </a:gridCol>
              </a:tblGrid>
              <a:tr h="132879">
                <a:tc>
                  <a:txBody>
                    <a:bodyPr/>
                    <a:lstStyle/>
                    <a:p>
                      <a:pPr marL="9144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Factor</a:t>
                      </a:r>
                    </a:p>
                  </a:txBody>
                  <a:tcPr marL="7072" marR="7072" marT="7072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corr</a:t>
                      </a:r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coef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018730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244521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188963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756805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JobInvolvement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69214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TotalWorkingYears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341375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JobLevel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681696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YearsInCurrentRole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368017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MonthlyIncome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167483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68459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StockOptionLevel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691054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YearsWithCurrManager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714049"/>
                  </a:ext>
                </a:extLst>
              </a:tr>
              <a:tr h="9726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YearsAtCompany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408628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JobSatisfaction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478360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JobRole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892956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WorkLifeBalance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576160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662421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DistanceFromHome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724638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EducationField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904228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EnvironmentSatisfaction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350607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TrainingTimesLastYear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892431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NumCompaniesWorked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981520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252900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840244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RelationshipSatisfaction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1974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HourlyRate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294284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DailyRate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661356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269590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PercentSalaryHike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087905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PerformanceRating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93646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BusinessTravel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706548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YearsSinceLastPromotion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20459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139D7DB9-8D18-4B5D-96CE-2B9A67657422}"/>
              </a:ext>
            </a:extLst>
          </p:cNvPr>
          <p:cNvSpPr/>
          <p:nvPr/>
        </p:nvSpPr>
        <p:spPr>
          <a:xfrm>
            <a:off x="1126900" y="1467465"/>
            <a:ext cx="3905166" cy="927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277E1D8-867E-4CE2-BD1B-AC847F5FF08F}"/>
              </a:ext>
            </a:extLst>
          </p:cNvPr>
          <p:cNvSpPr txBox="1">
            <a:spLocks/>
          </p:cNvSpPr>
          <p:nvPr/>
        </p:nvSpPr>
        <p:spPr>
          <a:xfrm>
            <a:off x="159706" y="948846"/>
            <a:ext cx="8752561" cy="7421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Shows which factors influence Attrition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11 Significant factors</a:t>
            </a:r>
          </a:p>
          <a:p>
            <a:pPr algn="l"/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20BAB4-9196-44C3-BE35-A9FBB41C643C}"/>
              </a:ext>
            </a:extLst>
          </p:cNvPr>
          <p:cNvSpPr/>
          <p:nvPr/>
        </p:nvSpPr>
        <p:spPr>
          <a:xfrm>
            <a:off x="6045221" y="1871675"/>
            <a:ext cx="28670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Significant factors (Highlighted)</a:t>
            </a:r>
          </a:p>
        </p:txBody>
      </p:sp>
    </p:spTree>
    <p:extLst>
      <p:ext uri="{BB962C8B-B14F-4D97-AF65-F5344CB8AC3E}">
        <p14:creationId xmlns:p14="http://schemas.microsoft.com/office/powerpoint/2010/main" val="257371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2E72BEF-5EAF-4EA4-BBE3-9356362974E6}"/>
              </a:ext>
            </a:extLst>
          </p:cNvPr>
          <p:cNvSpPr txBox="1">
            <a:spLocks/>
          </p:cNvSpPr>
          <p:nvPr/>
        </p:nvSpPr>
        <p:spPr>
          <a:xfrm>
            <a:off x="-81419" y="228600"/>
            <a:ext cx="8229600" cy="7421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Predicting Employee Turnover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277E1D8-867E-4CE2-BD1B-AC847F5FF08F}"/>
              </a:ext>
            </a:extLst>
          </p:cNvPr>
          <p:cNvSpPr txBox="1">
            <a:spLocks/>
          </p:cNvSpPr>
          <p:nvPr/>
        </p:nvSpPr>
        <p:spPr>
          <a:xfrm>
            <a:off x="159706" y="948846"/>
            <a:ext cx="8752561" cy="7421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7729C7-E2F2-455A-B82C-CFABA28D7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612" y="3275767"/>
            <a:ext cx="2895388" cy="282645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351CD94-1B7A-4B0F-A42C-FA35CF508DAE}"/>
              </a:ext>
            </a:extLst>
          </p:cNvPr>
          <p:cNvSpPr txBox="1">
            <a:spLocks/>
          </p:cNvSpPr>
          <p:nvPr/>
        </p:nvSpPr>
        <p:spPr>
          <a:xfrm>
            <a:off x="312106" y="1101246"/>
            <a:ext cx="8544300" cy="12355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Naive Bayes Algorithm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Allows us to predict an outcome given that an event has occurred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7 Factors with the highest correlation and p-value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Achieved &gt;95% Accuracy, Sensitivity and Specificity</a:t>
            </a:r>
          </a:p>
          <a:p>
            <a:pPr algn="l"/>
            <a:endParaRPr lang="en-US" sz="20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8DA6D9D-F948-458A-87FE-30EAA21BA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288191"/>
              </p:ext>
            </p:extLst>
          </p:nvPr>
        </p:nvGraphicFramePr>
        <p:xfrm>
          <a:off x="3450066" y="3829159"/>
          <a:ext cx="2469140" cy="1719667"/>
        </p:xfrm>
        <a:graphic>
          <a:graphicData uri="http://schemas.openxmlformats.org/drawingml/2006/table">
            <a:tbl>
              <a:tblPr/>
              <a:tblGrid>
                <a:gridCol w="1318985">
                  <a:extLst>
                    <a:ext uri="{9D8B030D-6E8A-4147-A177-3AD203B41FA5}">
                      <a16:colId xmlns:a16="http://schemas.microsoft.com/office/drawing/2014/main" val="2724045113"/>
                    </a:ext>
                  </a:extLst>
                </a:gridCol>
                <a:gridCol w="554668">
                  <a:extLst>
                    <a:ext uri="{9D8B030D-6E8A-4147-A177-3AD203B41FA5}">
                      <a16:colId xmlns:a16="http://schemas.microsoft.com/office/drawing/2014/main" val="1046857511"/>
                    </a:ext>
                  </a:extLst>
                </a:gridCol>
                <a:gridCol w="595487">
                  <a:extLst>
                    <a:ext uri="{9D8B030D-6E8A-4147-A177-3AD203B41FA5}">
                      <a16:colId xmlns:a16="http://schemas.microsoft.com/office/drawing/2014/main" val="2650395953"/>
                    </a:ext>
                  </a:extLst>
                </a:gridCol>
              </a:tblGrid>
              <a:tr h="132879">
                <a:tc>
                  <a:txBody>
                    <a:bodyPr/>
                    <a:lstStyle/>
                    <a:p>
                      <a:pPr marL="9144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Factor</a:t>
                      </a:r>
                    </a:p>
                  </a:txBody>
                  <a:tcPr marL="7072" marR="7072" marT="7072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corr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coef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018730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&lt;2e-16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188963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MaritalStatus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&lt;2e-16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756805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JobInvolvement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&lt;2e-16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69214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TotalWorkingYears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&lt;2e-16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341375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JobLevel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&lt;2e-16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681696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YearsInCurrentRole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&lt;2e-16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368017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MonthlyIncome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&lt;2e-16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167483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8346861D-E10C-4D66-B6A8-B3F5111AC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77888"/>
            <a:ext cx="3224796" cy="375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5E07-563F-4A65-959A-7BC3F7E74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686800" cy="1143000"/>
          </a:xfrm>
        </p:spPr>
        <p:txBody>
          <a:bodyPr/>
          <a:lstStyle/>
          <a:p>
            <a:pPr algn="l"/>
            <a:r>
              <a:rPr lang="en-US" dirty="0"/>
              <a:t>Predicting Monthly Income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1A6E0-94D5-4078-873E-9DD6682B5D2E}"/>
              </a:ext>
            </a:extLst>
          </p:cNvPr>
          <p:cNvSpPr txBox="1"/>
          <p:nvPr/>
        </p:nvSpPr>
        <p:spPr>
          <a:xfrm>
            <a:off x="81392" y="1371600"/>
            <a:ext cx="705405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Model All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Establish baseline for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29 Variables with more than 1 factor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Excluded single factor variables, example: Over18</a:t>
            </a:r>
          </a:p>
          <a:p>
            <a:endParaRPr lang="en-US" dirty="0"/>
          </a:p>
          <a:p>
            <a:r>
              <a:rPr lang="en-US" sz="2000" u="sng" dirty="0"/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Adjusted R-squared = 91%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RMSE = 1353 / 1376 (Training and Test)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11FC9C-F964-4188-B24A-6E7D7D644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73" y="4590845"/>
            <a:ext cx="4315427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0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5E07-563F-4A65-959A-7BC3F7E74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686800" cy="1143000"/>
          </a:xfrm>
        </p:spPr>
        <p:txBody>
          <a:bodyPr/>
          <a:lstStyle/>
          <a:p>
            <a:pPr algn="l"/>
            <a:r>
              <a:rPr lang="en-US" dirty="0"/>
              <a:t>Predicting Monthly Income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B43E24-9F07-4193-AEE0-61043A2B996C}"/>
              </a:ext>
            </a:extLst>
          </p:cNvPr>
          <p:cNvSpPr txBox="1">
            <a:spLocks/>
          </p:cNvSpPr>
          <p:nvPr/>
        </p:nvSpPr>
        <p:spPr>
          <a:xfrm>
            <a:off x="65761" y="1335413"/>
            <a:ext cx="8686800" cy="7421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u="sng" dirty="0"/>
              <a:t>Highly Correlated Variables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Slight improvement in fit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Adjusted R-squared = 92%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RMSE = 1369 / 1355 (Training and Test)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E204B1-3B28-4817-99AA-CF5412488EBA}"/>
              </a:ext>
            </a:extLst>
          </p:cNvPr>
          <p:cNvGrpSpPr/>
          <p:nvPr/>
        </p:nvGrpSpPr>
        <p:grpSpPr>
          <a:xfrm>
            <a:off x="0" y="2802202"/>
            <a:ext cx="5920823" cy="3956438"/>
            <a:chOff x="136100" y="2764792"/>
            <a:chExt cx="5920823" cy="395643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D296A49-BC15-441E-9014-2B517EB9C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100" y="2764792"/>
              <a:ext cx="5920823" cy="395643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81E095-BFE5-4DCA-9928-DFC00E558D80}"/>
                </a:ext>
              </a:extLst>
            </p:cNvPr>
            <p:cNvSpPr/>
            <p:nvPr/>
          </p:nvSpPr>
          <p:spPr>
            <a:xfrm>
              <a:off x="3438769" y="5243903"/>
              <a:ext cx="1469293" cy="1477327"/>
            </a:xfrm>
            <a:prstGeom prst="rect">
              <a:avLst/>
            </a:prstGeom>
            <a:solidFill>
              <a:schemeClr val="bg1">
                <a:lumMod val="85000"/>
                <a:alpha val="88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8DC160-F704-4FA5-9D23-40200AF9FC77}"/>
                </a:ext>
              </a:extLst>
            </p:cNvPr>
            <p:cNvSpPr/>
            <p:nvPr/>
          </p:nvSpPr>
          <p:spPr>
            <a:xfrm>
              <a:off x="1570893" y="5243902"/>
              <a:ext cx="1754554" cy="1477327"/>
            </a:xfrm>
            <a:prstGeom prst="rect">
              <a:avLst/>
            </a:prstGeom>
            <a:solidFill>
              <a:schemeClr val="bg1">
                <a:lumMod val="85000"/>
                <a:alpha val="88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CF6FE3-CA4A-4553-A38D-47AD0E1F3E5D}"/>
                </a:ext>
              </a:extLst>
            </p:cNvPr>
            <p:cNvSpPr/>
            <p:nvPr/>
          </p:nvSpPr>
          <p:spPr>
            <a:xfrm>
              <a:off x="1570893" y="3372344"/>
              <a:ext cx="1754554" cy="1762364"/>
            </a:xfrm>
            <a:prstGeom prst="rect">
              <a:avLst/>
            </a:prstGeom>
            <a:solidFill>
              <a:schemeClr val="bg1">
                <a:lumMod val="85000"/>
                <a:alpha val="88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CB46B5-2370-483E-8288-34130AC34AB6}"/>
                </a:ext>
              </a:extLst>
            </p:cNvPr>
            <p:cNvSpPr/>
            <p:nvPr/>
          </p:nvSpPr>
          <p:spPr>
            <a:xfrm>
              <a:off x="3438769" y="3372344"/>
              <a:ext cx="1469293" cy="1762364"/>
            </a:xfrm>
            <a:prstGeom prst="rect">
              <a:avLst/>
            </a:prstGeom>
            <a:solidFill>
              <a:schemeClr val="bg1">
                <a:lumMod val="85000"/>
                <a:alpha val="88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A20D1BD-3368-4DDE-8EB6-829BE4C0B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20658"/>
              </p:ext>
            </p:extLst>
          </p:nvPr>
        </p:nvGraphicFramePr>
        <p:xfrm>
          <a:off x="5920823" y="3409754"/>
          <a:ext cx="2469140" cy="1237702"/>
        </p:xfrm>
        <a:graphic>
          <a:graphicData uri="http://schemas.openxmlformats.org/drawingml/2006/table">
            <a:tbl>
              <a:tblPr/>
              <a:tblGrid>
                <a:gridCol w="1318985">
                  <a:extLst>
                    <a:ext uri="{9D8B030D-6E8A-4147-A177-3AD203B41FA5}">
                      <a16:colId xmlns:a16="http://schemas.microsoft.com/office/drawing/2014/main" val="2724045113"/>
                    </a:ext>
                  </a:extLst>
                </a:gridCol>
                <a:gridCol w="601457">
                  <a:extLst>
                    <a:ext uri="{9D8B030D-6E8A-4147-A177-3AD203B41FA5}">
                      <a16:colId xmlns:a16="http://schemas.microsoft.com/office/drawing/2014/main" val="1046857511"/>
                    </a:ext>
                  </a:extLst>
                </a:gridCol>
                <a:gridCol w="548698">
                  <a:extLst>
                    <a:ext uri="{9D8B030D-6E8A-4147-A177-3AD203B41FA5}">
                      <a16:colId xmlns:a16="http://schemas.microsoft.com/office/drawing/2014/main" val="2650395953"/>
                    </a:ext>
                  </a:extLst>
                </a:gridCol>
              </a:tblGrid>
              <a:tr h="82293">
                <a:tc>
                  <a:txBody>
                    <a:bodyPr/>
                    <a:lstStyle/>
                    <a:p>
                      <a:pPr marL="9144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Factor</a:t>
                      </a:r>
                    </a:p>
                  </a:txBody>
                  <a:tcPr marL="7072" marR="7072" marT="7072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corr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coef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2" marR="7072" marT="70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7072" marR="7072" marT="7072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018730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244521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JobLevel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188963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TotalWorkingYears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756805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69214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JobSatisfaction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341375"/>
                  </a:ext>
                </a:extLst>
              </a:tr>
              <a:tr h="132879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681696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F5C1C307-DB4D-4F01-B700-A17870B35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846" y="5154600"/>
            <a:ext cx="3753179" cy="47225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AE34603-6A06-406B-B2F2-AF4FAB4EE7DB}"/>
              </a:ext>
            </a:extLst>
          </p:cNvPr>
          <p:cNvSpPr/>
          <p:nvPr/>
        </p:nvSpPr>
        <p:spPr>
          <a:xfrm>
            <a:off x="1442167" y="2782956"/>
            <a:ext cx="1754554" cy="626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9803F8-0967-4826-B61D-6E443D43A87A}"/>
              </a:ext>
            </a:extLst>
          </p:cNvPr>
          <p:cNvSpPr/>
          <p:nvPr/>
        </p:nvSpPr>
        <p:spPr>
          <a:xfrm>
            <a:off x="3302669" y="2782956"/>
            <a:ext cx="1754554" cy="626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7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5E07-563F-4A65-959A-7BC3F7E74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686800" cy="1143000"/>
          </a:xfrm>
        </p:spPr>
        <p:txBody>
          <a:bodyPr/>
          <a:lstStyle/>
          <a:p>
            <a:pPr algn="l"/>
            <a:r>
              <a:rPr lang="en-US" dirty="0"/>
              <a:t>Predicting Monthly Income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B43E24-9F07-4193-AEE0-61043A2B996C}"/>
              </a:ext>
            </a:extLst>
          </p:cNvPr>
          <p:cNvSpPr txBox="1">
            <a:spLocks/>
          </p:cNvSpPr>
          <p:nvPr/>
        </p:nvSpPr>
        <p:spPr>
          <a:xfrm>
            <a:off x="65761" y="1335413"/>
            <a:ext cx="8686800" cy="74216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u="sng" dirty="0"/>
              <a:t>Backwards Selection Method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Least significant is removed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9 Predictor Variables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3ED907-083F-4048-AA2E-768E4DD0F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1" y="2900043"/>
            <a:ext cx="4529262" cy="37913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905EB71-E9F4-48BC-98C7-ADF007F76180}"/>
              </a:ext>
            </a:extLst>
          </p:cNvPr>
          <p:cNvSpPr/>
          <p:nvPr/>
        </p:nvSpPr>
        <p:spPr>
          <a:xfrm>
            <a:off x="5115168" y="3636801"/>
            <a:ext cx="400538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/>
              <a:t>Formula:</a:t>
            </a:r>
            <a:endParaRPr lang="en-US" u="sng" dirty="0"/>
          </a:p>
          <a:p>
            <a:endParaRPr lang="en-US" sz="1200" dirty="0"/>
          </a:p>
          <a:p>
            <a:r>
              <a:rPr lang="en-US" sz="1200" dirty="0" err="1"/>
              <a:t>MonthlyIncome</a:t>
            </a:r>
            <a:r>
              <a:rPr lang="en-US" sz="1200" dirty="0"/>
              <a:t> =</a:t>
            </a:r>
          </a:p>
          <a:p>
            <a:r>
              <a:rPr lang="en-US" sz="1200" dirty="0"/>
              <a:t>-1914.8 + </a:t>
            </a:r>
          </a:p>
          <a:p>
            <a:r>
              <a:rPr lang="en-US" sz="1200" dirty="0" err="1"/>
              <a:t>YearsWithCurrManager</a:t>
            </a:r>
            <a:r>
              <a:rPr lang="en-US" sz="1200" dirty="0"/>
              <a:t>(-98.6)  + </a:t>
            </a:r>
          </a:p>
          <a:p>
            <a:r>
              <a:rPr lang="en-US" sz="1200" dirty="0" err="1"/>
              <a:t>BusinessTravel</a:t>
            </a:r>
            <a:r>
              <a:rPr lang="en-US" sz="1200" dirty="0"/>
              <a:t>(327.8) + </a:t>
            </a:r>
          </a:p>
          <a:p>
            <a:r>
              <a:rPr lang="en-US" sz="1200" dirty="0" err="1"/>
              <a:t>YearsAtCompany</a:t>
            </a:r>
            <a:r>
              <a:rPr lang="en-US" sz="1200" dirty="0"/>
              <a:t>(34.5) + </a:t>
            </a:r>
          </a:p>
          <a:p>
            <a:r>
              <a:rPr lang="en-US" sz="1200" dirty="0" err="1"/>
              <a:t>DistanceFromHome</a:t>
            </a:r>
            <a:r>
              <a:rPr lang="en-US" sz="1200" dirty="0"/>
              <a:t>(-27.2) + </a:t>
            </a:r>
          </a:p>
          <a:p>
            <a:r>
              <a:rPr lang="en-US" sz="1200" dirty="0" err="1"/>
              <a:t>EnvironmentSatisfaction</a:t>
            </a:r>
            <a:r>
              <a:rPr lang="en-US" sz="1200" dirty="0"/>
              <a:t>(-27.9) + </a:t>
            </a:r>
          </a:p>
          <a:p>
            <a:r>
              <a:rPr lang="en-US" sz="1200" dirty="0" err="1"/>
              <a:t>JobRole</a:t>
            </a:r>
            <a:r>
              <a:rPr lang="en-US" sz="1200" dirty="0"/>
              <a:t>(93.5) + </a:t>
            </a:r>
          </a:p>
          <a:p>
            <a:r>
              <a:rPr lang="en-US" sz="1200" dirty="0" err="1"/>
              <a:t>TotalWorkingYears</a:t>
            </a:r>
            <a:r>
              <a:rPr lang="en-US" sz="1200" dirty="0"/>
              <a:t>(91.1) + </a:t>
            </a:r>
          </a:p>
          <a:p>
            <a:r>
              <a:rPr lang="en-US" sz="1200" dirty="0"/>
              <a:t>Department(-471.4) + </a:t>
            </a:r>
          </a:p>
          <a:p>
            <a:r>
              <a:rPr lang="en-US" sz="1200" dirty="0" err="1"/>
              <a:t>JobLevel</a:t>
            </a:r>
            <a:r>
              <a:rPr lang="en-US" sz="1200" dirty="0"/>
              <a:t>(3667.1)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C9531B-942E-40B0-89A7-98D94BB309DE}"/>
              </a:ext>
            </a:extLst>
          </p:cNvPr>
          <p:cNvSpPr/>
          <p:nvPr/>
        </p:nvSpPr>
        <p:spPr>
          <a:xfrm>
            <a:off x="65761" y="4552657"/>
            <a:ext cx="1502209" cy="130982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919697-6DFF-4E33-8137-794EFDF2CC09}"/>
              </a:ext>
            </a:extLst>
          </p:cNvPr>
          <p:cNvSpPr/>
          <p:nvPr/>
        </p:nvSpPr>
        <p:spPr>
          <a:xfrm>
            <a:off x="5115168" y="1929989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/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Final model achieving best fit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Adjusted R-squared = 93%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RMSE = 1304 / 1278 (Training and Test)</a:t>
            </a:r>
          </a:p>
        </p:txBody>
      </p:sp>
    </p:spTree>
    <p:extLst>
      <p:ext uri="{BB962C8B-B14F-4D97-AF65-F5344CB8AC3E}">
        <p14:creationId xmlns:p14="http://schemas.microsoft.com/office/powerpoint/2010/main" val="233574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6094</TotalTime>
  <Words>514</Words>
  <Application>Microsoft Office PowerPoint</Application>
  <PresentationFormat>On-screen Show (4:3)</PresentationFormat>
  <Paragraphs>221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1_Body Slides</vt:lpstr>
      <vt:lpstr>Analysis of Employee Data</vt:lpstr>
      <vt:lpstr>Summary</vt:lpstr>
      <vt:lpstr>PowerPoint Presentation</vt:lpstr>
      <vt:lpstr>PowerPoint Presentation</vt:lpstr>
      <vt:lpstr>PowerPoint Presentation</vt:lpstr>
      <vt:lpstr>Predicting Monthly Income</vt:lpstr>
      <vt:lpstr>Predicting Monthly Income</vt:lpstr>
      <vt:lpstr>Predicting Monthly Income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Justin Cleveland</cp:lastModifiedBy>
  <cp:revision>32</cp:revision>
  <dcterms:created xsi:type="dcterms:W3CDTF">2019-09-23T08:00:29Z</dcterms:created>
  <dcterms:modified xsi:type="dcterms:W3CDTF">2020-04-18T21:05:48Z</dcterms:modified>
</cp:coreProperties>
</file>