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3820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47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3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05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0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2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07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7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5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16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Maximizing Reusability with React.js for C# Developers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Presenter: Justin Doehling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400"/>
              <a:t>Twitter: @justindoehling</a:t>
            </a:r>
          </a:p>
          <a:p>
            <a:pPr lvl="0" algn="l" rtl="0">
              <a:spcBef>
                <a:spcPts val="0"/>
              </a:spcBef>
              <a:buNone/>
            </a:pPr>
            <a:endParaRPr sz="1400"/>
          </a:p>
          <a:p>
            <a:pPr lvl="0" algn="l" rtl="0">
              <a:spcBef>
                <a:spcPts val="0"/>
              </a:spcBef>
              <a:buNone/>
            </a:pPr>
            <a:r>
              <a:rPr lang="en" sz="1400"/>
              <a:t>This presentation is available on GitHub: 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https://github.com/JustinCoded/ReactJS_TS_MVC.git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Redux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Predicable State Container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Store object that manages state for you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All changes to state happen through Actions routed through the Store’s dispatch()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Subscribers can get notified when state changes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http://redux.js.org/</a:t>
            </a:r>
            <a:r>
              <a:rPr lang="en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896" y="1241424"/>
            <a:ext cx="2336850" cy="29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ASP.NET MVC?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Strong server side technology.</a:t>
            </a:r>
          </a:p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Reuse of existing systems</a:t>
            </a:r>
          </a:p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Platform of Choice?</a:t>
            </a:r>
          </a:p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Excellent tooling/productivity</a:t>
            </a:r>
          </a:p>
          <a:p>
            <a:pPr lvl="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</a:rPr>
              <a:t>                 But...</a:t>
            </a:r>
          </a:p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Post Backs are SLOW</a:t>
            </a:r>
          </a:p>
          <a:p>
            <a:pPr marL="457200" lvl="0" indent="-342900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</a:pPr>
            <a:r>
              <a:rPr lang="en">
                <a:solidFill>
                  <a:srgbClr val="DDDDDD"/>
                </a:solidFill>
              </a:rPr>
              <a:t>Full page re-renders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50" y="1523999"/>
            <a:ext cx="4028352" cy="22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React?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75" y="1576825"/>
            <a:ext cx="2659475" cy="18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080262" y="3553350"/>
            <a:ext cx="8331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150" y="1576825"/>
            <a:ext cx="2659475" cy="1837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450925" y="3553350"/>
            <a:ext cx="2659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Composable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TypeScript?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Written by C# lead architect Anders Hejlsberg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Strongly typed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Compile time error checking</a:t>
            </a:r>
          </a:p>
          <a:p>
            <a:pPr marL="457200" lvl="0" indent="-381000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Intellisense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Greeter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greeting: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constructor(message: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{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this.greeting = message;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greet() {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return </a:t>
            </a:r>
            <a:r>
              <a:rPr lang="en" sz="1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"Hello, "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+ this.greeting;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greeter =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Greeter(</a:t>
            </a:r>
            <a:r>
              <a:rPr lang="en" sz="1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"world"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Tooling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Visual Studio 2013/2015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Npm - Node Package Manager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Tsd - TypeScript Definition Manager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Gulp - JavaScript Task Runner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Frameworks &amp; Libraries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React &amp; ReactDOM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Redux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Gulp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gulp-clean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gulp-typescript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gulp-concat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987" y="1152462"/>
            <a:ext cx="2543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simple-dark-2</vt:lpstr>
      <vt:lpstr>Maximizing Reusability with React.js for C# Developers</vt:lpstr>
      <vt:lpstr>Why? </vt:lpstr>
      <vt:lpstr>Why ASP.NET MVC? </vt:lpstr>
      <vt:lpstr>Why React?</vt:lpstr>
      <vt:lpstr>Why TypeScript?</vt:lpstr>
      <vt:lpstr>TypeScript</vt:lpstr>
      <vt:lpstr>Tooling</vt:lpstr>
      <vt:lpstr>Frameworks &amp; Libraries</vt:lpstr>
      <vt:lpstr>DEMO</vt:lpstr>
      <vt:lpstr>Redux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Reusability with React.js for C# Developers</dc:title>
  <cp:lastModifiedBy>Doehling, Justin L</cp:lastModifiedBy>
  <cp:revision>1</cp:revision>
  <dcterms:modified xsi:type="dcterms:W3CDTF">2016-03-12T20:52:53Z</dcterms:modified>
</cp:coreProperties>
</file>