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4BDF5-8E49-4308-BD30-378BBA866B30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96A97-E2B5-4E56-9349-7469F3E6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96A97-E2B5-4E56-9349-7469F3E65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853-97CC-4CD1-B486-20545272B183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3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73EB-6D77-4679-A25E-892D667B5653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F3C6-BFC7-4D90-8941-C54865F509EB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00548"/>
          </a:xfrm>
        </p:spPr>
        <p:txBody>
          <a:bodyPr/>
          <a:lstStyle>
            <a:lvl1pPr marL="460375" indent="-460375">
              <a:buFontTx/>
              <a:buBlip>
                <a:blip r:embed="rId2"/>
              </a:buBlip>
              <a:defRPr/>
            </a:lvl1pPr>
            <a:lvl2pPr marL="855663" indent="-395288">
              <a:buFontTx/>
              <a:buBlip>
                <a:blip r:embed="rId2"/>
              </a:buBlip>
              <a:defRPr/>
            </a:lvl2pPr>
            <a:lvl3pPr marL="1258888" indent="-403225">
              <a:buFontTx/>
              <a:buBlip>
                <a:blip r:embed="rId2"/>
              </a:buBlip>
              <a:defRPr/>
            </a:lvl3pPr>
            <a:lvl4pPr marL="1604963" indent="-346075">
              <a:buFontTx/>
              <a:buBlip>
                <a:blip r:embed="rId2"/>
              </a:buBlip>
              <a:defRPr/>
            </a:lvl4pPr>
            <a:lvl5pPr marL="1941513" indent="-3365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217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6-2EC6-4BCA-9BDD-5EC0FC7A5CA2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DD6-5B78-43BB-B09E-18D7BEC46032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F4CEF-69AD-4443-890A-F1F1D700A5DB}" type="datetime1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25EE-85AA-4F76-AB47-1D84DC99163F}" type="datetime1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AF3-58A6-4CBA-B83F-3563C9A42EB4}" type="datetime1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8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DC7-5F24-433B-8B24-82519822AE83}" type="datetime1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6C8-412F-4D7E-A223-4FAB29E25D5A}" type="datetime1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DFF9-2395-4090-8D28-5881E58DE95D}" type="datetime1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0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9BCC-F587-40FE-B86D-4C23ACDC81E8}" type="datetime1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ewdug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4049297"/>
            <a:ext cx="3281905" cy="2159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565" y="755393"/>
            <a:ext cx="1197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Welcome to Northeast WI Code Camp 2016!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695950" y="3530789"/>
            <a:ext cx="6315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Hosted by Northeast WI Developers User Group</a:t>
            </a:r>
            <a:endParaRPr lang="en-US" sz="2400" dirty="0">
              <a:hlinkClick r:id="rId4"/>
            </a:endParaRPr>
          </a:p>
          <a:p>
            <a:endParaRPr lang="en-US" sz="2400" dirty="0" smtClean="0"/>
          </a:p>
          <a:p>
            <a:r>
              <a:rPr lang="en-US" sz="2400" dirty="0" smtClean="0"/>
              <a:t>Meets monthly on a variety of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Sign up for our newsletter at </a:t>
            </a:r>
            <a:r>
              <a:rPr lang="en-US" sz="2400" b="1" dirty="0" smtClean="0"/>
              <a:t>NEWDUG.org</a:t>
            </a:r>
            <a:r>
              <a:rPr lang="en-US" sz="24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us on LinkedIn.com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Like us on </a:t>
            </a:r>
            <a:r>
              <a:rPr lang="en-US" sz="2400" b="1" dirty="0" smtClean="0"/>
              <a:t>facebook.com/</a:t>
            </a:r>
            <a:r>
              <a:rPr lang="en-US" sz="2400" b="1" dirty="0" err="1" smtClean="0"/>
              <a:t>newdug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Follow us at </a:t>
            </a:r>
            <a:r>
              <a:rPr lang="en-US" sz="2400" b="1" dirty="0" smtClean="0"/>
              <a:t>twitter.com/</a:t>
            </a:r>
            <a:r>
              <a:rPr lang="en-US" sz="2400" b="1" dirty="0" err="1" smtClean="0"/>
              <a:t>newdug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7337" y="1710847"/>
            <a:ext cx="71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luna Sans Black" panose="02000000000000000000" pitchFamily="50" charset="0"/>
              </a:rPr>
              <a:t>#</a:t>
            </a:r>
            <a:r>
              <a:rPr lang="en-US" sz="3600" b="1" dirty="0" err="1" smtClean="0">
                <a:latin typeface="Calluna Sans Black" panose="02000000000000000000" pitchFamily="50" charset="0"/>
              </a:rPr>
              <a:t>newcodecamp</a:t>
            </a:r>
            <a:r>
              <a:rPr lang="en-US" sz="3600" b="1" dirty="0" smtClean="0">
                <a:latin typeface="Calluna Sans Black" panose="02000000000000000000" pitchFamily="50" charset="0"/>
              </a:rPr>
              <a:t>          @</a:t>
            </a:r>
            <a:r>
              <a:rPr lang="en-US" sz="3600" b="1" dirty="0" err="1" smtClean="0">
                <a:latin typeface="Calluna Sans Black" panose="02000000000000000000" pitchFamily="50" charset="0"/>
              </a:rPr>
              <a:t>newdug</a:t>
            </a:r>
            <a:endParaRPr lang="en-US" sz="3600" b="1" dirty="0">
              <a:latin typeface="Calluna Sans Black" panose="020000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152" y="2651596"/>
            <a:ext cx="9411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Sign Up at Registration for Lightning Talks during Lunch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83" y="1690688"/>
            <a:ext cx="6690833" cy="378682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40707" y="489298"/>
            <a:ext cx="3062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our Platinum Sponsor by tweeting and following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@</a:t>
            </a:r>
            <a:r>
              <a:rPr lang="en-US" sz="2800" b="1" dirty="0" err="1" smtClean="0">
                <a:solidFill>
                  <a:srgbClr val="0070C0"/>
                </a:solidFill>
              </a:rPr>
              <a:t>SkylineTweets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405464"/>
            <a:ext cx="10515600" cy="1325563"/>
          </a:xfrm>
        </p:spPr>
        <p:txBody>
          <a:bodyPr/>
          <a:lstStyle/>
          <a:p>
            <a:r>
              <a:rPr lang="en-US" dirty="0" smtClean="0"/>
              <a:t>Bronze Sponsors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62" y="3301902"/>
            <a:ext cx="3159538" cy="838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09" y="2842706"/>
            <a:ext cx="2470557" cy="16036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6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4"/>
            <a:ext cx="12190415" cy="6857107"/>
          </a:xfrm>
          <a:prstGeom prst="rect">
            <a:avLst/>
          </a:prstGeom>
        </p:spPr>
      </p:pic>
      <p:pic>
        <p:nvPicPr>
          <p:cNvPr id="8" name="Picture 4" descr="C:\thatConference\ThatCon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73" y="753154"/>
            <a:ext cx="8466956" cy="389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9904" y="5198935"/>
            <a:ext cx="1092216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August 8</a:t>
            </a:r>
            <a:r>
              <a:rPr lang="en-US" sz="2400" b="1" baseline="30000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b="1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en-US" sz="2400" b="1" baseline="30000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2016</a:t>
            </a:r>
          </a:p>
          <a:p>
            <a:pPr algn="ctr"/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Kalahari Resort, Wisconsin Dells</a:t>
            </a:r>
          </a:p>
          <a:p>
            <a:pPr algn="ctr"/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http://www.ThatConference.com</a:t>
            </a:r>
            <a:endParaRPr lang="en-US" sz="2400" b="1" dirty="0">
              <a:solidFill>
                <a:srgbClr val="C9572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88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Calluna Sans Black</vt:lpstr>
      <vt:lpstr>Verdana</vt:lpstr>
      <vt:lpstr>Office Theme</vt:lpstr>
      <vt:lpstr>PowerPoint Presentation</vt:lpstr>
      <vt:lpstr>Platinum Sponsor</vt:lpstr>
      <vt:lpstr>Bronze Sponsors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Levenhagen</dc:creator>
  <cp:lastModifiedBy>Greg Levenhagen</cp:lastModifiedBy>
  <cp:revision>14</cp:revision>
  <dcterms:created xsi:type="dcterms:W3CDTF">2014-03-22T14:07:56Z</dcterms:created>
  <dcterms:modified xsi:type="dcterms:W3CDTF">2016-03-12T02:01:21Z</dcterms:modified>
</cp:coreProperties>
</file>