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/>
    <p:restoredTop sz="94584"/>
  </p:normalViewPr>
  <p:slideViewPr>
    <p:cSldViewPr>
      <p:cViewPr varScale="1">
        <p:scale>
          <a:sx n="83" d="100"/>
          <a:sy n="83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C86724-1803-6348-BFEF-4E69F2CCE5D0}"/>
              </a:ext>
            </a:extLst>
          </p:cNvPr>
          <p:cNvGrpSpPr/>
          <p:nvPr/>
        </p:nvGrpSpPr>
        <p:grpSpPr>
          <a:xfrm rot="16200000">
            <a:off x="2374774" y="-809688"/>
            <a:ext cx="4320480" cy="6056722"/>
            <a:chOff x="106207" y="448480"/>
            <a:chExt cx="4320480" cy="6056722"/>
          </a:xfrm>
        </p:grpSpPr>
        <p:sp>
          <p:nvSpPr>
            <p:cNvPr id="3" name="rc3"/>
            <p:cNvSpPr/>
            <p:nvPr/>
          </p:nvSpPr>
          <p:spPr>
            <a:xfrm>
              <a:off x="106207" y="448480"/>
              <a:ext cx="4176464" cy="60567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6207" y="615497"/>
              <a:ext cx="4320480" cy="56261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53796" y="1088072"/>
              <a:ext cx="286501" cy="398128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53796" y="1486200"/>
              <a:ext cx="286501" cy="398128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553796" y="1884328"/>
              <a:ext cx="286501" cy="398128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553796" y="2282456"/>
              <a:ext cx="286501" cy="398128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553796" y="2680584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553796" y="3078713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3796" y="3476841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3796" y="3874969"/>
              <a:ext cx="286501" cy="398128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53796" y="4273097"/>
              <a:ext cx="286501" cy="398128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53796" y="4671226"/>
              <a:ext cx="286501" cy="398128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53796" y="5069354"/>
              <a:ext cx="286501" cy="398128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553796" y="5467482"/>
              <a:ext cx="286501" cy="398128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840297" y="1088072"/>
              <a:ext cx="286501" cy="398128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840297" y="1486200"/>
              <a:ext cx="286501" cy="398128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840297" y="1884328"/>
              <a:ext cx="286501" cy="398128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840297" y="2282456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840297" y="2680584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840297" y="3078713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840297" y="3476841"/>
              <a:ext cx="286501" cy="398128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840297" y="3874969"/>
              <a:ext cx="286501" cy="398128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840297" y="4273097"/>
              <a:ext cx="286501" cy="398128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840297" y="4671226"/>
              <a:ext cx="286501" cy="398128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840297" y="5069354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840297" y="5467482"/>
              <a:ext cx="286501" cy="398128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126799" y="1088072"/>
              <a:ext cx="286501" cy="398128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126799" y="1486200"/>
              <a:ext cx="286501" cy="398128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126799" y="1884328"/>
              <a:ext cx="286501" cy="398128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126799" y="2282456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126799" y="2680584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126799" y="3078713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126799" y="3476841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126799" y="3874969"/>
              <a:ext cx="286501" cy="398128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126799" y="4273097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126799" y="4671226"/>
              <a:ext cx="286501" cy="398128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126799" y="5069354"/>
              <a:ext cx="286501" cy="398128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126799" y="5467482"/>
              <a:ext cx="286501" cy="398128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413300" y="1088072"/>
              <a:ext cx="286501" cy="398128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413300" y="1486200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413300" y="1884328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413300" y="2282456"/>
              <a:ext cx="286501" cy="398128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413300" y="2680584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413300" y="3078713"/>
              <a:ext cx="286501" cy="398128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413300" y="3476841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413300" y="3874969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1413300" y="4273097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1413300" y="4671226"/>
              <a:ext cx="286501" cy="398128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1413300" y="5069354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1413300" y="5467482"/>
              <a:ext cx="286501" cy="3981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699802" y="1088072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1699802" y="1486200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1699802" y="1884328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699802" y="2282456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1699802" y="2680584"/>
              <a:ext cx="286501" cy="398128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699802" y="3078713"/>
              <a:ext cx="286501" cy="398128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699802" y="3476841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699802" y="3874969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699802" y="4273097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1699802" y="4671226"/>
              <a:ext cx="286501" cy="398128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699802" y="5069354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1699802" y="5467482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986304" y="1088072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1986304" y="1486200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1986304" y="1884328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1986304" y="2282456"/>
              <a:ext cx="286501" cy="398128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986304" y="2680584"/>
              <a:ext cx="286501" cy="398128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986304" y="3078713"/>
              <a:ext cx="286501" cy="398128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1986304" y="3476841"/>
              <a:ext cx="286501" cy="398128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1986304" y="3874969"/>
              <a:ext cx="286501" cy="398128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1986304" y="4273097"/>
              <a:ext cx="286501" cy="398128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1986304" y="4671226"/>
              <a:ext cx="286501" cy="398128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1986304" y="5069354"/>
              <a:ext cx="286501" cy="398128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1986304" y="5467482"/>
              <a:ext cx="286501" cy="398128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2272805" y="1088072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2272805" y="1486200"/>
              <a:ext cx="286501" cy="398128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2272805" y="1884328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2272805" y="2282456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2272805" y="2680584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2272805" y="3078713"/>
              <a:ext cx="286501" cy="398128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2272805" y="3476841"/>
              <a:ext cx="286501" cy="398128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2272805" y="3874969"/>
              <a:ext cx="286501" cy="398128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2272805" y="4273097"/>
              <a:ext cx="286501" cy="398128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2272805" y="4671226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2272805" y="5069354"/>
              <a:ext cx="286501" cy="398128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2272805" y="5467482"/>
              <a:ext cx="286501" cy="398128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2559307" y="1088072"/>
              <a:ext cx="286501" cy="398128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2559307" y="1486200"/>
              <a:ext cx="286501" cy="398128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2559307" y="1884328"/>
              <a:ext cx="286501" cy="398128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2559307" y="2282456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2559307" y="2680584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2559307" y="3078713"/>
              <a:ext cx="286501" cy="398128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2559307" y="3476841"/>
              <a:ext cx="286501" cy="398128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2559307" y="3874969"/>
              <a:ext cx="286501" cy="398128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2559307" y="4273097"/>
              <a:ext cx="286501" cy="398128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2559307" y="4671226"/>
              <a:ext cx="286501" cy="398128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2559307" y="5069354"/>
              <a:ext cx="286501" cy="398128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559307" y="5467482"/>
              <a:ext cx="286501" cy="398128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2845809" y="1088072"/>
              <a:ext cx="286501" cy="398128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2845809" y="1486200"/>
              <a:ext cx="286501" cy="398128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2845809" y="1884328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2845809" y="2282456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2845809" y="2680584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2845809" y="3078713"/>
              <a:ext cx="286501" cy="398128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2845809" y="3476841"/>
              <a:ext cx="286501" cy="398128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2845809" y="3874969"/>
              <a:ext cx="286501" cy="398128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2845809" y="4273097"/>
              <a:ext cx="286501" cy="398128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2845809" y="4671226"/>
              <a:ext cx="286501" cy="398128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2845809" y="5069354"/>
              <a:ext cx="286501" cy="398128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2845809" y="5467482"/>
              <a:ext cx="286501" cy="398128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3132310" y="1088072"/>
              <a:ext cx="286501" cy="398128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3132310" y="1486200"/>
              <a:ext cx="286501" cy="398128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3132310" y="1884328"/>
              <a:ext cx="286501" cy="398128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3132310" y="2282456"/>
              <a:ext cx="286501" cy="398128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3132310" y="2680584"/>
              <a:ext cx="286501" cy="398128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3132310" y="3078713"/>
              <a:ext cx="286501" cy="398128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3132310" y="3476841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3132310" y="3874969"/>
              <a:ext cx="286501" cy="398128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3132310" y="4273097"/>
              <a:ext cx="286501" cy="398128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3132310" y="4671226"/>
              <a:ext cx="286501" cy="39812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3132310" y="5069354"/>
              <a:ext cx="286501" cy="398128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3132310" y="5467482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3418812" y="1088072"/>
              <a:ext cx="286501" cy="398128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3418812" y="1486200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3418812" y="1884328"/>
              <a:ext cx="286501" cy="398128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3418812" y="2282456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3418812" y="2680584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3418812" y="3078713"/>
              <a:ext cx="286501" cy="398128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3418812" y="3476841"/>
              <a:ext cx="286501" cy="398128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3418812" y="3874969"/>
              <a:ext cx="286501" cy="398128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3418812" y="4273097"/>
              <a:ext cx="286501" cy="398128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3418812" y="4671226"/>
              <a:ext cx="286501" cy="398128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3418812" y="5069354"/>
              <a:ext cx="286501" cy="398128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3418812" y="5467482"/>
              <a:ext cx="286501" cy="398128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3705314" y="1088072"/>
              <a:ext cx="286501" cy="398128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3705314" y="1486200"/>
              <a:ext cx="286501" cy="398128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3705314" y="1884328"/>
              <a:ext cx="286501" cy="398128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3705314" y="2282456"/>
              <a:ext cx="286501" cy="3981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3705314" y="2680584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3705314" y="3078713"/>
              <a:ext cx="286501" cy="398128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3705314" y="3476841"/>
              <a:ext cx="286501" cy="398128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3705314" y="3874969"/>
              <a:ext cx="286501" cy="398128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3705314" y="4273097"/>
              <a:ext cx="286501" cy="398128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3705314" y="4671226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3705314" y="5069354"/>
              <a:ext cx="286501" cy="398128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3705314" y="5467482"/>
              <a:ext cx="286501" cy="3981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175796" y="2381988"/>
              <a:ext cx="43563" cy="0"/>
            </a:xfrm>
            <a:custGeom>
              <a:avLst/>
              <a:gdLst/>
              <a:ahLst/>
              <a:cxnLst/>
              <a:rect l="0" t="0" r="0" b="0"/>
              <a:pathLst>
                <a:path w="43563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175796" y="2381988"/>
              <a:ext cx="0" cy="1381007"/>
            </a:xfrm>
            <a:custGeom>
              <a:avLst/>
              <a:gdLst/>
              <a:ahLst/>
              <a:cxnLst/>
              <a:rect l="0" t="0" r="0" b="0"/>
              <a:pathLst>
                <a:path h="1381007">
                  <a:moveTo>
                    <a:pt x="0" y="0"/>
                  </a:moveTo>
                  <a:lnTo>
                    <a:pt x="0" y="13810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175796" y="5144003"/>
              <a:ext cx="72548" cy="0"/>
            </a:xfrm>
            <a:custGeom>
              <a:avLst/>
              <a:gdLst/>
              <a:ahLst/>
              <a:cxnLst/>
              <a:rect l="0" t="0" r="0" b="0"/>
              <a:pathLst>
                <a:path w="72548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75796" y="3762996"/>
              <a:ext cx="0" cy="1381007"/>
            </a:xfrm>
            <a:custGeom>
              <a:avLst/>
              <a:gdLst/>
              <a:ahLst/>
              <a:cxnLst/>
              <a:rect l="0" t="0" r="0" b="0"/>
              <a:pathLst>
                <a:path h="1381007">
                  <a:moveTo>
                    <a:pt x="0" y="13810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219359" y="1784796"/>
              <a:ext cx="148433" cy="0"/>
            </a:xfrm>
            <a:custGeom>
              <a:avLst/>
              <a:gdLst/>
              <a:ahLst/>
              <a:cxnLst/>
              <a:rect l="0" t="0" r="0" b="0"/>
              <a:pathLst>
                <a:path w="148433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219359" y="1784796"/>
              <a:ext cx="0" cy="597192"/>
            </a:xfrm>
            <a:custGeom>
              <a:avLst/>
              <a:gdLst/>
              <a:ahLst/>
              <a:cxnLst/>
              <a:rect l="0" t="0" r="0" b="0"/>
              <a:pathLst>
                <a:path h="597192">
                  <a:moveTo>
                    <a:pt x="0" y="0"/>
                  </a:moveTo>
                  <a:lnTo>
                    <a:pt x="0" y="597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219359" y="2979181"/>
              <a:ext cx="56411" cy="0"/>
            </a:xfrm>
            <a:custGeom>
              <a:avLst/>
              <a:gdLst/>
              <a:ahLst/>
              <a:cxnLst/>
              <a:rect l="0" t="0" r="0" b="0"/>
              <a:pathLst>
                <a:path w="56411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219359" y="2381988"/>
              <a:ext cx="0" cy="597192"/>
            </a:xfrm>
            <a:custGeom>
              <a:avLst/>
              <a:gdLst/>
              <a:ahLst/>
              <a:cxnLst/>
              <a:rect l="0" t="0" r="0" b="0"/>
              <a:pathLst>
                <a:path h="597192">
                  <a:moveTo>
                    <a:pt x="0" y="597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248344" y="4621460"/>
              <a:ext cx="63453" cy="0"/>
            </a:xfrm>
            <a:custGeom>
              <a:avLst/>
              <a:gdLst/>
              <a:ahLst/>
              <a:cxnLst/>
              <a:rect l="0" t="0" r="0" b="0"/>
              <a:pathLst>
                <a:path w="63453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248344" y="4621460"/>
              <a:ext cx="0" cy="522543"/>
            </a:xfrm>
            <a:custGeom>
              <a:avLst/>
              <a:gdLst/>
              <a:ahLst/>
              <a:cxnLst/>
              <a:rect l="0" t="0" r="0" b="0"/>
              <a:pathLst>
                <a:path h="522543">
                  <a:moveTo>
                    <a:pt x="0" y="0"/>
                  </a:moveTo>
                  <a:lnTo>
                    <a:pt x="0" y="522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248344" y="5666546"/>
              <a:ext cx="287451" cy="0"/>
            </a:xfrm>
            <a:custGeom>
              <a:avLst/>
              <a:gdLst/>
              <a:ahLst/>
              <a:cxnLst/>
              <a:rect l="0" t="0" r="0" b="0"/>
              <a:pathLst>
                <a:path w="287451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248344" y="5144003"/>
              <a:ext cx="0" cy="522543"/>
            </a:xfrm>
            <a:custGeom>
              <a:avLst/>
              <a:gdLst/>
              <a:ahLst/>
              <a:cxnLst/>
              <a:rect l="0" t="0" r="0" b="0"/>
              <a:pathLst>
                <a:path h="522543">
                  <a:moveTo>
                    <a:pt x="0" y="522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367793" y="1486200"/>
              <a:ext cx="41225" cy="0"/>
            </a:xfrm>
            <a:custGeom>
              <a:avLst/>
              <a:gdLst/>
              <a:ahLst/>
              <a:cxnLst/>
              <a:rect l="0" t="0" r="0" b="0"/>
              <a:pathLst>
                <a:path w="41225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367793" y="1486200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367793" y="2083392"/>
              <a:ext cx="168002" cy="0"/>
            </a:xfrm>
            <a:custGeom>
              <a:avLst/>
              <a:gdLst/>
              <a:ahLst/>
              <a:cxnLst/>
              <a:rect l="0" t="0" r="0" b="0"/>
              <a:pathLst>
                <a:path w="168002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367793" y="1784796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275771" y="2680584"/>
              <a:ext cx="63756" cy="0"/>
            </a:xfrm>
            <a:custGeom>
              <a:avLst/>
              <a:gdLst/>
              <a:ahLst/>
              <a:cxnLst/>
              <a:rect l="0" t="0" r="0" b="0"/>
              <a:pathLst>
                <a:path w="63756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275771" y="2680584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275771" y="3277777"/>
              <a:ext cx="260024" cy="0"/>
            </a:xfrm>
            <a:custGeom>
              <a:avLst/>
              <a:gdLst/>
              <a:ahLst/>
              <a:cxnLst/>
              <a:rect l="0" t="0" r="0" b="0"/>
              <a:pathLst>
                <a:path w="260024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275771" y="2979181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311798" y="4173565"/>
              <a:ext cx="65841" cy="0"/>
            </a:xfrm>
            <a:custGeom>
              <a:avLst/>
              <a:gdLst/>
              <a:ahLst/>
              <a:cxnLst/>
              <a:rect l="0" t="0" r="0" b="0"/>
              <a:pathLst>
                <a:path w="65841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311798" y="4173565"/>
              <a:ext cx="0" cy="447894"/>
            </a:xfrm>
            <a:custGeom>
              <a:avLst/>
              <a:gdLst/>
              <a:ahLst/>
              <a:cxnLst/>
              <a:rect l="0" t="0" r="0" b="0"/>
              <a:pathLst>
                <a:path h="447894">
                  <a:moveTo>
                    <a:pt x="0" y="0"/>
                  </a:moveTo>
                  <a:lnTo>
                    <a:pt x="0" y="4478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311798" y="5069354"/>
              <a:ext cx="70717" cy="0"/>
            </a:xfrm>
            <a:custGeom>
              <a:avLst/>
              <a:gdLst/>
              <a:ahLst/>
              <a:cxnLst/>
              <a:rect l="0" t="0" r="0" b="0"/>
              <a:pathLst>
                <a:path w="70717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311798" y="4621460"/>
              <a:ext cx="0" cy="447894"/>
            </a:xfrm>
            <a:custGeom>
              <a:avLst/>
              <a:gdLst/>
              <a:ahLst/>
              <a:cxnLst/>
              <a:rect l="0" t="0" r="0" b="0"/>
              <a:pathLst>
                <a:path h="447894">
                  <a:moveTo>
                    <a:pt x="0" y="447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409018" y="1287136"/>
              <a:ext cx="126777" cy="0"/>
            </a:xfrm>
            <a:custGeom>
              <a:avLst/>
              <a:gdLst/>
              <a:ahLst/>
              <a:cxnLst/>
              <a:rect l="0" t="0" r="0" b="0"/>
              <a:pathLst>
                <a:path w="126777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409018" y="1287136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409018" y="1685264"/>
              <a:ext cx="126777" cy="0"/>
            </a:xfrm>
            <a:custGeom>
              <a:avLst/>
              <a:gdLst/>
              <a:ahLst/>
              <a:cxnLst/>
              <a:rect l="0" t="0" r="0" b="0"/>
              <a:pathLst>
                <a:path w="126777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409018" y="1486200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339527" y="2481520"/>
              <a:ext cx="196268" cy="0"/>
            </a:xfrm>
            <a:custGeom>
              <a:avLst/>
              <a:gdLst/>
              <a:ahLst/>
              <a:cxnLst/>
              <a:rect l="0" t="0" r="0" b="0"/>
              <a:pathLst>
                <a:path w="196268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339527" y="2481520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339527" y="2879649"/>
              <a:ext cx="196268" cy="0"/>
            </a:xfrm>
            <a:custGeom>
              <a:avLst/>
              <a:gdLst/>
              <a:ahLst/>
              <a:cxnLst/>
              <a:rect l="0" t="0" r="0" b="0"/>
              <a:pathLst>
                <a:path w="196268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339527" y="2680584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377639" y="3874969"/>
              <a:ext cx="28006" cy="0"/>
            </a:xfrm>
            <a:custGeom>
              <a:avLst/>
              <a:gdLst/>
              <a:ahLst/>
              <a:cxnLst/>
              <a:rect l="0" t="0" r="0" b="0"/>
              <a:pathLst>
                <a:path w="28006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377639" y="3874969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377639" y="4472161"/>
              <a:ext cx="158156" cy="0"/>
            </a:xfrm>
            <a:custGeom>
              <a:avLst/>
              <a:gdLst/>
              <a:ahLst/>
              <a:cxnLst/>
              <a:rect l="0" t="0" r="0" b="0"/>
              <a:pathLst>
                <a:path w="158156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377639" y="4173565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382516" y="4870290"/>
              <a:ext cx="153279" cy="0"/>
            </a:xfrm>
            <a:custGeom>
              <a:avLst/>
              <a:gdLst/>
              <a:ahLst/>
              <a:cxnLst/>
              <a:rect l="0" t="0" r="0" b="0"/>
              <a:pathLst>
                <a:path w="153279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382516" y="4870290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382516" y="5268418"/>
              <a:ext cx="153279" cy="0"/>
            </a:xfrm>
            <a:custGeom>
              <a:avLst/>
              <a:gdLst/>
              <a:ahLst/>
              <a:cxnLst/>
              <a:rect l="0" t="0" r="0" b="0"/>
              <a:pathLst>
                <a:path w="153279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382516" y="5069354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405646" y="3675905"/>
              <a:ext cx="130150" cy="0"/>
            </a:xfrm>
            <a:custGeom>
              <a:avLst/>
              <a:gdLst/>
              <a:ahLst/>
              <a:cxnLst/>
              <a:rect l="0" t="0" r="0" b="0"/>
              <a:pathLst>
                <a:path w="13015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405646" y="3675905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405646" y="4074033"/>
              <a:ext cx="130150" cy="0"/>
            </a:xfrm>
            <a:custGeom>
              <a:avLst/>
              <a:gdLst/>
              <a:ahLst/>
              <a:cxnLst/>
              <a:rect l="0" t="0" r="0" b="0"/>
              <a:pathLst>
                <a:path w="13015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405646" y="3874969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1484926" y="494072"/>
              <a:ext cx="0" cy="43563"/>
            </a:xfrm>
            <a:custGeom>
              <a:avLst/>
              <a:gdLst/>
              <a:ahLst/>
              <a:cxnLst/>
              <a:rect l="0" t="0" r="0" b="0"/>
              <a:pathLst>
                <a:path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1484926" y="494072"/>
              <a:ext cx="993802" cy="0"/>
            </a:xfrm>
            <a:custGeom>
              <a:avLst/>
              <a:gdLst/>
              <a:ahLst/>
              <a:cxnLst/>
              <a:rect l="0" t="0" r="0" b="0"/>
              <a:pathLst>
                <a:path w="993802">
                  <a:moveTo>
                    <a:pt x="0" y="0"/>
                  </a:moveTo>
                  <a:lnTo>
                    <a:pt x="993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3472531" y="494072"/>
              <a:ext cx="0" cy="72548"/>
            </a:xfrm>
            <a:custGeom>
              <a:avLst/>
              <a:gdLst/>
              <a:ahLst/>
              <a:cxnLst/>
              <a:rect l="0" t="0" r="0" b="0"/>
              <a:pathLst>
                <a:path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2478728" y="494072"/>
              <a:ext cx="993802" cy="0"/>
            </a:xfrm>
            <a:custGeom>
              <a:avLst/>
              <a:gdLst/>
              <a:ahLst/>
              <a:cxnLst/>
              <a:rect l="0" t="0" r="0" b="0"/>
              <a:pathLst>
                <a:path w="993802">
                  <a:moveTo>
                    <a:pt x="9938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1055173" y="537635"/>
              <a:ext cx="0" cy="148433"/>
            </a:xfrm>
            <a:custGeom>
              <a:avLst/>
              <a:gdLst/>
              <a:ahLst/>
              <a:cxnLst/>
              <a:rect l="0" t="0" r="0" b="0"/>
              <a:pathLst>
                <a:path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1055173" y="537635"/>
              <a:ext cx="429752" cy="0"/>
            </a:xfrm>
            <a:custGeom>
              <a:avLst/>
              <a:gdLst/>
              <a:ahLst/>
              <a:cxnLst/>
              <a:rect l="0" t="0" r="0" b="0"/>
              <a:pathLst>
                <a:path w="429752">
                  <a:moveTo>
                    <a:pt x="0" y="0"/>
                  </a:moveTo>
                  <a:lnTo>
                    <a:pt x="4297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1914678" y="537635"/>
              <a:ext cx="0" cy="56411"/>
            </a:xfrm>
            <a:custGeom>
              <a:avLst/>
              <a:gdLst/>
              <a:ahLst/>
              <a:cxnLst/>
              <a:rect l="0" t="0" r="0" b="0"/>
              <a:pathLst>
                <a:path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1484926" y="537635"/>
              <a:ext cx="429752" cy="0"/>
            </a:xfrm>
            <a:custGeom>
              <a:avLst/>
              <a:gdLst/>
              <a:ahLst/>
              <a:cxnLst/>
              <a:rect l="0" t="0" r="0" b="0"/>
              <a:pathLst>
                <a:path w="429752">
                  <a:moveTo>
                    <a:pt x="42975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3096498" y="566620"/>
              <a:ext cx="0" cy="63453"/>
            </a:xfrm>
            <a:custGeom>
              <a:avLst/>
              <a:gdLst/>
              <a:ahLst/>
              <a:cxnLst/>
              <a:rect l="0" t="0" r="0" b="0"/>
              <a:pathLst>
                <a:path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3096498" y="566620"/>
              <a:ext cx="376033" cy="0"/>
            </a:xfrm>
            <a:custGeom>
              <a:avLst/>
              <a:gdLst/>
              <a:ahLst/>
              <a:cxnLst/>
              <a:rect l="0" t="0" r="0" b="0"/>
              <a:pathLst>
                <a:path w="376033">
                  <a:moveTo>
                    <a:pt x="0" y="0"/>
                  </a:moveTo>
                  <a:lnTo>
                    <a:pt x="3760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3848564" y="566620"/>
              <a:ext cx="0" cy="287451"/>
            </a:xfrm>
            <a:custGeom>
              <a:avLst/>
              <a:gdLst/>
              <a:ahLst/>
              <a:cxnLst/>
              <a:rect l="0" t="0" r="0" b="0"/>
              <a:pathLst>
                <a:path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3472531" y="566620"/>
              <a:ext cx="376033" cy="0"/>
            </a:xfrm>
            <a:custGeom>
              <a:avLst/>
              <a:gdLst/>
              <a:ahLst/>
              <a:cxnLst/>
              <a:rect l="0" t="0" r="0" b="0"/>
              <a:pathLst>
                <a:path w="376033">
                  <a:moveTo>
                    <a:pt x="3760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840297" y="686069"/>
              <a:ext cx="0" cy="41225"/>
            </a:xfrm>
            <a:custGeom>
              <a:avLst/>
              <a:gdLst/>
              <a:ahLst/>
              <a:cxnLst/>
              <a:rect l="0" t="0" r="0" b="0"/>
              <a:pathLst>
                <a:path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840297" y="686069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1270050" y="686069"/>
              <a:ext cx="0" cy="168002"/>
            </a:xfrm>
            <a:custGeom>
              <a:avLst/>
              <a:gdLst/>
              <a:ahLst/>
              <a:cxnLst/>
              <a:rect l="0" t="0" r="0" b="0"/>
              <a:pathLst>
                <a:path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1055173" y="686069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1699802" y="594047"/>
              <a:ext cx="0" cy="63756"/>
            </a:xfrm>
            <a:custGeom>
              <a:avLst/>
              <a:gdLst/>
              <a:ahLst/>
              <a:cxnLst/>
              <a:rect l="0" t="0" r="0" b="0"/>
              <a:pathLst>
                <a:path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1699802" y="594047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2129555" y="594047"/>
              <a:ext cx="0" cy="260024"/>
            </a:xfrm>
            <a:custGeom>
              <a:avLst/>
              <a:gdLst/>
              <a:ahLst/>
              <a:cxnLst/>
              <a:rect l="0" t="0" r="0" b="0"/>
              <a:pathLst>
                <a:path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1914678" y="594047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2774183" y="630074"/>
              <a:ext cx="0" cy="65841"/>
            </a:xfrm>
            <a:custGeom>
              <a:avLst/>
              <a:gdLst/>
              <a:ahLst/>
              <a:cxnLst/>
              <a:rect l="0" t="0" r="0" b="0"/>
              <a:pathLst>
                <a:path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2774183" y="630074"/>
              <a:ext cx="322314" cy="0"/>
            </a:xfrm>
            <a:custGeom>
              <a:avLst/>
              <a:gdLst/>
              <a:ahLst/>
              <a:cxnLst/>
              <a:rect l="0" t="0" r="0" b="0"/>
              <a:pathLst>
                <a:path w="322314">
                  <a:moveTo>
                    <a:pt x="0" y="0"/>
                  </a:moveTo>
                  <a:lnTo>
                    <a:pt x="3223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3418812" y="630074"/>
              <a:ext cx="0" cy="70717"/>
            </a:xfrm>
            <a:custGeom>
              <a:avLst/>
              <a:gdLst/>
              <a:ahLst/>
              <a:cxnLst/>
              <a:rect l="0" t="0" r="0" b="0"/>
              <a:pathLst>
                <a:path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3096498" y="630074"/>
              <a:ext cx="322314" cy="0"/>
            </a:xfrm>
            <a:custGeom>
              <a:avLst/>
              <a:gdLst/>
              <a:ahLst/>
              <a:cxnLst/>
              <a:rect l="0" t="0" r="0" b="0"/>
              <a:pathLst>
                <a:path w="322314">
                  <a:moveTo>
                    <a:pt x="32231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697046" y="727294"/>
              <a:ext cx="0" cy="126777"/>
            </a:xfrm>
            <a:custGeom>
              <a:avLst/>
              <a:gdLst/>
              <a:ahLst/>
              <a:cxnLst/>
              <a:rect l="0" t="0" r="0" b="0"/>
              <a:pathLst>
                <a:path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697046" y="727294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983548" y="727294"/>
              <a:ext cx="0" cy="126777"/>
            </a:xfrm>
            <a:custGeom>
              <a:avLst/>
              <a:gdLst/>
              <a:ahLst/>
              <a:cxnLst/>
              <a:rect l="0" t="0" r="0" b="0"/>
              <a:pathLst>
                <a:path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840297" y="727294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1556551" y="657803"/>
              <a:ext cx="0" cy="196268"/>
            </a:xfrm>
            <a:custGeom>
              <a:avLst/>
              <a:gdLst/>
              <a:ahLst/>
              <a:cxnLst/>
              <a:rect l="0" t="0" r="0" b="0"/>
              <a:pathLst>
                <a:path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1556551" y="657803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1843053" y="657803"/>
              <a:ext cx="0" cy="196268"/>
            </a:xfrm>
            <a:custGeom>
              <a:avLst/>
              <a:gdLst/>
              <a:ahLst/>
              <a:cxnLst/>
              <a:rect l="0" t="0" r="0" b="0"/>
              <a:pathLst>
                <a:path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1699802" y="657803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2559307" y="695915"/>
              <a:ext cx="0" cy="28006"/>
            </a:xfrm>
            <a:custGeom>
              <a:avLst/>
              <a:gdLst/>
              <a:ahLst/>
              <a:cxnLst/>
              <a:rect l="0" t="0" r="0" b="0"/>
              <a:pathLst>
                <a:path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2559307" y="695915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2989060" y="695915"/>
              <a:ext cx="0" cy="158156"/>
            </a:xfrm>
            <a:custGeom>
              <a:avLst/>
              <a:gdLst/>
              <a:ahLst/>
              <a:cxnLst/>
              <a:rect l="0" t="0" r="0" b="0"/>
              <a:pathLst>
                <a:path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2774183" y="695915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3275561" y="700792"/>
              <a:ext cx="0" cy="153279"/>
            </a:xfrm>
            <a:custGeom>
              <a:avLst/>
              <a:gdLst/>
              <a:ahLst/>
              <a:cxnLst/>
              <a:rect l="0" t="0" r="0" b="0"/>
              <a:pathLst>
                <a:path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3275561" y="700792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3562063" y="700792"/>
              <a:ext cx="0" cy="153279"/>
            </a:xfrm>
            <a:custGeom>
              <a:avLst/>
              <a:gdLst/>
              <a:ahLst/>
              <a:cxnLst/>
              <a:rect l="0" t="0" r="0" b="0"/>
              <a:pathLst>
                <a:path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3418812" y="700792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2416056" y="723922"/>
              <a:ext cx="0" cy="130150"/>
            </a:xfrm>
            <a:custGeom>
              <a:avLst/>
              <a:gdLst/>
              <a:ahLst/>
              <a:cxnLst/>
              <a:rect l="0" t="0" r="0" b="0"/>
              <a:pathLst>
                <a:path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2416056" y="723922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2702558" y="723922"/>
              <a:ext cx="0" cy="130150"/>
            </a:xfrm>
            <a:custGeom>
              <a:avLst/>
              <a:gdLst/>
              <a:ahLst/>
              <a:cxnLst/>
              <a:rect l="0" t="0" r="0" b="0"/>
              <a:pathLst>
                <a:path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2559307" y="723922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553796" y="872072"/>
              <a:ext cx="286501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840297" y="872072"/>
              <a:ext cx="286501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1126799" y="872072"/>
              <a:ext cx="286501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1413300" y="872072"/>
              <a:ext cx="286501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1699802" y="872072"/>
              <a:ext cx="286501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1986304" y="872072"/>
              <a:ext cx="286501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2272805" y="872072"/>
              <a:ext cx="286501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2559307" y="872072"/>
              <a:ext cx="286501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2845809" y="872072"/>
              <a:ext cx="286501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132310" y="872072"/>
              <a:ext cx="286501" cy="180000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271" name="rc271"/>
            <p:cNvSpPr/>
            <p:nvPr/>
          </p:nvSpPr>
          <p:spPr>
            <a:xfrm>
              <a:off x="3418812" y="872072"/>
              <a:ext cx="286501" cy="180000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05314" y="872072"/>
              <a:ext cx="286501" cy="180000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tx273"/>
            <p:cNvSpPr/>
            <p:nvPr/>
          </p:nvSpPr>
          <p:spPr>
            <a:xfrm>
              <a:off x="3341983" y="904600"/>
              <a:ext cx="340444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DejaVu Sans"/>
                  <a:cs typeface="DejaVu Sans"/>
                </a:rPr>
                <a:t>fibrosis</a:t>
              </a:r>
              <a:endParaRPr sz="1200" dirty="0">
                <a:solidFill>
                  <a:schemeClr val="bg1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395" name="tx273">
              <a:extLst>
                <a:ext uri="{FF2B5EF4-FFF2-40B4-BE49-F238E27FC236}">
                  <a16:creationId xmlns:a16="http://schemas.microsoft.com/office/drawing/2014/main" id="{8EE4AFB7-8C96-B749-9D88-E66DD496FBD8}"/>
                </a:ext>
              </a:extLst>
            </p:cNvPr>
            <p:cNvSpPr/>
            <p:nvPr/>
          </p:nvSpPr>
          <p:spPr>
            <a:xfrm>
              <a:off x="2559306" y="904600"/>
              <a:ext cx="340444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DejaVu Sans"/>
                  <a:cs typeface="DejaVu Sans"/>
                </a:rPr>
                <a:t>fibrosis</a:t>
              </a:r>
              <a:endParaRPr sz="1200" dirty="0">
                <a:solidFill>
                  <a:schemeClr val="bg1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396" name="tx273">
              <a:extLst>
                <a:ext uri="{FF2B5EF4-FFF2-40B4-BE49-F238E27FC236}">
                  <a16:creationId xmlns:a16="http://schemas.microsoft.com/office/drawing/2014/main" id="{6028BACD-676B-0F4D-8F73-A0173D34371F}"/>
                </a:ext>
              </a:extLst>
            </p:cNvPr>
            <p:cNvSpPr/>
            <p:nvPr/>
          </p:nvSpPr>
          <p:spPr>
            <a:xfrm>
              <a:off x="1699801" y="904600"/>
              <a:ext cx="340444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DejaVu Sans"/>
                  <a:cs typeface="DejaVu Sans"/>
                </a:rPr>
                <a:t>control</a:t>
              </a:r>
              <a:endParaRPr sz="1200" dirty="0">
                <a:solidFill>
                  <a:schemeClr val="bg1"/>
                </a:solidFill>
                <a:latin typeface="DejaVu Sans"/>
                <a:cs typeface="DejaVu Sans"/>
              </a:endParaRPr>
            </a:p>
          </p:txBody>
        </p:sp>
        <p:sp>
          <p:nvSpPr>
            <p:cNvPr id="397" name="tx273">
              <a:extLst>
                <a:ext uri="{FF2B5EF4-FFF2-40B4-BE49-F238E27FC236}">
                  <a16:creationId xmlns:a16="http://schemas.microsoft.com/office/drawing/2014/main" id="{DAC1ABD4-E7C2-DF42-9040-7F4D37B5F1F7}"/>
                </a:ext>
              </a:extLst>
            </p:cNvPr>
            <p:cNvSpPr/>
            <p:nvPr/>
          </p:nvSpPr>
          <p:spPr>
            <a:xfrm>
              <a:off x="840297" y="904600"/>
              <a:ext cx="340444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DejaVu Sans"/>
                  <a:cs typeface="DejaVu Sans"/>
                </a:rPr>
                <a:t>control</a:t>
              </a:r>
              <a:endParaRPr sz="1200" dirty="0">
                <a:solidFill>
                  <a:schemeClr val="bg1"/>
                </a:solidFill>
                <a:latin typeface="DejaVu Sans"/>
                <a:cs typeface="DejaVu Sans"/>
              </a:endParaRPr>
            </a:p>
          </p:txBody>
        </p:sp>
      </p:grpSp>
      <p:pic>
        <p:nvPicPr>
          <p:cNvPr id="402" name="Picture 401">
            <a:extLst>
              <a:ext uri="{FF2B5EF4-FFF2-40B4-BE49-F238E27FC236}">
                <a16:creationId xmlns:a16="http://schemas.microsoft.com/office/drawing/2014/main" id="{5C8D588C-9E6D-5B40-B063-34817179D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23876" r="14924" b="61445"/>
          <a:stretch/>
        </p:blipFill>
        <p:spPr>
          <a:xfrm>
            <a:off x="1554108" y="4869160"/>
            <a:ext cx="6035784" cy="1512168"/>
          </a:xfrm>
          <a:prstGeom prst="rect">
            <a:avLst/>
          </a:prstGeom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5F9ABB61-D00A-3F42-929F-6A0E024332F5}"/>
              </a:ext>
            </a:extLst>
          </p:cNvPr>
          <p:cNvSpPr txBox="1"/>
          <p:nvPr/>
        </p:nvSpPr>
        <p:spPr>
          <a:xfrm>
            <a:off x="971600" y="18864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131A03F1-616A-0042-9D46-D9C743301EFE}"/>
              </a:ext>
            </a:extLst>
          </p:cNvPr>
          <p:cNvSpPr txBox="1"/>
          <p:nvPr/>
        </p:nvSpPr>
        <p:spPr>
          <a:xfrm>
            <a:off x="982821" y="454599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995969D-9809-E945-A596-0FFE6A8A8A4D}"/>
              </a:ext>
            </a:extLst>
          </p:cNvPr>
          <p:cNvGrpSpPr/>
          <p:nvPr/>
        </p:nvGrpSpPr>
        <p:grpSpPr>
          <a:xfrm>
            <a:off x="7020272" y="2955377"/>
            <a:ext cx="399541" cy="947245"/>
            <a:chOff x="5076056" y="1204899"/>
            <a:chExt cx="399541" cy="947245"/>
          </a:xfrm>
        </p:grpSpPr>
        <p:sp>
          <p:nvSpPr>
            <p:cNvPr id="274" name="tx274"/>
            <p:cNvSpPr/>
            <p:nvPr/>
          </p:nvSpPr>
          <p:spPr>
            <a:xfrm>
              <a:off x="5076056" y="1204899"/>
              <a:ext cx="399541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5256056" y="2056088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5256056" y="1819758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256056" y="1583429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256056" y="1350571"/>
              <a:ext cx="80801" cy="92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5076056" y="1371558"/>
              <a:ext cx="144000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5076056" y="1396863"/>
              <a:ext cx="144000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5076056" y="1395174"/>
              <a:ext cx="144000" cy="25305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5076056" y="1402483"/>
              <a:ext cx="144000" cy="25305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5076056" y="1418791"/>
              <a:ext cx="144000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5076056" y="1417102"/>
              <a:ext cx="144000" cy="25305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5076056" y="1424411"/>
              <a:ext cx="144000" cy="25305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5076056" y="1440718"/>
              <a:ext cx="144000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5076056" y="1439029"/>
              <a:ext cx="144000" cy="25305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5076056" y="1446338"/>
              <a:ext cx="144000" cy="25305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5076056" y="1462646"/>
              <a:ext cx="144000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5076056" y="1460957"/>
              <a:ext cx="144000" cy="25305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5076056" y="1468266"/>
              <a:ext cx="144000" cy="25305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5076056" y="1484573"/>
              <a:ext cx="144000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5076056" y="1482884"/>
              <a:ext cx="144000" cy="25305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5076056" y="1490193"/>
              <a:ext cx="144000" cy="25305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5076056" y="1506501"/>
              <a:ext cx="144000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5076056" y="1504812"/>
              <a:ext cx="144000" cy="25305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5076056" y="1512121"/>
              <a:ext cx="144000" cy="25305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5076056" y="1528428"/>
              <a:ext cx="144000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5076056" y="1526739"/>
              <a:ext cx="144000" cy="25305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5076056" y="1534049"/>
              <a:ext cx="144000" cy="25305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5076056" y="1550356"/>
              <a:ext cx="144000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5076056" y="1548667"/>
              <a:ext cx="144000" cy="25305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5076056" y="1555976"/>
              <a:ext cx="144000" cy="25305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5076056" y="1572283"/>
              <a:ext cx="144000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5076056" y="1570594"/>
              <a:ext cx="144000" cy="25305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5076056" y="1577904"/>
              <a:ext cx="144000" cy="25305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5076056" y="1594211"/>
              <a:ext cx="144000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5076056" y="1592522"/>
              <a:ext cx="144000" cy="25305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5076056" y="1599831"/>
              <a:ext cx="144000" cy="25305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5076056" y="1616138"/>
              <a:ext cx="144000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5076056" y="1614449"/>
              <a:ext cx="144000" cy="25305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5076056" y="1621759"/>
              <a:ext cx="144000" cy="25305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5076056" y="1638066"/>
              <a:ext cx="144000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5076056" y="1636377"/>
              <a:ext cx="144000" cy="25305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5076056" y="1643686"/>
              <a:ext cx="144000" cy="25305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5076056" y="1659993"/>
              <a:ext cx="144000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5076056" y="1658304"/>
              <a:ext cx="144000" cy="25305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5076056" y="1665614"/>
              <a:ext cx="144000" cy="25305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76056" y="1681921"/>
              <a:ext cx="144000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76056" y="1680232"/>
              <a:ext cx="144000" cy="25305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76056" y="1687541"/>
              <a:ext cx="144000" cy="25305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76056" y="1703848"/>
              <a:ext cx="144000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76056" y="1702159"/>
              <a:ext cx="144000" cy="25305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76056" y="1709469"/>
              <a:ext cx="144000" cy="25305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76056" y="1725776"/>
              <a:ext cx="144000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76056" y="1724087"/>
              <a:ext cx="144000" cy="25305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76056" y="1731396"/>
              <a:ext cx="144000" cy="25305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076056" y="1747703"/>
              <a:ext cx="144000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076056" y="1746015"/>
              <a:ext cx="144000" cy="25305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076056" y="1753324"/>
              <a:ext cx="144000" cy="25305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076056" y="1769631"/>
              <a:ext cx="144000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076056" y="1767942"/>
              <a:ext cx="144000" cy="25305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076056" y="1775251"/>
              <a:ext cx="144000" cy="25305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076056" y="1791558"/>
              <a:ext cx="144000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076056" y="1789870"/>
              <a:ext cx="144000" cy="25305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076056" y="1797179"/>
              <a:ext cx="144000" cy="25305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076056" y="1813486"/>
              <a:ext cx="144000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076056" y="1811797"/>
              <a:ext cx="144000" cy="25305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076056" y="1819106"/>
              <a:ext cx="144000" cy="25305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076056" y="1835413"/>
              <a:ext cx="144000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076056" y="1833725"/>
              <a:ext cx="144000" cy="25305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076056" y="1841034"/>
              <a:ext cx="144000" cy="25305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076056" y="1857341"/>
              <a:ext cx="144000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076056" y="1855652"/>
              <a:ext cx="144000" cy="2530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076056" y="1862961"/>
              <a:ext cx="144000" cy="25305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076056" y="1879268"/>
              <a:ext cx="144000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076056" y="1877580"/>
              <a:ext cx="144000" cy="25305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076056" y="1884889"/>
              <a:ext cx="144000" cy="25305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5076056" y="1901196"/>
              <a:ext cx="144000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5076056" y="1899507"/>
              <a:ext cx="144000" cy="25305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5076056" y="1906816"/>
              <a:ext cx="144000" cy="25305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5076056" y="1923123"/>
              <a:ext cx="144000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5076056" y="1921435"/>
              <a:ext cx="144000" cy="25305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5076056" y="1928744"/>
              <a:ext cx="144000" cy="25305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5076056" y="1945051"/>
              <a:ext cx="144000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5076056" y="1943362"/>
              <a:ext cx="144000" cy="25305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5076056" y="1950671"/>
              <a:ext cx="144000" cy="25305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5076056" y="1966979"/>
              <a:ext cx="144000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5076056" y="1965290"/>
              <a:ext cx="144000" cy="25305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5076056" y="1972599"/>
              <a:ext cx="144000" cy="25305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5076056" y="1988906"/>
              <a:ext cx="144000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5076056" y="1987217"/>
              <a:ext cx="144000" cy="25305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5076056" y="1994526"/>
              <a:ext cx="144000" cy="25305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5076056" y="2010834"/>
              <a:ext cx="144000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5076056" y="2009145"/>
              <a:ext cx="144000" cy="25305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5076056" y="2016454"/>
              <a:ext cx="144000" cy="25305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5076056" y="2032761"/>
              <a:ext cx="144000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76056" y="2031072"/>
              <a:ext cx="144000" cy="25305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076056" y="2038381"/>
              <a:ext cx="144000" cy="25305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076056" y="2054689"/>
              <a:ext cx="144000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5076056" y="2053000"/>
              <a:ext cx="144000" cy="25305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5076056" y="2060309"/>
              <a:ext cx="144000" cy="25305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5076056" y="2076616"/>
              <a:ext cx="144000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5076056" y="2074927"/>
              <a:ext cx="144000" cy="25305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5076056" y="2082236"/>
              <a:ext cx="144000" cy="25305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5076056" y="2098544"/>
              <a:ext cx="144000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5076056" y="2105853"/>
              <a:ext cx="144000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5076056" y="210585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76056" y="186952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076056" y="163319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076056" y="139686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5191256" y="210585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5191256" y="186952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5191256" y="163319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5191256" y="139686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9B1F109C-F421-7F4A-B61B-C3DF71DE414F}"/>
              </a:ext>
            </a:extLst>
          </p:cNvPr>
          <p:cNvGrpSpPr/>
          <p:nvPr/>
        </p:nvGrpSpPr>
        <p:grpSpPr>
          <a:xfrm>
            <a:off x="7077038" y="548680"/>
            <a:ext cx="1144654" cy="763184"/>
            <a:chOff x="5518515" y="1184373"/>
            <a:chExt cx="1144654" cy="763184"/>
          </a:xfrm>
        </p:grpSpPr>
        <p:sp>
          <p:nvSpPr>
            <p:cNvPr id="386" name="tx386"/>
            <p:cNvSpPr/>
            <p:nvPr/>
          </p:nvSpPr>
          <p:spPr>
            <a:xfrm>
              <a:off x="5518515" y="1184373"/>
              <a:ext cx="320538" cy="1165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5698515" y="1363408"/>
              <a:ext cx="964654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</a:t>
              </a:r>
              <a:r>
                <a:rPr lang="en-US" sz="1000" dirty="0" err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_fibrosis</a:t>
              </a:r>
              <a:endParaRPr sz="1000" dirty="0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388" name="tx388"/>
            <p:cNvSpPr/>
            <p:nvPr/>
          </p:nvSpPr>
          <p:spPr>
            <a:xfrm>
              <a:off x="5698515" y="1507408"/>
              <a:ext cx="953740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human_normal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698515" y="1651408"/>
              <a:ext cx="947849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698515" y="1795408"/>
              <a:ext cx="936935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mouse_normal</a:t>
              </a:r>
              <a:endParaRPr sz="1000" dirty="0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391" name="rc391"/>
            <p:cNvSpPr/>
            <p:nvPr/>
          </p:nvSpPr>
          <p:spPr>
            <a:xfrm>
              <a:off x="5518515" y="1371558"/>
              <a:ext cx="143999" cy="143999"/>
            </a:xfrm>
            <a:prstGeom prst="rect">
              <a:avLst/>
            </a:prstGeom>
            <a:solidFill>
              <a:srgbClr val="C00000"/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rc392"/>
            <p:cNvSpPr/>
            <p:nvPr/>
          </p:nvSpPr>
          <p:spPr>
            <a:xfrm>
              <a:off x="5518515" y="1515558"/>
              <a:ext cx="143999" cy="14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5518515" y="1659558"/>
              <a:ext cx="143999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rc394"/>
            <p:cNvSpPr/>
            <p:nvPr/>
          </p:nvSpPr>
          <p:spPr>
            <a:xfrm>
              <a:off x="5518515" y="1803558"/>
              <a:ext cx="143999" cy="14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582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106207" y="448480"/>
            <a:ext cx="4176464" cy="605672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rc4"/>
          <p:cNvSpPr/>
          <p:nvPr/>
        </p:nvSpPr>
        <p:spPr>
          <a:xfrm>
            <a:off x="106207" y="615497"/>
            <a:ext cx="4320480" cy="562611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rc5"/>
          <p:cNvSpPr/>
          <p:nvPr/>
        </p:nvSpPr>
        <p:spPr>
          <a:xfrm>
            <a:off x="553796" y="1088072"/>
            <a:ext cx="286501" cy="398128"/>
          </a:xfrm>
          <a:prstGeom prst="rect">
            <a:avLst/>
          </a:prstGeom>
          <a:solidFill>
            <a:srgbClr val="46327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rc6"/>
          <p:cNvSpPr/>
          <p:nvPr/>
        </p:nvSpPr>
        <p:spPr>
          <a:xfrm>
            <a:off x="553796" y="1486200"/>
            <a:ext cx="286501" cy="398128"/>
          </a:xfrm>
          <a:prstGeom prst="rect">
            <a:avLst/>
          </a:prstGeom>
          <a:solidFill>
            <a:srgbClr val="74D05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" name="rc7"/>
          <p:cNvSpPr/>
          <p:nvPr/>
        </p:nvSpPr>
        <p:spPr>
          <a:xfrm>
            <a:off x="553796" y="1884328"/>
            <a:ext cx="286501" cy="398128"/>
          </a:xfrm>
          <a:prstGeom prst="rect">
            <a:avLst/>
          </a:prstGeom>
          <a:solidFill>
            <a:srgbClr val="4FC36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" name="rc8"/>
          <p:cNvSpPr/>
          <p:nvPr/>
        </p:nvSpPr>
        <p:spPr>
          <a:xfrm>
            <a:off x="553796" y="2282456"/>
            <a:ext cx="286501" cy="398128"/>
          </a:xfrm>
          <a:prstGeom prst="rect">
            <a:avLst/>
          </a:prstGeom>
          <a:solidFill>
            <a:srgbClr val="2093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" name="rc9"/>
          <p:cNvSpPr/>
          <p:nvPr/>
        </p:nvSpPr>
        <p:spPr>
          <a:xfrm>
            <a:off x="553796" y="2680584"/>
            <a:ext cx="286501" cy="398128"/>
          </a:xfrm>
          <a:prstGeom prst="rect">
            <a:avLst/>
          </a:prstGeom>
          <a:solidFill>
            <a:srgbClr val="25A98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" name="rc10"/>
          <p:cNvSpPr/>
          <p:nvPr/>
        </p:nvSpPr>
        <p:spPr>
          <a:xfrm>
            <a:off x="553796" y="3078713"/>
            <a:ext cx="286501" cy="398128"/>
          </a:xfrm>
          <a:prstGeom prst="rect">
            <a:avLst/>
          </a:prstGeom>
          <a:solidFill>
            <a:srgbClr val="2191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" name="rc11"/>
          <p:cNvSpPr/>
          <p:nvPr/>
        </p:nvSpPr>
        <p:spPr>
          <a:xfrm>
            <a:off x="553796" y="3476841"/>
            <a:ext cx="286501" cy="398128"/>
          </a:xfrm>
          <a:prstGeom prst="rect">
            <a:avLst/>
          </a:prstGeom>
          <a:solidFill>
            <a:srgbClr val="22A58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" name="rc12"/>
          <p:cNvSpPr/>
          <p:nvPr/>
        </p:nvSpPr>
        <p:spPr>
          <a:xfrm>
            <a:off x="553796" y="3874969"/>
            <a:ext cx="286501" cy="398128"/>
          </a:xfrm>
          <a:prstGeom prst="rect">
            <a:avLst/>
          </a:prstGeom>
          <a:solidFill>
            <a:srgbClr val="25A98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" name="rc13"/>
          <p:cNvSpPr/>
          <p:nvPr/>
        </p:nvSpPr>
        <p:spPr>
          <a:xfrm>
            <a:off x="553796" y="4273097"/>
            <a:ext cx="286501" cy="398128"/>
          </a:xfrm>
          <a:prstGeom prst="rect">
            <a:avLst/>
          </a:prstGeom>
          <a:solidFill>
            <a:srgbClr val="209D8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" name="rc14"/>
          <p:cNvSpPr/>
          <p:nvPr/>
        </p:nvSpPr>
        <p:spPr>
          <a:xfrm>
            <a:off x="553796" y="4671226"/>
            <a:ext cx="286501" cy="398128"/>
          </a:xfrm>
          <a:prstGeom prst="rect">
            <a:avLst/>
          </a:prstGeom>
          <a:solidFill>
            <a:srgbClr val="2585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" name="rc15"/>
          <p:cNvSpPr/>
          <p:nvPr/>
        </p:nvSpPr>
        <p:spPr>
          <a:xfrm>
            <a:off x="553796" y="5069354"/>
            <a:ext cx="286501" cy="398128"/>
          </a:xfrm>
          <a:prstGeom prst="rect">
            <a:avLst/>
          </a:prstGeom>
          <a:solidFill>
            <a:srgbClr val="238C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" name="rc16"/>
          <p:cNvSpPr/>
          <p:nvPr/>
        </p:nvSpPr>
        <p:spPr>
          <a:xfrm>
            <a:off x="553796" y="5467482"/>
            <a:ext cx="286501" cy="398128"/>
          </a:xfrm>
          <a:prstGeom prst="rect">
            <a:avLst/>
          </a:prstGeom>
          <a:solidFill>
            <a:srgbClr val="2094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" name="rc17"/>
          <p:cNvSpPr/>
          <p:nvPr/>
        </p:nvSpPr>
        <p:spPr>
          <a:xfrm>
            <a:off x="840297" y="1088072"/>
            <a:ext cx="286501" cy="398128"/>
          </a:xfrm>
          <a:prstGeom prst="rect">
            <a:avLst/>
          </a:prstGeom>
          <a:solidFill>
            <a:srgbClr val="74D05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" name="rc18"/>
          <p:cNvSpPr/>
          <p:nvPr/>
        </p:nvSpPr>
        <p:spPr>
          <a:xfrm>
            <a:off x="840297" y="1486200"/>
            <a:ext cx="286501" cy="398128"/>
          </a:xfrm>
          <a:prstGeom prst="rect">
            <a:avLst/>
          </a:prstGeom>
          <a:solidFill>
            <a:srgbClr val="46317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" name="rc19"/>
          <p:cNvSpPr/>
          <p:nvPr/>
        </p:nvSpPr>
        <p:spPr>
          <a:xfrm>
            <a:off x="840297" y="1884328"/>
            <a:ext cx="286501" cy="398128"/>
          </a:xfrm>
          <a:prstGeom prst="rect">
            <a:avLst/>
          </a:prstGeom>
          <a:solidFill>
            <a:srgbClr val="52C46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" name="rc20"/>
          <p:cNvSpPr/>
          <p:nvPr/>
        </p:nvSpPr>
        <p:spPr>
          <a:xfrm>
            <a:off x="840297" y="2282456"/>
            <a:ext cx="286501" cy="398128"/>
          </a:xfrm>
          <a:prstGeom prst="rect">
            <a:avLst/>
          </a:prstGeom>
          <a:solidFill>
            <a:srgbClr val="209A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" name="rc21"/>
          <p:cNvSpPr/>
          <p:nvPr/>
        </p:nvSpPr>
        <p:spPr>
          <a:xfrm>
            <a:off x="840297" y="2680584"/>
            <a:ext cx="286501" cy="398128"/>
          </a:xfrm>
          <a:prstGeom prst="rect">
            <a:avLst/>
          </a:prstGeom>
          <a:solidFill>
            <a:srgbClr val="28AD8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" name="rc22"/>
          <p:cNvSpPr/>
          <p:nvPr/>
        </p:nvSpPr>
        <p:spPr>
          <a:xfrm>
            <a:off x="840297" y="3078713"/>
            <a:ext cx="286501" cy="398128"/>
          </a:xfrm>
          <a:prstGeom prst="rect">
            <a:avLst/>
          </a:prstGeom>
          <a:solidFill>
            <a:srgbClr val="238A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" name="rc23"/>
          <p:cNvSpPr/>
          <p:nvPr/>
        </p:nvSpPr>
        <p:spPr>
          <a:xfrm>
            <a:off x="840297" y="3476841"/>
            <a:ext cx="286501" cy="398128"/>
          </a:xfrm>
          <a:prstGeom prst="rect">
            <a:avLst/>
          </a:prstGeom>
          <a:solidFill>
            <a:srgbClr val="2DB17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" name="rc24"/>
          <p:cNvSpPr/>
          <p:nvPr/>
        </p:nvSpPr>
        <p:spPr>
          <a:xfrm>
            <a:off x="840297" y="3874969"/>
            <a:ext cx="286501" cy="398128"/>
          </a:xfrm>
          <a:prstGeom prst="rect">
            <a:avLst/>
          </a:prstGeom>
          <a:solidFill>
            <a:srgbClr val="2CB07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840297" y="4273097"/>
            <a:ext cx="286501" cy="398128"/>
          </a:xfrm>
          <a:prstGeom prst="rect">
            <a:avLst/>
          </a:prstGeom>
          <a:solidFill>
            <a:srgbClr val="20A28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" name="rc26"/>
          <p:cNvSpPr/>
          <p:nvPr/>
        </p:nvSpPr>
        <p:spPr>
          <a:xfrm>
            <a:off x="840297" y="4671226"/>
            <a:ext cx="286501" cy="398128"/>
          </a:xfrm>
          <a:prstGeom prst="rect">
            <a:avLst/>
          </a:prstGeom>
          <a:solidFill>
            <a:srgbClr val="2389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840297" y="5069354"/>
            <a:ext cx="286501" cy="398128"/>
          </a:xfrm>
          <a:prstGeom prst="rect">
            <a:avLst/>
          </a:prstGeom>
          <a:solidFill>
            <a:srgbClr val="2190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840297" y="5467482"/>
            <a:ext cx="286501" cy="398128"/>
          </a:xfrm>
          <a:prstGeom prst="rect">
            <a:avLst/>
          </a:prstGeom>
          <a:solidFill>
            <a:srgbClr val="2093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" name="rc29"/>
          <p:cNvSpPr/>
          <p:nvPr/>
        </p:nvSpPr>
        <p:spPr>
          <a:xfrm>
            <a:off x="1126799" y="1088072"/>
            <a:ext cx="286501" cy="398128"/>
          </a:xfrm>
          <a:prstGeom prst="rect">
            <a:avLst/>
          </a:prstGeom>
          <a:solidFill>
            <a:srgbClr val="4FC36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" name="rc30"/>
          <p:cNvSpPr/>
          <p:nvPr/>
        </p:nvSpPr>
        <p:spPr>
          <a:xfrm>
            <a:off x="1126799" y="1486200"/>
            <a:ext cx="286501" cy="398128"/>
          </a:xfrm>
          <a:prstGeom prst="rect">
            <a:avLst/>
          </a:prstGeom>
          <a:solidFill>
            <a:srgbClr val="52C46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" name="rc31"/>
          <p:cNvSpPr/>
          <p:nvPr/>
        </p:nvSpPr>
        <p:spPr>
          <a:xfrm>
            <a:off x="1126799" y="1884328"/>
            <a:ext cx="286501" cy="398128"/>
          </a:xfrm>
          <a:prstGeom prst="rect">
            <a:avLst/>
          </a:prstGeom>
          <a:solidFill>
            <a:srgbClr val="47116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" name="rc32"/>
          <p:cNvSpPr/>
          <p:nvPr/>
        </p:nvSpPr>
        <p:spPr>
          <a:xfrm>
            <a:off x="1126799" y="2282456"/>
            <a:ext cx="286501" cy="398128"/>
          </a:xfrm>
          <a:prstGeom prst="rect">
            <a:avLst/>
          </a:prstGeom>
          <a:solidFill>
            <a:srgbClr val="209C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" name="rc33"/>
          <p:cNvSpPr/>
          <p:nvPr/>
        </p:nvSpPr>
        <p:spPr>
          <a:xfrm>
            <a:off x="1126799" y="2680584"/>
            <a:ext cx="286501" cy="398128"/>
          </a:xfrm>
          <a:prstGeom prst="rect">
            <a:avLst/>
          </a:prstGeom>
          <a:solidFill>
            <a:srgbClr val="22A58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" name="rc34"/>
          <p:cNvSpPr/>
          <p:nvPr/>
        </p:nvSpPr>
        <p:spPr>
          <a:xfrm>
            <a:off x="1126799" y="3078713"/>
            <a:ext cx="286501" cy="398128"/>
          </a:xfrm>
          <a:prstGeom prst="rect">
            <a:avLst/>
          </a:prstGeom>
          <a:solidFill>
            <a:srgbClr val="228F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" name="rc35"/>
          <p:cNvSpPr/>
          <p:nvPr/>
        </p:nvSpPr>
        <p:spPr>
          <a:xfrm>
            <a:off x="1126799" y="3476841"/>
            <a:ext cx="286501" cy="398128"/>
          </a:xfrm>
          <a:prstGeom prst="rect">
            <a:avLst/>
          </a:prstGeom>
          <a:solidFill>
            <a:srgbClr val="25A98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" name="rc36"/>
          <p:cNvSpPr/>
          <p:nvPr/>
        </p:nvSpPr>
        <p:spPr>
          <a:xfrm>
            <a:off x="1126799" y="3874969"/>
            <a:ext cx="286501" cy="398128"/>
          </a:xfrm>
          <a:prstGeom prst="rect">
            <a:avLst/>
          </a:prstGeom>
          <a:solidFill>
            <a:srgbClr val="20A38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" name="rc37"/>
          <p:cNvSpPr/>
          <p:nvPr/>
        </p:nvSpPr>
        <p:spPr>
          <a:xfrm>
            <a:off x="1126799" y="4273097"/>
            <a:ext cx="286501" cy="398128"/>
          </a:xfrm>
          <a:prstGeom prst="rect">
            <a:avLst/>
          </a:prstGeom>
          <a:solidFill>
            <a:srgbClr val="209A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" name="rc38"/>
          <p:cNvSpPr/>
          <p:nvPr/>
        </p:nvSpPr>
        <p:spPr>
          <a:xfrm>
            <a:off x="1126799" y="4671226"/>
            <a:ext cx="286501" cy="398128"/>
          </a:xfrm>
          <a:prstGeom prst="rect">
            <a:avLst/>
          </a:prstGeom>
          <a:solidFill>
            <a:srgbClr val="2586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" name="rc39"/>
          <p:cNvSpPr/>
          <p:nvPr/>
        </p:nvSpPr>
        <p:spPr>
          <a:xfrm>
            <a:off x="1126799" y="5069354"/>
            <a:ext cx="286501" cy="398128"/>
          </a:xfrm>
          <a:prstGeom prst="rect">
            <a:avLst/>
          </a:prstGeom>
          <a:solidFill>
            <a:srgbClr val="2682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" name="rc40"/>
          <p:cNvSpPr/>
          <p:nvPr/>
        </p:nvSpPr>
        <p:spPr>
          <a:xfrm>
            <a:off x="1126799" y="5467482"/>
            <a:ext cx="286501" cy="398128"/>
          </a:xfrm>
          <a:prstGeom prst="rect">
            <a:avLst/>
          </a:prstGeom>
          <a:solidFill>
            <a:srgbClr val="2684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" name="rc41"/>
          <p:cNvSpPr/>
          <p:nvPr/>
        </p:nvSpPr>
        <p:spPr>
          <a:xfrm>
            <a:off x="1413300" y="1088072"/>
            <a:ext cx="286501" cy="398128"/>
          </a:xfrm>
          <a:prstGeom prst="rect">
            <a:avLst/>
          </a:prstGeom>
          <a:solidFill>
            <a:srgbClr val="2093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" name="rc42"/>
          <p:cNvSpPr/>
          <p:nvPr/>
        </p:nvSpPr>
        <p:spPr>
          <a:xfrm>
            <a:off x="1413300" y="1486200"/>
            <a:ext cx="286501" cy="398128"/>
          </a:xfrm>
          <a:prstGeom prst="rect">
            <a:avLst/>
          </a:prstGeom>
          <a:solidFill>
            <a:srgbClr val="209A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" name="rc43"/>
          <p:cNvSpPr/>
          <p:nvPr/>
        </p:nvSpPr>
        <p:spPr>
          <a:xfrm>
            <a:off x="1413300" y="1884328"/>
            <a:ext cx="286501" cy="398128"/>
          </a:xfrm>
          <a:prstGeom prst="rect">
            <a:avLst/>
          </a:prstGeom>
          <a:solidFill>
            <a:srgbClr val="209C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" name="rc44"/>
          <p:cNvSpPr/>
          <p:nvPr/>
        </p:nvSpPr>
        <p:spPr>
          <a:xfrm>
            <a:off x="1413300" y="2282456"/>
            <a:ext cx="286501" cy="398128"/>
          </a:xfrm>
          <a:prstGeom prst="rect">
            <a:avLst/>
          </a:prstGeom>
          <a:solidFill>
            <a:srgbClr val="481C6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" name="rc45"/>
          <p:cNvSpPr/>
          <p:nvPr/>
        </p:nvSpPr>
        <p:spPr>
          <a:xfrm>
            <a:off x="1413300" y="2680584"/>
            <a:ext cx="286501" cy="398128"/>
          </a:xfrm>
          <a:prstGeom prst="rect">
            <a:avLst/>
          </a:prstGeom>
          <a:solidFill>
            <a:srgbClr val="39B97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" name="rc46"/>
          <p:cNvSpPr/>
          <p:nvPr/>
        </p:nvSpPr>
        <p:spPr>
          <a:xfrm>
            <a:off x="1413300" y="3078713"/>
            <a:ext cx="286501" cy="398128"/>
          </a:xfrm>
          <a:prstGeom prst="rect">
            <a:avLst/>
          </a:prstGeom>
          <a:solidFill>
            <a:srgbClr val="20A08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" name="rc47"/>
          <p:cNvSpPr/>
          <p:nvPr/>
        </p:nvSpPr>
        <p:spPr>
          <a:xfrm>
            <a:off x="1413300" y="3476841"/>
            <a:ext cx="286501" cy="398128"/>
          </a:xfrm>
          <a:prstGeom prst="rect">
            <a:avLst/>
          </a:prstGeom>
          <a:solidFill>
            <a:srgbClr val="209B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" name="rc48"/>
          <p:cNvSpPr/>
          <p:nvPr/>
        </p:nvSpPr>
        <p:spPr>
          <a:xfrm>
            <a:off x="1413300" y="3874969"/>
            <a:ext cx="286501" cy="398128"/>
          </a:xfrm>
          <a:prstGeom prst="rect">
            <a:avLst/>
          </a:prstGeom>
          <a:solidFill>
            <a:srgbClr val="209A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" name="rc49"/>
          <p:cNvSpPr/>
          <p:nvPr/>
        </p:nvSpPr>
        <p:spPr>
          <a:xfrm>
            <a:off x="1413300" y="4273097"/>
            <a:ext cx="286501" cy="398128"/>
          </a:xfrm>
          <a:prstGeom prst="rect">
            <a:avLst/>
          </a:prstGeom>
          <a:solidFill>
            <a:srgbClr val="2190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1413300" y="4671226"/>
            <a:ext cx="286501" cy="398128"/>
          </a:xfrm>
          <a:prstGeom prst="rect">
            <a:avLst/>
          </a:prstGeom>
          <a:solidFill>
            <a:srgbClr val="1F95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1413300" y="5069354"/>
            <a:ext cx="286501" cy="398128"/>
          </a:xfrm>
          <a:prstGeom prst="rect">
            <a:avLst/>
          </a:prstGeom>
          <a:solidFill>
            <a:srgbClr val="238A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" name="rc52"/>
          <p:cNvSpPr/>
          <p:nvPr/>
        </p:nvSpPr>
        <p:spPr>
          <a:xfrm>
            <a:off x="1413300" y="5467482"/>
            <a:ext cx="286501" cy="398128"/>
          </a:xfrm>
          <a:prstGeom prst="rect">
            <a:avLst/>
          </a:prstGeom>
          <a:solidFill>
            <a:srgbClr val="2A78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" name="rc53"/>
          <p:cNvSpPr/>
          <p:nvPr/>
        </p:nvSpPr>
        <p:spPr>
          <a:xfrm>
            <a:off x="1699802" y="1088072"/>
            <a:ext cx="286501" cy="398128"/>
          </a:xfrm>
          <a:prstGeom prst="rect">
            <a:avLst/>
          </a:prstGeom>
          <a:solidFill>
            <a:srgbClr val="25A98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" name="rc54"/>
          <p:cNvSpPr/>
          <p:nvPr/>
        </p:nvSpPr>
        <p:spPr>
          <a:xfrm>
            <a:off x="1699802" y="1486200"/>
            <a:ext cx="286501" cy="398128"/>
          </a:xfrm>
          <a:prstGeom prst="rect">
            <a:avLst/>
          </a:prstGeom>
          <a:solidFill>
            <a:srgbClr val="28AD8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" name="rc55"/>
          <p:cNvSpPr/>
          <p:nvPr/>
        </p:nvSpPr>
        <p:spPr>
          <a:xfrm>
            <a:off x="1699802" y="1884328"/>
            <a:ext cx="286501" cy="398128"/>
          </a:xfrm>
          <a:prstGeom prst="rect">
            <a:avLst/>
          </a:prstGeom>
          <a:solidFill>
            <a:srgbClr val="22A58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" name="rc56"/>
          <p:cNvSpPr/>
          <p:nvPr/>
        </p:nvSpPr>
        <p:spPr>
          <a:xfrm>
            <a:off x="1699802" y="2282456"/>
            <a:ext cx="286501" cy="398128"/>
          </a:xfrm>
          <a:prstGeom prst="rect">
            <a:avLst/>
          </a:prstGeom>
          <a:solidFill>
            <a:srgbClr val="39B97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" name="rc57"/>
          <p:cNvSpPr/>
          <p:nvPr/>
        </p:nvSpPr>
        <p:spPr>
          <a:xfrm>
            <a:off x="1699802" y="2680584"/>
            <a:ext cx="286501" cy="398128"/>
          </a:xfrm>
          <a:prstGeom prst="rect">
            <a:avLst/>
          </a:prstGeom>
          <a:solidFill>
            <a:srgbClr val="3A53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8" name="rc58"/>
          <p:cNvSpPr/>
          <p:nvPr/>
        </p:nvSpPr>
        <p:spPr>
          <a:xfrm>
            <a:off x="1699802" y="3078713"/>
            <a:ext cx="286501" cy="398128"/>
          </a:xfrm>
          <a:prstGeom prst="rect">
            <a:avLst/>
          </a:prstGeom>
          <a:solidFill>
            <a:srgbClr val="26AA8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9" name="rc59"/>
          <p:cNvSpPr/>
          <p:nvPr/>
        </p:nvSpPr>
        <p:spPr>
          <a:xfrm>
            <a:off x="1699802" y="3476841"/>
            <a:ext cx="286501" cy="398128"/>
          </a:xfrm>
          <a:prstGeom prst="rect">
            <a:avLst/>
          </a:prstGeom>
          <a:solidFill>
            <a:srgbClr val="209B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0" name="rc60"/>
          <p:cNvSpPr/>
          <p:nvPr/>
        </p:nvSpPr>
        <p:spPr>
          <a:xfrm>
            <a:off x="1699802" y="3874969"/>
            <a:ext cx="286501" cy="398128"/>
          </a:xfrm>
          <a:prstGeom prst="rect">
            <a:avLst/>
          </a:prstGeom>
          <a:solidFill>
            <a:srgbClr val="209C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1" name="rc61"/>
          <p:cNvSpPr/>
          <p:nvPr/>
        </p:nvSpPr>
        <p:spPr>
          <a:xfrm>
            <a:off x="1699802" y="4273097"/>
            <a:ext cx="286501" cy="398128"/>
          </a:xfrm>
          <a:prstGeom prst="rect">
            <a:avLst/>
          </a:prstGeom>
          <a:solidFill>
            <a:srgbClr val="2191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2" name="rc62"/>
          <p:cNvSpPr/>
          <p:nvPr/>
        </p:nvSpPr>
        <p:spPr>
          <a:xfrm>
            <a:off x="1699802" y="4671226"/>
            <a:ext cx="286501" cy="398128"/>
          </a:xfrm>
          <a:prstGeom prst="rect">
            <a:avLst/>
          </a:prstGeom>
          <a:solidFill>
            <a:srgbClr val="228C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3" name="rc63"/>
          <p:cNvSpPr/>
          <p:nvPr/>
        </p:nvSpPr>
        <p:spPr>
          <a:xfrm>
            <a:off x="1699802" y="5069354"/>
            <a:ext cx="286501" cy="398128"/>
          </a:xfrm>
          <a:prstGeom prst="rect">
            <a:avLst/>
          </a:prstGeom>
          <a:solidFill>
            <a:srgbClr val="228F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4" name="rc64"/>
          <p:cNvSpPr/>
          <p:nvPr/>
        </p:nvSpPr>
        <p:spPr>
          <a:xfrm>
            <a:off x="1699802" y="5467482"/>
            <a:ext cx="286501" cy="398128"/>
          </a:xfrm>
          <a:prstGeom prst="rect">
            <a:avLst/>
          </a:prstGeom>
          <a:solidFill>
            <a:srgbClr val="228F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5" name="rc65"/>
          <p:cNvSpPr/>
          <p:nvPr/>
        </p:nvSpPr>
        <p:spPr>
          <a:xfrm>
            <a:off x="1986304" y="1088072"/>
            <a:ext cx="286501" cy="398128"/>
          </a:xfrm>
          <a:prstGeom prst="rect">
            <a:avLst/>
          </a:prstGeom>
          <a:solidFill>
            <a:srgbClr val="2191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6" name="rc66"/>
          <p:cNvSpPr/>
          <p:nvPr/>
        </p:nvSpPr>
        <p:spPr>
          <a:xfrm>
            <a:off x="1986304" y="1486200"/>
            <a:ext cx="286501" cy="398128"/>
          </a:xfrm>
          <a:prstGeom prst="rect">
            <a:avLst/>
          </a:prstGeom>
          <a:solidFill>
            <a:srgbClr val="238A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7" name="rc67"/>
          <p:cNvSpPr/>
          <p:nvPr/>
        </p:nvSpPr>
        <p:spPr>
          <a:xfrm>
            <a:off x="1986304" y="1884328"/>
            <a:ext cx="286501" cy="398128"/>
          </a:xfrm>
          <a:prstGeom prst="rect">
            <a:avLst/>
          </a:prstGeom>
          <a:solidFill>
            <a:srgbClr val="228F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8" name="rc68"/>
          <p:cNvSpPr/>
          <p:nvPr/>
        </p:nvSpPr>
        <p:spPr>
          <a:xfrm>
            <a:off x="1986304" y="2282456"/>
            <a:ext cx="286501" cy="398128"/>
          </a:xfrm>
          <a:prstGeom prst="rect">
            <a:avLst/>
          </a:prstGeom>
          <a:solidFill>
            <a:srgbClr val="20A08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9" name="rc69"/>
          <p:cNvSpPr/>
          <p:nvPr/>
        </p:nvSpPr>
        <p:spPr>
          <a:xfrm>
            <a:off x="1986304" y="2680584"/>
            <a:ext cx="286501" cy="398128"/>
          </a:xfrm>
          <a:prstGeom prst="rect">
            <a:avLst/>
          </a:prstGeom>
          <a:solidFill>
            <a:srgbClr val="26AA8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0" name="rc70"/>
          <p:cNvSpPr/>
          <p:nvPr/>
        </p:nvSpPr>
        <p:spPr>
          <a:xfrm>
            <a:off x="1986304" y="3078713"/>
            <a:ext cx="286501" cy="398128"/>
          </a:xfrm>
          <a:prstGeom prst="rect">
            <a:avLst/>
          </a:prstGeom>
          <a:solidFill>
            <a:srgbClr val="48237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1" name="rc71"/>
          <p:cNvSpPr/>
          <p:nvPr/>
        </p:nvSpPr>
        <p:spPr>
          <a:xfrm>
            <a:off x="1986304" y="3476841"/>
            <a:ext cx="286501" cy="398128"/>
          </a:xfrm>
          <a:prstGeom prst="rect">
            <a:avLst/>
          </a:prstGeom>
          <a:solidFill>
            <a:srgbClr val="2587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2" name="rc72"/>
          <p:cNvSpPr/>
          <p:nvPr/>
        </p:nvSpPr>
        <p:spPr>
          <a:xfrm>
            <a:off x="1986304" y="3874969"/>
            <a:ext cx="286501" cy="398128"/>
          </a:xfrm>
          <a:prstGeom prst="rect">
            <a:avLst/>
          </a:prstGeom>
          <a:solidFill>
            <a:srgbClr val="277F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3" name="rc73"/>
          <p:cNvSpPr/>
          <p:nvPr/>
        </p:nvSpPr>
        <p:spPr>
          <a:xfrm>
            <a:off x="1986304" y="4273097"/>
            <a:ext cx="286501" cy="398128"/>
          </a:xfrm>
          <a:prstGeom prst="rect">
            <a:avLst/>
          </a:prstGeom>
          <a:solidFill>
            <a:srgbClr val="297C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4" name="rc74"/>
          <p:cNvSpPr/>
          <p:nvPr/>
        </p:nvSpPr>
        <p:spPr>
          <a:xfrm>
            <a:off x="1986304" y="4671226"/>
            <a:ext cx="286501" cy="398128"/>
          </a:xfrm>
          <a:prstGeom prst="rect">
            <a:avLst/>
          </a:prstGeom>
          <a:solidFill>
            <a:srgbClr val="2684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5" name="rc75"/>
          <p:cNvSpPr/>
          <p:nvPr/>
        </p:nvSpPr>
        <p:spPr>
          <a:xfrm>
            <a:off x="1986304" y="5069354"/>
            <a:ext cx="286501" cy="398128"/>
          </a:xfrm>
          <a:prstGeom prst="rect">
            <a:avLst/>
          </a:prstGeom>
          <a:solidFill>
            <a:srgbClr val="2A7A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6" name="rc76"/>
          <p:cNvSpPr/>
          <p:nvPr/>
        </p:nvSpPr>
        <p:spPr>
          <a:xfrm>
            <a:off x="1986304" y="5467482"/>
            <a:ext cx="286501" cy="398128"/>
          </a:xfrm>
          <a:prstGeom prst="rect">
            <a:avLst/>
          </a:prstGeom>
          <a:solidFill>
            <a:srgbClr val="297B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7" name="rc77"/>
          <p:cNvSpPr/>
          <p:nvPr/>
        </p:nvSpPr>
        <p:spPr>
          <a:xfrm>
            <a:off x="2272805" y="1088072"/>
            <a:ext cx="286501" cy="398128"/>
          </a:xfrm>
          <a:prstGeom prst="rect">
            <a:avLst/>
          </a:prstGeom>
          <a:solidFill>
            <a:srgbClr val="22A58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" name="rc78"/>
          <p:cNvSpPr/>
          <p:nvPr/>
        </p:nvSpPr>
        <p:spPr>
          <a:xfrm>
            <a:off x="2272805" y="1486200"/>
            <a:ext cx="286501" cy="398128"/>
          </a:xfrm>
          <a:prstGeom prst="rect">
            <a:avLst/>
          </a:prstGeom>
          <a:solidFill>
            <a:srgbClr val="2DB17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" name="rc79"/>
          <p:cNvSpPr/>
          <p:nvPr/>
        </p:nvSpPr>
        <p:spPr>
          <a:xfrm>
            <a:off x="2272805" y="1884328"/>
            <a:ext cx="286501" cy="398128"/>
          </a:xfrm>
          <a:prstGeom prst="rect">
            <a:avLst/>
          </a:prstGeom>
          <a:solidFill>
            <a:srgbClr val="25A98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" name="rc80"/>
          <p:cNvSpPr/>
          <p:nvPr/>
        </p:nvSpPr>
        <p:spPr>
          <a:xfrm>
            <a:off x="2272805" y="2282456"/>
            <a:ext cx="286501" cy="398128"/>
          </a:xfrm>
          <a:prstGeom prst="rect">
            <a:avLst/>
          </a:prstGeom>
          <a:solidFill>
            <a:srgbClr val="209B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" name="rc81"/>
          <p:cNvSpPr/>
          <p:nvPr/>
        </p:nvSpPr>
        <p:spPr>
          <a:xfrm>
            <a:off x="2272805" y="2680584"/>
            <a:ext cx="286501" cy="398128"/>
          </a:xfrm>
          <a:prstGeom prst="rect">
            <a:avLst/>
          </a:prstGeom>
          <a:solidFill>
            <a:srgbClr val="209B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" name="rc82"/>
          <p:cNvSpPr/>
          <p:nvPr/>
        </p:nvSpPr>
        <p:spPr>
          <a:xfrm>
            <a:off x="2272805" y="3078713"/>
            <a:ext cx="286501" cy="398128"/>
          </a:xfrm>
          <a:prstGeom prst="rect">
            <a:avLst/>
          </a:prstGeom>
          <a:solidFill>
            <a:srgbClr val="2587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" name="rc83"/>
          <p:cNvSpPr/>
          <p:nvPr/>
        </p:nvSpPr>
        <p:spPr>
          <a:xfrm>
            <a:off x="2272805" y="3476841"/>
            <a:ext cx="286501" cy="398128"/>
          </a:xfrm>
          <a:prstGeom prst="rect">
            <a:avLst/>
          </a:prstGeom>
          <a:solidFill>
            <a:srgbClr val="2487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" name="rc84"/>
          <p:cNvSpPr/>
          <p:nvPr/>
        </p:nvSpPr>
        <p:spPr>
          <a:xfrm>
            <a:off x="2272805" y="3874969"/>
            <a:ext cx="286501" cy="398128"/>
          </a:xfrm>
          <a:prstGeom prst="rect">
            <a:avLst/>
          </a:prstGeom>
          <a:solidFill>
            <a:srgbClr val="71CF5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" name="rc85"/>
          <p:cNvSpPr/>
          <p:nvPr/>
        </p:nvSpPr>
        <p:spPr>
          <a:xfrm>
            <a:off x="2272805" y="4273097"/>
            <a:ext cx="286501" cy="398128"/>
          </a:xfrm>
          <a:prstGeom prst="rect">
            <a:avLst/>
          </a:prstGeom>
          <a:solidFill>
            <a:srgbClr val="5FC96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" name="rc86"/>
          <p:cNvSpPr/>
          <p:nvPr/>
        </p:nvSpPr>
        <p:spPr>
          <a:xfrm>
            <a:off x="2272805" y="4671226"/>
            <a:ext cx="286501" cy="398128"/>
          </a:xfrm>
          <a:prstGeom prst="rect">
            <a:avLst/>
          </a:prstGeom>
          <a:solidFill>
            <a:srgbClr val="39B97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" name="rc87"/>
          <p:cNvSpPr/>
          <p:nvPr/>
        </p:nvSpPr>
        <p:spPr>
          <a:xfrm>
            <a:off x="2272805" y="5069354"/>
            <a:ext cx="286501" cy="398128"/>
          </a:xfrm>
          <a:prstGeom prst="rect">
            <a:avLst/>
          </a:prstGeom>
          <a:solidFill>
            <a:srgbClr val="3ABA7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" name="rc88"/>
          <p:cNvSpPr/>
          <p:nvPr/>
        </p:nvSpPr>
        <p:spPr>
          <a:xfrm>
            <a:off x="2272805" y="5467482"/>
            <a:ext cx="286501" cy="398128"/>
          </a:xfrm>
          <a:prstGeom prst="rect">
            <a:avLst/>
          </a:prstGeom>
          <a:solidFill>
            <a:srgbClr val="23A68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" name="rc89"/>
          <p:cNvSpPr/>
          <p:nvPr/>
        </p:nvSpPr>
        <p:spPr>
          <a:xfrm>
            <a:off x="2559307" y="1088072"/>
            <a:ext cx="286501" cy="398128"/>
          </a:xfrm>
          <a:prstGeom prst="rect">
            <a:avLst/>
          </a:prstGeom>
          <a:solidFill>
            <a:srgbClr val="25A98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" name="rc90"/>
          <p:cNvSpPr/>
          <p:nvPr/>
        </p:nvSpPr>
        <p:spPr>
          <a:xfrm>
            <a:off x="2559307" y="1486200"/>
            <a:ext cx="286501" cy="398128"/>
          </a:xfrm>
          <a:prstGeom prst="rect">
            <a:avLst/>
          </a:prstGeom>
          <a:solidFill>
            <a:srgbClr val="2CB07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" name="rc91"/>
          <p:cNvSpPr/>
          <p:nvPr/>
        </p:nvSpPr>
        <p:spPr>
          <a:xfrm>
            <a:off x="2559307" y="1884328"/>
            <a:ext cx="286501" cy="398128"/>
          </a:xfrm>
          <a:prstGeom prst="rect">
            <a:avLst/>
          </a:prstGeom>
          <a:solidFill>
            <a:srgbClr val="20A38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" name="rc92"/>
          <p:cNvSpPr/>
          <p:nvPr/>
        </p:nvSpPr>
        <p:spPr>
          <a:xfrm>
            <a:off x="2559307" y="2282456"/>
            <a:ext cx="286501" cy="398128"/>
          </a:xfrm>
          <a:prstGeom prst="rect">
            <a:avLst/>
          </a:prstGeom>
          <a:solidFill>
            <a:srgbClr val="209A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3" name="rc93"/>
          <p:cNvSpPr/>
          <p:nvPr/>
        </p:nvSpPr>
        <p:spPr>
          <a:xfrm>
            <a:off x="2559307" y="2680584"/>
            <a:ext cx="286501" cy="398128"/>
          </a:xfrm>
          <a:prstGeom prst="rect">
            <a:avLst/>
          </a:prstGeom>
          <a:solidFill>
            <a:srgbClr val="209C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4" name="rc94"/>
          <p:cNvSpPr/>
          <p:nvPr/>
        </p:nvSpPr>
        <p:spPr>
          <a:xfrm>
            <a:off x="2559307" y="3078713"/>
            <a:ext cx="286501" cy="398128"/>
          </a:xfrm>
          <a:prstGeom prst="rect">
            <a:avLst/>
          </a:prstGeom>
          <a:solidFill>
            <a:srgbClr val="277F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5" name="rc95"/>
          <p:cNvSpPr/>
          <p:nvPr/>
        </p:nvSpPr>
        <p:spPr>
          <a:xfrm>
            <a:off x="2559307" y="3476841"/>
            <a:ext cx="286501" cy="398128"/>
          </a:xfrm>
          <a:prstGeom prst="rect">
            <a:avLst/>
          </a:prstGeom>
          <a:solidFill>
            <a:srgbClr val="71CF5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6" name="rc96"/>
          <p:cNvSpPr/>
          <p:nvPr/>
        </p:nvSpPr>
        <p:spPr>
          <a:xfrm>
            <a:off x="2559307" y="3874969"/>
            <a:ext cx="286501" cy="398128"/>
          </a:xfrm>
          <a:prstGeom prst="rect">
            <a:avLst/>
          </a:prstGeom>
          <a:solidFill>
            <a:srgbClr val="2780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7" name="rc97"/>
          <p:cNvSpPr/>
          <p:nvPr/>
        </p:nvSpPr>
        <p:spPr>
          <a:xfrm>
            <a:off x="2559307" y="4273097"/>
            <a:ext cx="286501" cy="398128"/>
          </a:xfrm>
          <a:prstGeom prst="rect">
            <a:avLst/>
          </a:prstGeom>
          <a:solidFill>
            <a:srgbClr val="56C66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8" name="rc98"/>
          <p:cNvSpPr/>
          <p:nvPr/>
        </p:nvSpPr>
        <p:spPr>
          <a:xfrm>
            <a:off x="2559307" y="4671226"/>
            <a:ext cx="286501" cy="398128"/>
          </a:xfrm>
          <a:prstGeom prst="rect">
            <a:avLst/>
          </a:prstGeom>
          <a:solidFill>
            <a:srgbClr val="30B37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9" name="rc99"/>
          <p:cNvSpPr/>
          <p:nvPr/>
        </p:nvSpPr>
        <p:spPr>
          <a:xfrm>
            <a:off x="2559307" y="5069354"/>
            <a:ext cx="286501" cy="398128"/>
          </a:xfrm>
          <a:prstGeom prst="rect">
            <a:avLst/>
          </a:prstGeom>
          <a:solidFill>
            <a:srgbClr val="32B47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0" name="rc100"/>
          <p:cNvSpPr/>
          <p:nvPr/>
        </p:nvSpPr>
        <p:spPr>
          <a:xfrm>
            <a:off x="2559307" y="5467482"/>
            <a:ext cx="286501" cy="398128"/>
          </a:xfrm>
          <a:prstGeom prst="rect">
            <a:avLst/>
          </a:prstGeom>
          <a:solidFill>
            <a:srgbClr val="21A48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1" name="rc101"/>
          <p:cNvSpPr/>
          <p:nvPr/>
        </p:nvSpPr>
        <p:spPr>
          <a:xfrm>
            <a:off x="2845809" y="1088072"/>
            <a:ext cx="286501" cy="398128"/>
          </a:xfrm>
          <a:prstGeom prst="rect">
            <a:avLst/>
          </a:prstGeom>
          <a:solidFill>
            <a:srgbClr val="209D8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2" name="rc102"/>
          <p:cNvSpPr/>
          <p:nvPr/>
        </p:nvSpPr>
        <p:spPr>
          <a:xfrm>
            <a:off x="2845809" y="1486200"/>
            <a:ext cx="286501" cy="398128"/>
          </a:xfrm>
          <a:prstGeom prst="rect">
            <a:avLst/>
          </a:prstGeom>
          <a:solidFill>
            <a:srgbClr val="20A28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3" name="rc103"/>
          <p:cNvSpPr/>
          <p:nvPr/>
        </p:nvSpPr>
        <p:spPr>
          <a:xfrm>
            <a:off x="2845809" y="1884328"/>
            <a:ext cx="286501" cy="398128"/>
          </a:xfrm>
          <a:prstGeom prst="rect">
            <a:avLst/>
          </a:prstGeom>
          <a:solidFill>
            <a:srgbClr val="209A8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4" name="rc104"/>
          <p:cNvSpPr/>
          <p:nvPr/>
        </p:nvSpPr>
        <p:spPr>
          <a:xfrm>
            <a:off x="2845809" y="2282456"/>
            <a:ext cx="286501" cy="398128"/>
          </a:xfrm>
          <a:prstGeom prst="rect">
            <a:avLst/>
          </a:prstGeom>
          <a:solidFill>
            <a:srgbClr val="2190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5" name="rc105"/>
          <p:cNvSpPr/>
          <p:nvPr/>
        </p:nvSpPr>
        <p:spPr>
          <a:xfrm>
            <a:off x="2845809" y="2680584"/>
            <a:ext cx="286501" cy="398128"/>
          </a:xfrm>
          <a:prstGeom prst="rect">
            <a:avLst/>
          </a:prstGeom>
          <a:solidFill>
            <a:srgbClr val="2191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6" name="rc106"/>
          <p:cNvSpPr/>
          <p:nvPr/>
        </p:nvSpPr>
        <p:spPr>
          <a:xfrm>
            <a:off x="2845809" y="3078713"/>
            <a:ext cx="286501" cy="398128"/>
          </a:xfrm>
          <a:prstGeom prst="rect">
            <a:avLst/>
          </a:prstGeom>
          <a:solidFill>
            <a:srgbClr val="297C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7" name="rc107"/>
          <p:cNvSpPr/>
          <p:nvPr/>
        </p:nvSpPr>
        <p:spPr>
          <a:xfrm>
            <a:off x="2845809" y="3476841"/>
            <a:ext cx="286501" cy="398128"/>
          </a:xfrm>
          <a:prstGeom prst="rect">
            <a:avLst/>
          </a:prstGeom>
          <a:solidFill>
            <a:srgbClr val="5FC96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8" name="rc108"/>
          <p:cNvSpPr/>
          <p:nvPr/>
        </p:nvSpPr>
        <p:spPr>
          <a:xfrm>
            <a:off x="2845809" y="3874969"/>
            <a:ext cx="286501" cy="398128"/>
          </a:xfrm>
          <a:prstGeom prst="rect">
            <a:avLst/>
          </a:prstGeom>
          <a:solidFill>
            <a:srgbClr val="56C66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9" name="rc109"/>
          <p:cNvSpPr/>
          <p:nvPr/>
        </p:nvSpPr>
        <p:spPr>
          <a:xfrm>
            <a:off x="2845809" y="4273097"/>
            <a:ext cx="286501" cy="398128"/>
          </a:xfrm>
          <a:prstGeom prst="rect">
            <a:avLst/>
          </a:prstGeom>
          <a:solidFill>
            <a:srgbClr val="2192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0" name="rc110"/>
          <p:cNvSpPr/>
          <p:nvPr/>
        </p:nvSpPr>
        <p:spPr>
          <a:xfrm>
            <a:off x="2845809" y="4671226"/>
            <a:ext cx="286501" cy="398128"/>
          </a:xfrm>
          <a:prstGeom prst="rect">
            <a:avLst/>
          </a:prstGeom>
          <a:solidFill>
            <a:srgbClr val="36B87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1" name="rc111"/>
          <p:cNvSpPr/>
          <p:nvPr/>
        </p:nvSpPr>
        <p:spPr>
          <a:xfrm>
            <a:off x="2845809" y="5069354"/>
            <a:ext cx="286501" cy="398128"/>
          </a:xfrm>
          <a:prstGeom prst="rect">
            <a:avLst/>
          </a:prstGeom>
          <a:solidFill>
            <a:srgbClr val="28AE8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2" name="rc112"/>
          <p:cNvSpPr/>
          <p:nvPr/>
        </p:nvSpPr>
        <p:spPr>
          <a:xfrm>
            <a:off x="2845809" y="5467482"/>
            <a:ext cx="286501" cy="398128"/>
          </a:xfrm>
          <a:prstGeom prst="rect">
            <a:avLst/>
          </a:prstGeom>
          <a:solidFill>
            <a:srgbClr val="2095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3" name="rc113"/>
          <p:cNvSpPr/>
          <p:nvPr/>
        </p:nvSpPr>
        <p:spPr>
          <a:xfrm>
            <a:off x="3132310" y="1088072"/>
            <a:ext cx="286501" cy="398128"/>
          </a:xfrm>
          <a:prstGeom prst="rect">
            <a:avLst/>
          </a:prstGeom>
          <a:solidFill>
            <a:srgbClr val="2585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4" name="rc114"/>
          <p:cNvSpPr/>
          <p:nvPr/>
        </p:nvSpPr>
        <p:spPr>
          <a:xfrm>
            <a:off x="3132310" y="1486200"/>
            <a:ext cx="286501" cy="398128"/>
          </a:xfrm>
          <a:prstGeom prst="rect">
            <a:avLst/>
          </a:prstGeom>
          <a:solidFill>
            <a:srgbClr val="2389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5" name="rc115"/>
          <p:cNvSpPr/>
          <p:nvPr/>
        </p:nvSpPr>
        <p:spPr>
          <a:xfrm>
            <a:off x="3132310" y="1884328"/>
            <a:ext cx="286501" cy="398128"/>
          </a:xfrm>
          <a:prstGeom prst="rect">
            <a:avLst/>
          </a:prstGeom>
          <a:solidFill>
            <a:srgbClr val="2586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6" name="rc116"/>
          <p:cNvSpPr/>
          <p:nvPr/>
        </p:nvSpPr>
        <p:spPr>
          <a:xfrm>
            <a:off x="3132310" y="2282456"/>
            <a:ext cx="286501" cy="398128"/>
          </a:xfrm>
          <a:prstGeom prst="rect">
            <a:avLst/>
          </a:prstGeom>
          <a:solidFill>
            <a:srgbClr val="1F95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7" name="rc117"/>
          <p:cNvSpPr/>
          <p:nvPr/>
        </p:nvSpPr>
        <p:spPr>
          <a:xfrm>
            <a:off x="3132310" y="2680584"/>
            <a:ext cx="286501" cy="398128"/>
          </a:xfrm>
          <a:prstGeom prst="rect">
            <a:avLst/>
          </a:prstGeom>
          <a:solidFill>
            <a:srgbClr val="228C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8" name="rc118"/>
          <p:cNvSpPr/>
          <p:nvPr/>
        </p:nvSpPr>
        <p:spPr>
          <a:xfrm>
            <a:off x="3132310" y="3078713"/>
            <a:ext cx="286501" cy="398128"/>
          </a:xfrm>
          <a:prstGeom prst="rect">
            <a:avLst/>
          </a:prstGeom>
          <a:solidFill>
            <a:srgbClr val="2684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9" name="rc119"/>
          <p:cNvSpPr/>
          <p:nvPr/>
        </p:nvSpPr>
        <p:spPr>
          <a:xfrm>
            <a:off x="3132310" y="3476841"/>
            <a:ext cx="286501" cy="398128"/>
          </a:xfrm>
          <a:prstGeom prst="rect">
            <a:avLst/>
          </a:prstGeom>
          <a:solidFill>
            <a:srgbClr val="39B97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0" name="rc120"/>
          <p:cNvSpPr/>
          <p:nvPr/>
        </p:nvSpPr>
        <p:spPr>
          <a:xfrm>
            <a:off x="3132310" y="3874969"/>
            <a:ext cx="286501" cy="398128"/>
          </a:xfrm>
          <a:prstGeom prst="rect">
            <a:avLst/>
          </a:prstGeom>
          <a:solidFill>
            <a:srgbClr val="30B37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" name="rc121"/>
          <p:cNvSpPr/>
          <p:nvPr/>
        </p:nvSpPr>
        <p:spPr>
          <a:xfrm>
            <a:off x="3132310" y="4273097"/>
            <a:ext cx="286501" cy="398128"/>
          </a:xfrm>
          <a:prstGeom prst="rect">
            <a:avLst/>
          </a:prstGeom>
          <a:solidFill>
            <a:srgbClr val="36B87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" name="rc122"/>
          <p:cNvSpPr/>
          <p:nvPr/>
        </p:nvSpPr>
        <p:spPr>
          <a:xfrm>
            <a:off x="3132310" y="4671226"/>
            <a:ext cx="286501" cy="398128"/>
          </a:xfrm>
          <a:prstGeom prst="rect">
            <a:avLst/>
          </a:prstGeom>
          <a:solidFill>
            <a:srgbClr val="35B77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3" name="rc123"/>
          <p:cNvSpPr/>
          <p:nvPr/>
        </p:nvSpPr>
        <p:spPr>
          <a:xfrm>
            <a:off x="3132310" y="5069354"/>
            <a:ext cx="286501" cy="398128"/>
          </a:xfrm>
          <a:prstGeom prst="rect">
            <a:avLst/>
          </a:prstGeom>
          <a:solidFill>
            <a:srgbClr val="5BC7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4" name="rc124"/>
          <p:cNvSpPr/>
          <p:nvPr/>
        </p:nvSpPr>
        <p:spPr>
          <a:xfrm>
            <a:off x="3132310" y="5467482"/>
            <a:ext cx="286501" cy="398128"/>
          </a:xfrm>
          <a:prstGeom prst="rect">
            <a:avLst/>
          </a:prstGeom>
          <a:solidFill>
            <a:srgbClr val="28AD8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5" name="rc125"/>
          <p:cNvSpPr/>
          <p:nvPr/>
        </p:nvSpPr>
        <p:spPr>
          <a:xfrm>
            <a:off x="3418812" y="1088072"/>
            <a:ext cx="286501" cy="398128"/>
          </a:xfrm>
          <a:prstGeom prst="rect">
            <a:avLst/>
          </a:prstGeom>
          <a:solidFill>
            <a:srgbClr val="238C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6" name="rc126"/>
          <p:cNvSpPr/>
          <p:nvPr/>
        </p:nvSpPr>
        <p:spPr>
          <a:xfrm>
            <a:off x="3418812" y="1486200"/>
            <a:ext cx="286501" cy="398128"/>
          </a:xfrm>
          <a:prstGeom prst="rect">
            <a:avLst/>
          </a:prstGeom>
          <a:solidFill>
            <a:srgbClr val="2190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7" name="rc127"/>
          <p:cNvSpPr/>
          <p:nvPr/>
        </p:nvSpPr>
        <p:spPr>
          <a:xfrm>
            <a:off x="3418812" y="1884328"/>
            <a:ext cx="286501" cy="398128"/>
          </a:xfrm>
          <a:prstGeom prst="rect">
            <a:avLst/>
          </a:prstGeom>
          <a:solidFill>
            <a:srgbClr val="2682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8" name="rc128"/>
          <p:cNvSpPr/>
          <p:nvPr/>
        </p:nvSpPr>
        <p:spPr>
          <a:xfrm>
            <a:off x="3418812" y="2282456"/>
            <a:ext cx="286501" cy="398128"/>
          </a:xfrm>
          <a:prstGeom prst="rect">
            <a:avLst/>
          </a:prstGeom>
          <a:solidFill>
            <a:srgbClr val="238A8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9" name="rc129"/>
          <p:cNvSpPr/>
          <p:nvPr/>
        </p:nvSpPr>
        <p:spPr>
          <a:xfrm>
            <a:off x="3418812" y="2680584"/>
            <a:ext cx="286501" cy="398128"/>
          </a:xfrm>
          <a:prstGeom prst="rect">
            <a:avLst/>
          </a:prstGeom>
          <a:solidFill>
            <a:srgbClr val="228F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0" name="rc130"/>
          <p:cNvSpPr/>
          <p:nvPr/>
        </p:nvSpPr>
        <p:spPr>
          <a:xfrm>
            <a:off x="3418812" y="3078713"/>
            <a:ext cx="286501" cy="398128"/>
          </a:xfrm>
          <a:prstGeom prst="rect">
            <a:avLst/>
          </a:prstGeom>
          <a:solidFill>
            <a:srgbClr val="2A7A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1" name="rc131"/>
          <p:cNvSpPr/>
          <p:nvPr/>
        </p:nvSpPr>
        <p:spPr>
          <a:xfrm>
            <a:off x="3418812" y="3476841"/>
            <a:ext cx="286501" cy="398128"/>
          </a:xfrm>
          <a:prstGeom prst="rect">
            <a:avLst/>
          </a:prstGeom>
          <a:solidFill>
            <a:srgbClr val="3ABA7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rc132"/>
          <p:cNvSpPr/>
          <p:nvPr/>
        </p:nvSpPr>
        <p:spPr>
          <a:xfrm>
            <a:off x="3418812" y="3874969"/>
            <a:ext cx="286501" cy="398128"/>
          </a:xfrm>
          <a:prstGeom prst="rect">
            <a:avLst/>
          </a:prstGeom>
          <a:solidFill>
            <a:srgbClr val="32B47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3" name="rc133"/>
          <p:cNvSpPr/>
          <p:nvPr/>
        </p:nvSpPr>
        <p:spPr>
          <a:xfrm>
            <a:off x="3418812" y="4273097"/>
            <a:ext cx="286501" cy="398128"/>
          </a:xfrm>
          <a:prstGeom prst="rect">
            <a:avLst/>
          </a:prstGeom>
          <a:solidFill>
            <a:srgbClr val="28AE8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4" name="rc134"/>
          <p:cNvSpPr/>
          <p:nvPr/>
        </p:nvSpPr>
        <p:spPr>
          <a:xfrm>
            <a:off x="3418812" y="4671226"/>
            <a:ext cx="286501" cy="398128"/>
          </a:xfrm>
          <a:prstGeom prst="rect">
            <a:avLst/>
          </a:prstGeom>
          <a:solidFill>
            <a:srgbClr val="5BC7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5" name="rc135"/>
          <p:cNvSpPr/>
          <p:nvPr/>
        </p:nvSpPr>
        <p:spPr>
          <a:xfrm>
            <a:off x="3418812" y="5069354"/>
            <a:ext cx="286501" cy="398128"/>
          </a:xfrm>
          <a:prstGeom prst="rect">
            <a:avLst/>
          </a:prstGeom>
          <a:solidFill>
            <a:srgbClr val="9CD93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6" name="rc136"/>
          <p:cNvSpPr/>
          <p:nvPr/>
        </p:nvSpPr>
        <p:spPr>
          <a:xfrm>
            <a:off x="3418812" y="5467482"/>
            <a:ext cx="286501" cy="398128"/>
          </a:xfrm>
          <a:prstGeom prst="rect">
            <a:avLst/>
          </a:prstGeom>
          <a:solidFill>
            <a:srgbClr val="59C76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7" name="rc137"/>
          <p:cNvSpPr/>
          <p:nvPr/>
        </p:nvSpPr>
        <p:spPr>
          <a:xfrm>
            <a:off x="3705314" y="1088072"/>
            <a:ext cx="286501" cy="398128"/>
          </a:xfrm>
          <a:prstGeom prst="rect">
            <a:avLst/>
          </a:prstGeom>
          <a:solidFill>
            <a:srgbClr val="2094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8" name="rc138"/>
          <p:cNvSpPr/>
          <p:nvPr/>
        </p:nvSpPr>
        <p:spPr>
          <a:xfrm>
            <a:off x="3705314" y="1486200"/>
            <a:ext cx="286501" cy="398128"/>
          </a:xfrm>
          <a:prstGeom prst="rect">
            <a:avLst/>
          </a:prstGeom>
          <a:solidFill>
            <a:srgbClr val="2093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9" name="rc139"/>
          <p:cNvSpPr/>
          <p:nvPr/>
        </p:nvSpPr>
        <p:spPr>
          <a:xfrm>
            <a:off x="3705314" y="1884328"/>
            <a:ext cx="286501" cy="398128"/>
          </a:xfrm>
          <a:prstGeom prst="rect">
            <a:avLst/>
          </a:prstGeom>
          <a:solidFill>
            <a:srgbClr val="2684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0" name="rc140"/>
          <p:cNvSpPr/>
          <p:nvPr/>
        </p:nvSpPr>
        <p:spPr>
          <a:xfrm>
            <a:off x="3705314" y="2282456"/>
            <a:ext cx="286501" cy="398128"/>
          </a:xfrm>
          <a:prstGeom prst="rect">
            <a:avLst/>
          </a:prstGeom>
          <a:solidFill>
            <a:srgbClr val="2A78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1" name="rc141"/>
          <p:cNvSpPr/>
          <p:nvPr/>
        </p:nvSpPr>
        <p:spPr>
          <a:xfrm>
            <a:off x="3705314" y="2680584"/>
            <a:ext cx="286501" cy="398128"/>
          </a:xfrm>
          <a:prstGeom prst="rect">
            <a:avLst/>
          </a:prstGeom>
          <a:solidFill>
            <a:srgbClr val="228F8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2" name="rc142"/>
          <p:cNvSpPr/>
          <p:nvPr/>
        </p:nvSpPr>
        <p:spPr>
          <a:xfrm>
            <a:off x="3705314" y="3078713"/>
            <a:ext cx="286501" cy="398128"/>
          </a:xfrm>
          <a:prstGeom prst="rect">
            <a:avLst/>
          </a:prstGeom>
          <a:solidFill>
            <a:srgbClr val="297B8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3" name="rc143"/>
          <p:cNvSpPr/>
          <p:nvPr/>
        </p:nvSpPr>
        <p:spPr>
          <a:xfrm>
            <a:off x="3705314" y="3476841"/>
            <a:ext cx="286501" cy="398128"/>
          </a:xfrm>
          <a:prstGeom prst="rect">
            <a:avLst/>
          </a:prstGeom>
          <a:solidFill>
            <a:srgbClr val="23A68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4" name="rc144"/>
          <p:cNvSpPr/>
          <p:nvPr/>
        </p:nvSpPr>
        <p:spPr>
          <a:xfrm>
            <a:off x="3705314" y="3874969"/>
            <a:ext cx="286501" cy="398128"/>
          </a:xfrm>
          <a:prstGeom prst="rect">
            <a:avLst/>
          </a:prstGeom>
          <a:solidFill>
            <a:srgbClr val="21A48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5" name="rc145"/>
          <p:cNvSpPr/>
          <p:nvPr/>
        </p:nvSpPr>
        <p:spPr>
          <a:xfrm>
            <a:off x="3705314" y="4273097"/>
            <a:ext cx="286501" cy="398128"/>
          </a:xfrm>
          <a:prstGeom prst="rect">
            <a:avLst/>
          </a:prstGeom>
          <a:solidFill>
            <a:srgbClr val="2095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6" name="rc146"/>
          <p:cNvSpPr/>
          <p:nvPr/>
        </p:nvSpPr>
        <p:spPr>
          <a:xfrm>
            <a:off x="3705314" y="4671226"/>
            <a:ext cx="286501" cy="398128"/>
          </a:xfrm>
          <a:prstGeom prst="rect">
            <a:avLst/>
          </a:prstGeom>
          <a:solidFill>
            <a:srgbClr val="28AD8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7" name="rc147"/>
          <p:cNvSpPr/>
          <p:nvPr/>
        </p:nvSpPr>
        <p:spPr>
          <a:xfrm>
            <a:off x="3705314" y="5069354"/>
            <a:ext cx="286501" cy="398128"/>
          </a:xfrm>
          <a:prstGeom prst="rect">
            <a:avLst/>
          </a:prstGeom>
          <a:solidFill>
            <a:srgbClr val="59C76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8" name="rc148"/>
          <p:cNvSpPr/>
          <p:nvPr/>
        </p:nvSpPr>
        <p:spPr>
          <a:xfrm>
            <a:off x="3705314" y="5467482"/>
            <a:ext cx="286501" cy="398128"/>
          </a:xfrm>
          <a:prstGeom prst="rect">
            <a:avLst/>
          </a:prstGeom>
          <a:solidFill>
            <a:srgbClr val="FDE72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9" name="pl149"/>
          <p:cNvSpPr/>
          <p:nvPr/>
        </p:nvSpPr>
        <p:spPr>
          <a:xfrm>
            <a:off x="175796" y="2381988"/>
            <a:ext cx="43563" cy="0"/>
          </a:xfrm>
          <a:custGeom>
            <a:avLst/>
            <a:gdLst/>
            <a:ahLst/>
            <a:cxnLst/>
            <a:rect l="0" t="0" r="0" b="0"/>
            <a:pathLst>
              <a:path w="43563">
                <a:moveTo>
                  <a:pt x="43563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0" name="pl150"/>
          <p:cNvSpPr/>
          <p:nvPr/>
        </p:nvSpPr>
        <p:spPr>
          <a:xfrm>
            <a:off x="175796" y="2381988"/>
            <a:ext cx="0" cy="1381007"/>
          </a:xfrm>
          <a:custGeom>
            <a:avLst/>
            <a:gdLst/>
            <a:ahLst/>
            <a:cxnLst/>
            <a:rect l="0" t="0" r="0" b="0"/>
            <a:pathLst>
              <a:path h="1381007">
                <a:moveTo>
                  <a:pt x="0" y="0"/>
                </a:moveTo>
                <a:lnTo>
                  <a:pt x="0" y="1381007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1" name="pl151"/>
          <p:cNvSpPr/>
          <p:nvPr/>
        </p:nvSpPr>
        <p:spPr>
          <a:xfrm>
            <a:off x="175796" y="5144003"/>
            <a:ext cx="72548" cy="0"/>
          </a:xfrm>
          <a:custGeom>
            <a:avLst/>
            <a:gdLst/>
            <a:ahLst/>
            <a:cxnLst/>
            <a:rect l="0" t="0" r="0" b="0"/>
            <a:pathLst>
              <a:path w="72548">
                <a:moveTo>
                  <a:pt x="72548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2" name="pl152"/>
          <p:cNvSpPr/>
          <p:nvPr/>
        </p:nvSpPr>
        <p:spPr>
          <a:xfrm>
            <a:off x="175796" y="3762996"/>
            <a:ext cx="0" cy="1381007"/>
          </a:xfrm>
          <a:custGeom>
            <a:avLst/>
            <a:gdLst/>
            <a:ahLst/>
            <a:cxnLst/>
            <a:rect l="0" t="0" r="0" b="0"/>
            <a:pathLst>
              <a:path h="1381007">
                <a:moveTo>
                  <a:pt x="0" y="1381007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3" name="pl153"/>
          <p:cNvSpPr/>
          <p:nvPr/>
        </p:nvSpPr>
        <p:spPr>
          <a:xfrm>
            <a:off x="219359" y="1784796"/>
            <a:ext cx="148433" cy="0"/>
          </a:xfrm>
          <a:custGeom>
            <a:avLst/>
            <a:gdLst/>
            <a:ahLst/>
            <a:cxnLst/>
            <a:rect l="0" t="0" r="0" b="0"/>
            <a:pathLst>
              <a:path w="148433">
                <a:moveTo>
                  <a:pt x="148433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4" name="pl154"/>
          <p:cNvSpPr/>
          <p:nvPr/>
        </p:nvSpPr>
        <p:spPr>
          <a:xfrm>
            <a:off x="219359" y="1784796"/>
            <a:ext cx="0" cy="597192"/>
          </a:xfrm>
          <a:custGeom>
            <a:avLst/>
            <a:gdLst/>
            <a:ahLst/>
            <a:cxnLst/>
            <a:rect l="0" t="0" r="0" b="0"/>
            <a:pathLst>
              <a:path h="597192">
                <a:moveTo>
                  <a:pt x="0" y="0"/>
                </a:moveTo>
                <a:lnTo>
                  <a:pt x="0" y="59719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5" name="pl155"/>
          <p:cNvSpPr/>
          <p:nvPr/>
        </p:nvSpPr>
        <p:spPr>
          <a:xfrm>
            <a:off x="219359" y="2979181"/>
            <a:ext cx="56411" cy="0"/>
          </a:xfrm>
          <a:custGeom>
            <a:avLst/>
            <a:gdLst/>
            <a:ahLst/>
            <a:cxnLst/>
            <a:rect l="0" t="0" r="0" b="0"/>
            <a:pathLst>
              <a:path w="56411">
                <a:moveTo>
                  <a:pt x="56411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6" name="pl156"/>
          <p:cNvSpPr/>
          <p:nvPr/>
        </p:nvSpPr>
        <p:spPr>
          <a:xfrm>
            <a:off x="219359" y="2381988"/>
            <a:ext cx="0" cy="597192"/>
          </a:xfrm>
          <a:custGeom>
            <a:avLst/>
            <a:gdLst/>
            <a:ahLst/>
            <a:cxnLst/>
            <a:rect l="0" t="0" r="0" b="0"/>
            <a:pathLst>
              <a:path h="597192">
                <a:moveTo>
                  <a:pt x="0" y="597192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7" name="pl157"/>
          <p:cNvSpPr/>
          <p:nvPr/>
        </p:nvSpPr>
        <p:spPr>
          <a:xfrm>
            <a:off x="248344" y="4621460"/>
            <a:ext cx="63453" cy="0"/>
          </a:xfrm>
          <a:custGeom>
            <a:avLst/>
            <a:gdLst/>
            <a:ahLst/>
            <a:cxnLst/>
            <a:rect l="0" t="0" r="0" b="0"/>
            <a:pathLst>
              <a:path w="63453">
                <a:moveTo>
                  <a:pt x="63453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8" name="pl158"/>
          <p:cNvSpPr/>
          <p:nvPr/>
        </p:nvSpPr>
        <p:spPr>
          <a:xfrm>
            <a:off x="248344" y="4621460"/>
            <a:ext cx="0" cy="522543"/>
          </a:xfrm>
          <a:custGeom>
            <a:avLst/>
            <a:gdLst/>
            <a:ahLst/>
            <a:cxnLst/>
            <a:rect l="0" t="0" r="0" b="0"/>
            <a:pathLst>
              <a:path h="522543">
                <a:moveTo>
                  <a:pt x="0" y="0"/>
                </a:moveTo>
                <a:lnTo>
                  <a:pt x="0" y="522543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9" name="pl159"/>
          <p:cNvSpPr/>
          <p:nvPr/>
        </p:nvSpPr>
        <p:spPr>
          <a:xfrm>
            <a:off x="248344" y="5666546"/>
            <a:ext cx="287451" cy="0"/>
          </a:xfrm>
          <a:custGeom>
            <a:avLst/>
            <a:gdLst/>
            <a:ahLst/>
            <a:cxnLst/>
            <a:rect l="0" t="0" r="0" b="0"/>
            <a:pathLst>
              <a:path w="287451">
                <a:moveTo>
                  <a:pt x="287451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0" name="pl160"/>
          <p:cNvSpPr/>
          <p:nvPr/>
        </p:nvSpPr>
        <p:spPr>
          <a:xfrm>
            <a:off x="248344" y="5144003"/>
            <a:ext cx="0" cy="522543"/>
          </a:xfrm>
          <a:custGeom>
            <a:avLst/>
            <a:gdLst/>
            <a:ahLst/>
            <a:cxnLst/>
            <a:rect l="0" t="0" r="0" b="0"/>
            <a:pathLst>
              <a:path h="522543">
                <a:moveTo>
                  <a:pt x="0" y="522543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1" name="pl161"/>
          <p:cNvSpPr/>
          <p:nvPr/>
        </p:nvSpPr>
        <p:spPr>
          <a:xfrm>
            <a:off x="367793" y="1486200"/>
            <a:ext cx="41225" cy="0"/>
          </a:xfrm>
          <a:custGeom>
            <a:avLst/>
            <a:gdLst/>
            <a:ahLst/>
            <a:cxnLst/>
            <a:rect l="0" t="0" r="0" b="0"/>
            <a:pathLst>
              <a:path w="41225">
                <a:moveTo>
                  <a:pt x="41225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2" name="pl162"/>
          <p:cNvSpPr/>
          <p:nvPr/>
        </p:nvSpPr>
        <p:spPr>
          <a:xfrm>
            <a:off x="367793" y="1486200"/>
            <a:ext cx="0" cy="298596"/>
          </a:xfrm>
          <a:custGeom>
            <a:avLst/>
            <a:gdLst/>
            <a:ahLst/>
            <a:cxnLst/>
            <a:rect l="0" t="0" r="0" b="0"/>
            <a:pathLst>
              <a:path h="298596">
                <a:moveTo>
                  <a:pt x="0" y="0"/>
                </a:moveTo>
                <a:lnTo>
                  <a:pt x="0" y="298596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3" name="pl163"/>
          <p:cNvSpPr/>
          <p:nvPr/>
        </p:nvSpPr>
        <p:spPr>
          <a:xfrm>
            <a:off x="367793" y="2083392"/>
            <a:ext cx="168002" cy="0"/>
          </a:xfrm>
          <a:custGeom>
            <a:avLst/>
            <a:gdLst/>
            <a:ahLst/>
            <a:cxnLst/>
            <a:rect l="0" t="0" r="0" b="0"/>
            <a:pathLst>
              <a:path w="168002">
                <a:moveTo>
                  <a:pt x="168002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4" name="pl164"/>
          <p:cNvSpPr/>
          <p:nvPr/>
        </p:nvSpPr>
        <p:spPr>
          <a:xfrm>
            <a:off x="367793" y="1784796"/>
            <a:ext cx="0" cy="298596"/>
          </a:xfrm>
          <a:custGeom>
            <a:avLst/>
            <a:gdLst/>
            <a:ahLst/>
            <a:cxnLst/>
            <a:rect l="0" t="0" r="0" b="0"/>
            <a:pathLst>
              <a:path h="298596">
                <a:moveTo>
                  <a:pt x="0" y="29859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5" name="pl165"/>
          <p:cNvSpPr/>
          <p:nvPr/>
        </p:nvSpPr>
        <p:spPr>
          <a:xfrm>
            <a:off x="275771" y="2680584"/>
            <a:ext cx="63756" cy="0"/>
          </a:xfrm>
          <a:custGeom>
            <a:avLst/>
            <a:gdLst/>
            <a:ahLst/>
            <a:cxnLst/>
            <a:rect l="0" t="0" r="0" b="0"/>
            <a:pathLst>
              <a:path w="63756">
                <a:moveTo>
                  <a:pt x="63756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6" name="pl166"/>
          <p:cNvSpPr/>
          <p:nvPr/>
        </p:nvSpPr>
        <p:spPr>
          <a:xfrm>
            <a:off x="275771" y="2680584"/>
            <a:ext cx="0" cy="298596"/>
          </a:xfrm>
          <a:custGeom>
            <a:avLst/>
            <a:gdLst/>
            <a:ahLst/>
            <a:cxnLst/>
            <a:rect l="0" t="0" r="0" b="0"/>
            <a:pathLst>
              <a:path h="298596">
                <a:moveTo>
                  <a:pt x="0" y="0"/>
                </a:moveTo>
                <a:lnTo>
                  <a:pt x="0" y="298596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7" name="pl167"/>
          <p:cNvSpPr/>
          <p:nvPr/>
        </p:nvSpPr>
        <p:spPr>
          <a:xfrm>
            <a:off x="275771" y="3277777"/>
            <a:ext cx="260024" cy="0"/>
          </a:xfrm>
          <a:custGeom>
            <a:avLst/>
            <a:gdLst/>
            <a:ahLst/>
            <a:cxnLst/>
            <a:rect l="0" t="0" r="0" b="0"/>
            <a:pathLst>
              <a:path w="260024">
                <a:moveTo>
                  <a:pt x="260024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8" name="pl168"/>
          <p:cNvSpPr/>
          <p:nvPr/>
        </p:nvSpPr>
        <p:spPr>
          <a:xfrm>
            <a:off x="275771" y="2979181"/>
            <a:ext cx="0" cy="298596"/>
          </a:xfrm>
          <a:custGeom>
            <a:avLst/>
            <a:gdLst/>
            <a:ahLst/>
            <a:cxnLst/>
            <a:rect l="0" t="0" r="0" b="0"/>
            <a:pathLst>
              <a:path h="298596">
                <a:moveTo>
                  <a:pt x="0" y="29859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9" name="pl169"/>
          <p:cNvSpPr/>
          <p:nvPr/>
        </p:nvSpPr>
        <p:spPr>
          <a:xfrm>
            <a:off x="311798" y="4173565"/>
            <a:ext cx="65841" cy="0"/>
          </a:xfrm>
          <a:custGeom>
            <a:avLst/>
            <a:gdLst/>
            <a:ahLst/>
            <a:cxnLst/>
            <a:rect l="0" t="0" r="0" b="0"/>
            <a:pathLst>
              <a:path w="65841">
                <a:moveTo>
                  <a:pt x="65841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0" name="pl170"/>
          <p:cNvSpPr/>
          <p:nvPr/>
        </p:nvSpPr>
        <p:spPr>
          <a:xfrm>
            <a:off x="311798" y="4173565"/>
            <a:ext cx="0" cy="447894"/>
          </a:xfrm>
          <a:custGeom>
            <a:avLst/>
            <a:gdLst/>
            <a:ahLst/>
            <a:cxnLst/>
            <a:rect l="0" t="0" r="0" b="0"/>
            <a:pathLst>
              <a:path h="447894">
                <a:moveTo>
                  <a:pt x="0" y="0"/>
                </a:moveTo>
                <a:lnTo>
                  <a:pt x="0" y="44789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1" name="pl171"/>
          <p:cNvSpPr/>
          <p:nvPr/>
        </p:nvSpPr>
        <p:spPr>
          <a:xfrm>
            <a:off x="311798" y="5069354"/>
            <a:ext cx="70717" cy="0"/>
          </a:xfrm>
          <a:custGeom>
            <a:avLst/>
            <a:gdLst/>
            <a:ahLst/>
            <a:cxnLst/>
            <a:rect l="0" t="0" r="0" b="0"/>
            <a:pathLst>
              <a:path w="70717">
                <a:moveTo>
                  <a:pt x="70717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2" name="pl172"/>
          <p:cNvSpPr/>
          <p:nvPr/>
        </p:nvSpPr>
        <p:spPr>
          <a:xfrm>
            <a:off x="311798" y="4621460"/>
            <a:ext cx="0" cy="447894"/>
          </a:xfrm>
          <a:custGeom>
            <a:avLst/>
            <a:gdLst/>
            <a:ahLst/>
            <a:cxnLst/>
            <a:rect l="0" t="0" r="0" b="0"/>
            <a:pathLst>
              <a:path h="447894">
                <a:moveTo>
                  <a:pt x="0" y="44789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3" name="pl173"/>
          <p:cNvSpPr/>
          <p:nvPr/>
        </p:nvSpPr>
        <p:spPr>
          <a:xfrm>
            <a:off x="409018" y="1287136"/>
            <a:ext cx="126777" cy="0"/>
          </a:xfrm>
          <a:custGeom>
            <a:avLst/>
            <a:gdLst/>
            <a:ahLst/>
            <a:cxnLst/>
            <a:rect l="0" t="0" r="0" b="0"/>
            <a:pathLst>
              <a:path w="126777">
                <a:moveTo>
                  <a:pt x="126777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4" name="pl174"/>
          <p:cNvSpPr/>
          <p:nvPr/>
        </p:nvSpPr>
        <p:spPr>
          <a:xfrm>
            <a:off x="409018" y="1287136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0"/>
                </a:moveTo>
                <a:lnTo>
                  <a:pt x="0" y="19906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5" name="pl175"/>
          <p:cNvSpPr/>
          <p:nvPr/>
        </p:nvSpPr>
        <p:spPr>
          <a:xfrm>
            <a:off x="409018" y="1685264"/>
            <a:ext cx="126777" cy="0"/>
          </a:xfrm>
          <a:custGeom>
            <a:avLst/>
            <a:gdLst/>
            <a:ahLst/>
            <a:cxnLst/>
            <a:rect l="0" t="0" r="0" b="0"/>
            <a:pathLst>
              <a:path w="126777">
                <a:moveTo>
                  <a:pt x="126777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6" name="pl176"/>
          <p:cNvSpPr/>
          <p:nvPr/>
        </p:nvSpPr>
        <p:spPr>
          <a:xfrm>
            <a:off x="409018" y="1486200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19906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7" name="pl177"/>
          <p:cNvSpPr/>
          <p:nvPr/>
        </p:nvSpPr>
        <p:spPr>
          <a:xfrm>
            <a:off x="339527" y="2481520"/>
            <a:ext cx="196268" cy="0"/>
          </a:xfrm>
          <a:custGeom>
            <a:avLst/>
            <a:gdLst/>
            <a:ahLst/>
            <a:cxnLst/>
            <a:rect l="0" t="0" r="0" b="0"/>
            <a:pathLst>
              <a:path w="196268">
                <a:moveTo>
                  <a:pt x="196268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8" name="pl178"/>
          <p:cNvSpPr/>
          <p:nvPr/>
        </p:nvSpPr>
        <p:spPr>
          <a:xfrm>
            <a:off x="339527" y="2481520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0"/>
                </a:moveTo>
                <a:lnTo>
                  <a:pt x="0" y="19906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9" name="pl179"/>
          <p:cNvSpPr/>
          <p:nvPr/>
        </p:nvSpPr>
        <p:spPr>
          <a:xfrm>
            <a:off x="339527" y="2879649"/>
            <a:ext cx="196268" cy="0"/>
          </a:xfrm>
          <a:custGeom>
            <a:avLst/>
            <a:gdLst/>
            <a:ahLst/>
            <a:cxnLst/>
            <a:rect l="0" t="0" r="0" b="0"/>
            <a:pathLst>
              <a:path w="196268">
                <a:moveTo>
                  <a:pt x="196268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0" name="pl180"/>
          <p:cNvSpPr/>
          <p:nvPr/>
        </p:nvSpPr>
        <p:spPr>
          <a:xfrm>
            <a:off x="339527" y="2680584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19906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1" name="pl181"/>
          <p:cNvSpPr/>
          <p:nvPr/>
        </p:nvSpPr>
        <p:spPr>
          <a:xfrm>
            <a:off x="377639" y="3874969"/>
            <a:ext cx="28006" cy="0"/>
          </a:xfrm>
          <a:custGeom>
            <a:avLst/>
            <a:gdLst/>
            <a:ahLst/>
            <a:cxnLst/>
            <a:rect l="0" t="0" r="0" b="0"/>
            <a:pathLst>
              <a:path w="28006">
                <a:moveTo>
                  <a:pt x="28006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2" name="pl182"/>
          <p:cNvSpPr/>
          <p:nvPr/>
        </p:nvSpPr>
        <p:spPr>
          <a:xfrm>
            <a:off x="377639" y="3874969"/>
            <a:ext cx="0" cy="298596"/>
          </a:xfrm>
          <a:custGeom>
            <a:avLst/>
            <a:gdLst/>
            <a:ahLst/>
            <a:cxnLst/>
            <a:rect l="0" t="0" r="0" b="0"/>
            <a:pathLst>
              <a:path h="298596">
                <a:moveTo>
                  <a:pt x="0" y="0"/>
                </a:moveTo>
                <a:lnTo>
                  <a:pt x="0" y="298596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3" name="pl183"/>
          <p:cNvSpPr/>
          <p:nvPr/>
        </p:nvSpPr>
        <p:spPr>
          <a:xfrm>
            <a:off x="377639" y="4472161"/>
            <a:ext cx="158156" cy="0"/>
          </a:xfrm>
          <a:custGeom>
            <a:avLst/>
            <a:gdLst/>
            <a:ahLst/>
            <a:cxnLst/>
            <a:rect l="0" t="0" r="0" b="0"/>
            <a:pathLst>
              <a:path w="158156">
                <a:moveTo>
                  <a:pt x="158156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4" name="pl184"/>
          <p:cNvSpPr/>
          <p:nvPr/>
        </p:nvSpPr>
        <p:spPr>
          <a:xfrm>
            <a:off x="377639" y="4173565"/>
            <a:ext cx="0" cy="298596"/>
          </a:xfrm>
          <a:custGeom>
            <a:avLst/>
            <a:gdLst/>
            <a:ahLst/>
            <a:cxnLst/>
            <a:rect l="0" t="0" r="0" b="0"/>
            <a:pathLst>
              <a:path h="298596">
                <a:moveTo>
                  <a:pt x="0" y="29859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5" name="pl185"/>
          <p:cNvSpPr/>
          <p:nvPr/>
        </p:nvSpPr>
        <p:spPr>
          <a:xfrm>
            <a:off x="382516" y="4870290"/>
            <a:ext cx="153279" cy="0"/>
          </a:xfrm>
          <a:custGeom>
            <a:avLst/>
            <a:gdLst/>
            <a:ahLst/>
            <a:cxnLst/>
            <a:rect l="0" t="0" r="0" b="0"/>
            <a:pathLst>
              <a:path w="153279">
                <a:moveTo>
                  <a:pt x="153279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6" name="pl186"/>
          <p:cNvSpPr/>
          <p:nvPr/>
        </p:nvSpPr>
        <p:spPr>
          <a:xfrm>
            <a:off x="382516" y="4870290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0"/>
                </a:moveTo>
                <a:lnTo>
                  <a:pt x="0" y="19906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7" name="pl187"/>
          <p:cNvSpPr/>
          <p:nvPr/>
        </p:nvSpPr>
        <p:spPr>
          <a:xfrm>
            <a:off x="382516" y="5268418"/>
            <a:ext cx="153279" cy="0"/>
          </a:xfrm>
          <a:custGeom>
            <a:avLst/>
            <a:gdLst/>
            <a:ahLst/>
            <a:cxnLst/>
            <a:rect l="0" t="0" r="0" b="0"/>
            <a:pathLst>
              <a:path w="153279">
                <a:moveTo>
                  <a:pt x="153279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8" name="pl188"/>
          <p:cNvSpPr/>
          <p:nvPr/>
        </p:nvSpPr>
        <p:spPr>
          <a:xfrm>
            <a:off x="382516" y="5069354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19906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9" name="pl189"/>
          <p:cNvSpPr/>
          <p:nvPr/>
        </p:nvSpPr>
        <p:spPr>
          <a:xfrm>
            <a:off x="405646" y="3675905"/>
            <a:ext cx="130150" cy="0"/>
          </a:xfrm>
          <a:custGeom>
            <a:avLst/>
            <a:gdLst/>
            <a:ahLst/>
            <a:cxnLst/>
            <a:rect l="0" t="0" r="0" b="0"/>
            <a:pathLst>
              <a:path w="130150">
                <a:moveTo>
                  <a:pt x="13015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0" name="pl190"/>
          <p:cNvSpPr/>
          <p:nvPr/>
        </p:nvSpPr>
        <p:spPr>
          <a:xfrm>
            <a:off x="405646" y="3675905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0"/>
                </a:moveTo>
                <a:lnTo>
                  <a:pt x="0" y="19906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1" name="pl191"/>
          <p:cNvSpPr/>
          <p:nvPr/>
        </p:nvSpPr>
        <p:spPr>
          <a:xfrm>
            <a:off x="405646" y="4074033"/>
            <a:ext cx="130150" cy="0"/>
          </a:xfrm>
          <a:custGeom>
            <a:avLst/>
            <a:gdLst/>
            <a:ahLst/>
            <a:cxnLst/>
            <a:rect l="0" t="0" r="0" b="0"/>
            <a:pathLst>
              <a:path w="130150">
                <a:moveTo>
                  <a:pt x="13015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2" name="pl192"/>
          <p:cNvSpPr/>
          <p:nvPr/>
        </p:nvSpPr>
        <p:spPr>
          <a:xfrm>
            <a:off x="405646" y="3874969"/>
            <a:ext cx="0" cy="199064"/>
          </a:xfrm>
          <a:custGeom>
            <a:avLst/>
            <a:gdLst/>
            <a:ahLst/>
            <a:cxnLst/>
            <a:rect l="0" t="0" r="0" b="0"/>
            <a:pathLst>
              <a:path h="199064">
                <a:moveTo>
                  <a:pt x="0" y="19906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3" name="pl193"/>
          <p:cNvSpPr/>
          <p:nvPr/>
        </p:nvSpPr>
        <p:spPr>
          <a:xfrm>
            <a:off x="1484926" y="494072"/>
            <a:ext cx="0" cy="43563"/>
          </a:xfrm>
          <a:custGeom>
            <a:avLst/>
            <a:gdLst/>
            <a:ahLst/>
            <a:cxnLst/>
            <a:rect l="0" t="0" r="0" b="0"/>
            <a:pathLst>
              <a:path h="43563">
                <a:moveTo>
                  <a:pt x="0" y="43563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4" name="pl194"/>
          <p:cNvSpPr/>
          <p:nvPr/>
        </p:nvSpPr>
        <p:spPr>
          <a:xfrm>
            <a:off x="1484926" y="494072"/>
            <a:ext cx="993802" cy="0"/>
          </a:xfrm>
          <a:custGeom>
            <a:avLst/>
            <a:gdLst/>
            <a:ahLst/>
            <a:cxnLst/>
            <a:rect l="0" t="0" r="0" b="0"/>
            <a:pathLst>
              <a:path w="993802">
                <a:moveTo>
                  <a:pt x="0" y="0"/>
                </a:moveTo>
                <a:lnTo>
                  <a:pt x="993802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5" name="pl195"/>
          <p:cNvSpPr/>
          <p:nvPr/>
        </p:nvSpPr>
        <p:spPr>
          <a:xfrm>
            <a:off x="3472531" y="494072"/>
            <a:ext cx="0" cy="72548"/>
          </a:xfrm>
          <a:custGeom>
            <a:avLst/>
            <a:gdLst/>
            <a:ahLst/>
            <a:cxnLst/>
            <a:rect l="0" t="0" r="0" b="0"/>
            <a:pathLst>
              <a:path h="72548">
                <a:moveTo>
                  <a:pt x="0" y="72548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6" name="pl196"/>
          <p:cNvSpPr/>
          <p:nvPr/>
        </p:nvSpPr>
        <p:spPr>
          <a:xfrm>
            <a:off x="2478728" y="494072"/>
            <a:ext cx="993802" cy="0"/>
          </a:xfrm>
          <a:custGeom>
            <a:avLst/>
            <a:gdLst/>
            <a:ahLst/>
            <a:cxnLst/>
            <a:rect l="0" t="0" r="0" b="0"/>
            <a:pathLst>
              <a:path w="993802">
                <a:moveTo>
                  <a:pt x="993802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7" name="pl197"/>
          <p:cNvSpPr/>
          <p:nvPr/>
        </p:nvSpPr>
        <p:spPr>
          <a:xfrm>
            <a:off x="1055173" y="537635"/>
            <a:ext cx="0" cy="148433"/>
          </a:xfrm>
          <a:custGeom>
            <a:avLst/>
            <a:gdLst/>
            <a:ahLst/>
            <a:cxnLst/>
            <a:rect l="0" t="0" r="0" b="0"/>
            <a:pathLst>
              <a:path h="148433">
                <a:moveTo>
                  <a:pt x="0" y="148433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8" name="pl198"/>
          <p:cNvSpPr/>
          <p:nvPr/>
        </p:nvSpPr>
        <p:spPr>
          <a:xfrm>
            <a:off x="1055173" y="537635"/>
            <a:ext cx="429752" cy="0"/>
          </a:xfrm>
          <a:custGeom>
            <a:avLst/>
            <a:gdLst/>
            <a:ahLst/>
            <a:cxnLst/>
            <a:rect l="0" t="0" r="0" b="0"/>
            <a:pathLst>
              <a:path w="429752">
                <a:moveTo>
                  <a:pt x="0" y="0"/>
                </a:moveTo>
                <a:lnTo>
                  <a:pt x="429752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9" name="pl199"/>
          <p:cNvSpPr/>
          <p:nvPr/>
        </p:nvSpPr>
        <p:spPr>
          <a:xfrm>
            <a:off x="1914678" y="537635"/>
            <a:ext cx="0" cy="56411"/>
          </a:xfrm>
          <a:custGeom>
            <a:avLst/>
            <a:gdLst/>
            <a:ahLst/>
            <a:cxnLst/>
            <a:rect l="0" t="0" r="0" b="0"/>
            <a:pathLst>
              <a:path h="56411">
                <a:moveTo>
                  <a:pt x="0" y="56411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0" name="pl200"/>
          <p:cNvSpPr/>
          <p:nvPr/>
        </p:nvSpPr>
        <p:spPr>
          <a:xfrm>
            <a:off x="1484926" y="537635"/>
            <a:ext cx="429752" cy="0"/>
          </a:xfrm>
          <a:custGeom>
            <a:avLst/>
            <a:gdLst/>
            <a:ahLst/>
            <a:cxnLst/>
            <a:rect l="0" t="0" r="0" b="0"/>
            <a:pathLst>
              <a:path w="429752">
                <a:moveTo>
                  <a:pt x="429752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1" name="pl201"/>
          <p:cNvSpPr/>
          <p:nvPr/>
        </p:nvSpPr>
        <p:spPr>
          <a:xfrm>
            <a:off x="3096498" y="566620"/>
            <a:ext cx="0" cy="63453"/>
          </a:xfrm>
          <a:custGeom>
            <a:avLst/>
            <a:gdLst/>
            <a:ahLst/>
            <a:cxnLst/>
            <a:rect l="0" t="0" r="0" b="0"/>
            <a:pathLst>
              <a:path h="63453">
                <a:moveTo>
                  <a:pt x="0" y="63453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2" name="pl202"/>
          <p:cNvSpPr/>
          <p:nvPr/>
        </p:nvSpPr>
        <p:spPr>
          <a:xfrm>
            <a:off x="3096498" y="566620"/>
            <a:ext cx="376033" cy="0"/>
          </a:xfrm>
          <a:custGeom>
            <a:avLst/>
            <a:gdLst/>
            <a:ahLst/>
            <a:cxnLst/>
            <a:rect l="0" t="0" r="0" b="0"/>
            <a:pathLst>
              <a:path w="376033">
                <a:moveTo>
                  <a:pt x="0" y="0"/>
                </a:moveTo>
                <a:lnTo>
                  <a:pt x="376033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3" name="pl203"/>
          <p:cNvSpPr/>
          <p:nvPr/>
        </p:nvSpPr>
        <p:spPr>
          <a:xfrm>
            <a:off x="3848564" y="566620"/>
            <a:ext cx="0" cy="287451"/>
          </a:xfrm>
          <a:custGeom>
            <a:avLst/>
            <a:gdLst/>
            <a:ahLst/>
            <a:cxnLst/>
            <a:rect l="0" t="0" r="0" b="0"/>
            <a:pathLst>
              <a:path h="287451">
                <a:moveTo>
                  <a:pt x="0" y="287451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4" name="pl204"/>
          <p:cNvSpPr/>
          <p:nvPr/>
        </p:nvSpPr>
        <p:spPr>
          <a:xfrm>
            <a:off x="3472531" y="566620"/>
            <a:ext cx="376033" cy="0"/>
          </a:xfrm>
          <a:custGeom>
            <a:avLst/>
            <a:gdLst/>
            <a:ahLst/>
            <a:cxnLst/>
            <a:rect l="0" t="0" r="0" b="0"/>
            <a:pathLst>
              <a:path w="376033">
                <a:moveTo>
                  <a:pt x="376033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5" name="pl205"/>
          <p:cNvSpPr/>
          <p:nvPr/>
        </p:nvSpPr>
        <p:spPr>
          <a:xfrm>
            <a:off x="840297" y="686069"/>
            <a:ext cx="0" cy="41225"/>
          </a:xfrm>
          <a:custGeom>
            <a:avLst/>
            <a:gdLst/>
            <a:ahLst/>
            <a:cxnLst/>
            <a:rect l="0" t="0" r="0" b="0"/>
            <a:pathLst>
              <a:path h="41225">
                <a:moveTo>
                  <a:pt x="0" y="41225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6" name="pl206"/>
          <p:cNvSpPr/>
          <p:nvPr/>
        </p:nvSpPr>
        <p:spPr>
          <a:xfrm>
            <a:off x="840297" y="686069"/>
            <a:ext cx="214876" cy="0"/>
          </a:xfrm>
          <a:custGeom>
            <a:avLst/>
            <a:gdLst/>
            <a:ahLst/>
            <a:cxnLst/>
            <a:rect l="0" t="0" r="0" b="0"/>
            <a:pathLst>
              <a:path w="214876">
                <a:moveTo>
                  <a:pt x="0" y="0"/>
                </a:moveTo>
                <a:lnTo>
                  <a:pt x="214876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7" name="pl207"/>
          <p:cNvSpPr/>
          <p:nvPr/>
        </p:nvSpPr>
        <p:spPr>
          <a:xfrm>
            <a:off x="1270050" y="686069"/>
            <a:ext cx="0" cy="168002"/>
          </a:xfrm>
          <a:custGeom>
            <a:avLst/>
            <a:gdLst/>
            <a:ahLst/>
            <a:cxnLst/>
            <a:rect l="0" t="0" r="0" b="0"/>
            <a:pathLst>
              <a:path h="168002">
                <a:moveTo>
                  <a:pt x="0" y="168002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8" name="pl208"/>
          <p:cNvSpPr/>
          <p:nvPr/>
        </p:nvSpPr>
        <p:spPr>
          <a:xfrm>
            <a:off x="1055173" y="686069"/>
            <a:ext cx="214876" cy="0"/>
          </a:xfrm>
          <a:custGeom>
            <a:avLst/>
            <a:gdLst/>
            <a:ahLst/>
            <a:cxnLst/>
            <a:rect l="0" t="0" r="0" b="0"/>
            <a:pathLst>
              <a:path w="214876">
                <a:moveTo>
                  <a:pt x="214876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9" name="pl209"/>
          <p:cNvSpPr/>
          <p:nvPr/>
        </p:nvSpPr>
        <p:spPr>
          <a:xfrm>
            <a:off x="1699802" y="594047"/>
            <a:ext cx="0" cy="63756"/>
          </a:xfrm>
          <a:custGeom>
            <a:avLst/>
            <a:gdLst/>
            <a:ahLst/>
            <a:cxnLst/>
            <a:rect l="0" t="0" r="0" b="0"/>
            <a:pathLst>
              <a:path h="63756">
                <a:moveTo>
                  <a:pt x="0" y="6375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0" name="pl210"/>
          <p:cNvSpPr/>
          <p:nvPr/>
        </p:nvSpPr>
        <p:spPr>
          <a:xfrm>
            <a:off x="1699802" y="594047"/>
            <a:ext cx="214876" cy="0"/>
          </a:xfrm>
          <a:custGeom>
            <a:avLst/>
            <a:gdLst/>
            <a:ahLst/>
            <a:cxnLst/>
            <a:rect l="0" t="0" r="0" b="0"/>
            <a:pathLst>
              <a:path w="214876">
                <a:moveTo>
                  <a:pt x="0" y="0"/>
                </a:moveTo>
                <a:lnTo>
                  <a:pt x="214876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1" name="pl211"/>
          <p:cNvSpPr/>
          <p:nvPr/>
        </p:nvSpPr>
        <p:spPr>
          <a:xfrm>
            <a:off x="2129555" y="594047"/>
            <a:ext cx="0" cy="260024"/>
          </a:xfrm>
          <a:custGeom>
            <a:avLst/>
            <a:gdLst/>
            <a:ahLst/>
            <a:cxnLst/>
            <a:rect l="0" t="0" r="0" b="0"/>
            <a:pathLst>
              <a:path h="260024">
                <a:moveTo>
                  <a:pt x="0" y="26002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2" name="pl212"/>
          <p:cNvSpPr/>
          <p:nvPr/>
        </p:nvSpPr>
        <p:spPr>
          <a:xfrm>
            <a:off x="1914678" y="594047"/>
            <a:ext cx="214876" cy="0"/>
          </a:xfrm>
          <a:custGeom>
            <a:avLst/>
            <a:gdLst/>
            <a:ahLst/>
            <a:cxnLst/>
            <a:rect l="0" t="0" r="0" b="0"/>
            <a:pathLst>
              <a:path w="214876">
                <a:moveTo>
                  <a:pt x="214876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3" name="pl213"/>
          <p:cNvSpPr/>
          <p:nvPr/>
        </p:nvSpPr>
        <p:spPr>
          <a:xfrm>
            <a:off x="2774183" y="630074"/>
            <a:ext cx="0" cy="65841"/>
          </a:xfrm>
          <a:custGeom>
            <a:avLst/>
            <a:gdLst/>
            <a:ahLst/>
            <a:cxnLst/>
            <a:rect l="0" t="0" r="0" b="0"/>
            <a:pathLst>
              <a:path h="65841">
                <a:moveTo>
                  <a:pt x="0" y="65841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4" name="pl214"/>
          <p:cNvSpPr/>
          <p:nvPr/>
        </p:nvSpPr>
        <p:spPr>
          <a:xfrm>
            <a:off x="2774183" y="630074"/>
            <a:ext cx="322314" cy="0"/>
          </a:xfrm>
          <a:custGeom>
            <a:avLst/>
            <a:gdLst/>
            <a:ahLst/>
            <a:cxnLst/>
            <a:rect l="0" t="0" r="0" b="0"/>
            <a:pathLst>
              <a:path w="322314">
                <a:moveTo>
                  <a:pt x="0" y="0"/>
                </a:moveTo>
                <a:lnTo>
                  <a:pt x="322314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5" name="pl215"/>
          <p:cNvSpPr/>
          <p:nvPr/>
        </p:nvSpPr>
        <p:spPr>
          <a:xfrm>
            <a:off x="3418812" y="630074"/>
            <a:ext cx="0" cy="70717"/>
          </a:xfrm>
          <a:custGeom>
            <a:avLst/>
            <a:gdLst/>
            <a:ahLst/>
            <a:cxnLst/>
            <a:rect l="0" t="0" r="0" b="0"/>
            <a:pathLst>
              <a:path h="70717">
                <a:moveTo>
                  <a:pt x="0" y="70717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6" name="pl216"/>
          <p:cNvSpPr/>
          <p:nvPr/>
        </p:nvSpPr>
        <p:spPr>
          <a:xfrm>
            <a:off x="3096498" y="630074"/>
            <a:ext cx="322314" cy="0"/>
          </a:xfrm>
          <a:custGeom>
            <a:avLst/>
            <a:gdLst/>
            <a:ahLst/>
            <a:cxnLst/>
            <a:rect l="0" t="0" r="0" b="0"/>
            <a:pathLst>
              <a:path w="322314">
                <a:moveTo>
                  <a:pt x="322314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7" name="pl217"/>
          <p:cNvSpPr/>
          <p:nvPr/>
        </p:nvSpPr>
        <p:spPr>
          <a:xfrm>
            <a:off x="697046" y="727294"/>
            <a:ext cx="0" cy="126777"/>
          </a:xfrm>
          <a:custGeom>
            <a:avLst/>
            <a:gdLst/>
            <a:ahLst/>
            <a:cxnLst/>
            <a:rect l="0" t="0" r="0" b="0"/>
            <a:pathLst>
              <a:path h="126777">
                <a:moveTo>
                  <a:pt x="0" y="126777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8" name="pl218"/>
          <p:cNvSpPr/>
          <p:nvPr/>
        </p:nvSpPr>
        <p:spPr>
          <a:xfrm>
            <a:off x="697046" y="727294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0" y="0"/>
                </a:moveTo>
                <a:lnTo>
                  <a:pt x="14325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9" name="pl219"/>
          <p:cNvSpPr/>
          <p:nvPr/>
        </p:nvSpPr>
        <p:spPr>
          <a:xfrm>
            <a:off x="983548" y="727294"/>
            <a:ext cx="0" cy="126777"/>
          </a:xfrm>
          <a:custGeom>
            <a:avLst/>
            <a:gdLst/>
            <a:ahLst/>
            <a:cxnLst/>
            <a:rect l="0" t="0" r="0" b="0"/>
            <a:pathLst>
              <a:path h="126777">
                <a:moveTo>
                  <a:pt x="0" y="126777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0" name="pl220"/>
          <p:cNvSpPr/>
          <p:nvPr/>
        </p:nvSpPr>
        <p:spPr>
          <a:xfrm>
            <a:off x="840297" y="727294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14325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1" name="pl221"/>
          <p:cNvSpPr/>
          <p:nvPr/>
        </p:nvSpPr>
        <p:spPr>
          <a:xfrm>
            <a:off x="1556551" y="657803"/>
            <a:ext cx="0" cy="196268"/>
          </a:xfrm>
          <a:custGeom>
            <a:avLst/>
            <a:gdLst/>
            <a:ahLst/>
            <a:cxnLst/>
            <a:rect l="0" t="0" r="0" b="0"/>
            <a:pathLst>
              <a:path h="196268">
                <a:moveTo>
                  <a:pt x="0" y="196268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2" name="pl222"/>
          <p:cNvSpPr/>
          <p:nvPr/>
        </p:nvSpPr>
        <p:spPr>
          <a:xfrm>
            <a:off x="1556551" y="657803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0" y="0"/>
                </a:moveTo>
                <a:lnTo>
                  <a:pt x="14325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3" name="pl223"/>
          <p:cNvSpPr/>
          <p:nvPr/>
        </p:nvSpPr>
        <p:spPr>
          <a:xfrm>
            <a:off x="1843053" y="657803"/>
            <a:ext cx="0" cy="196268"/>
          </a:xfrm>
          <a:custGeom>
            <a:avLst/>
            <a:gdLst/>
            <a:ahLst/>
            <a:cxnLst/>
            <a:rect l="0" t="0" r="0" b="0"/>
            <a:pathLst>
              <a:path h="196268">
                <a:moveTo>
                  <a:pt x="0" y="196268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4" name="pl224"/>
          <p:cNvSpPr/>
          <p:nvPr/>
        </p:nvSpPr>
        <p:spPr>
          <a:xfrm>
            <a:off x="1699802" y="657803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14325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5" name="pl225"/>
          <p:cNvSpPr/>
          <p:nvPr/>
        </p:nvSpPr>
        <p:spPr>
          <a:xfrm>
            <a:off x="2559307" y="695915"/>
            <a:ext cx="0" cy="28006"/>
          </a:xfrm>
          <a:custGeom>
            <a:avLst/>
            <a:gdLst/>
            <a:ahLst/>
            <a:cxnLst/>
            <a:rect l="0" t="0" r="0" b="0"/>
            <a:pathLst>
              <a:path h="28006">
                <a:moveTo>
                  <a:pt x="0" y="2800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6" name="pl226"/>
          <p:cNvSpPr/>
          <p:nvPr/>
        </p:nvSpPr>
        <p:spPr>
          <a:xfrm>
            <a:off x="2559307" y="695915"/>
            <a:ext cx="214876" cy="0"/>
          </a:xfrm>
          <a:custGeom>
            <a:avLst/>
            <a:gdLst/>
            <a:ahLst/>
            <a:cxnLst/>
            <a:rect l="0" t="0" r="0" b="0"/>
            <a:pathLst>
              <a:path w="214876">
                <a:moveTo>
                  <a:pt x="0" y="0"/>
                </a:moveTo>
                <a:lnTo>
                  <a:pt x="214876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7" name="pl227"/>
          <p:cNvSpPr/>
          <p:nvPr/>
        </p:nvSpPr>
        <p:spPr>
          <a:xfrm>
            <a:off x="2989060" y="695915"/>
            <a:ext cx="0" cy="158156"/>
          </a:xfrm>
          <a:custGeom>
            <a:avLst/>
            <a:gdLst/>
            <a:ahLst/>
            <a:cxnLst/>
            <a:rect l="0" t="0" r="0" b="0"/>
            <a:pathLst>
              <a:path h="158156">
                <a:moveTo>
                  <a:pt x="0" y="15815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8" name="pl228"/>
          <p:cNvSpPr/>
          <p:nvPr/>
        </p:nvSpPr>
        <p:spPr>
          <a:xfrm>
            <a:off x="2774183" y="695915"/>
            <a:ext cx="214876" cy="0"/>
          </a:xfrm>
          <a:custGeom>
            <a:avLst/>
            <a:gdLst/>
            <a:ahLst/>
            <a:cxnLst/>
            <a:rect l="0" t="0" r="0" b="0"/>
            <a:pathLst>
              <a:path w="214876">
                <a:moveTo>
                  <a:pt x="214876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9" name="pl229"/>
          <p:cNvSpPr/>
          <p:nvPr/>
        </p:nvSpPr>
        <p:spPr>
          <a:xfrm>
            <a:off x="3275561" y="700792"/>
            <a:ext cx="0" cy="153279"/>
          </a:xfrm>
          <a:custGeom>
            <a:avLst/>
            <a:gdLst/>
            <a:ahLst/>
            <a:cxnLst/>
            <a:rect l="0" t="0" r="0" b="0"/>
            <a:pathLst>
              <a:path h="153279">
                <a:moveTo>
                  <a:pt x="0" y="153279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0" name="pl230"/>
          <p:cNvSpPr/>
          <p:nvPr/>
        </p:nvSpPr>
        <p:spPr>
          <a:xfrm>
            <a:off x="3275561" y="700792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0" y="0"/>
                </a:moveTo>
                <a:lnTo>
                  <a:pt x="14325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1" name="pl231"/>
          <p:cNvSpPr/>
          <p:nvPr/>
        </p:nvSpPr>
        <p:spPr>
          <a:xfrm>
            <a:off x="3562063" y="700792"/>
            <a:ext cx="0" cy="153279"/>
          </a:xfrm>
          <a:custGeom>
            <a:avLst/>
            <a:gdLst/>
            <a:ahLst/>
            <a:cxnLst/>
            <a:rect l="0" t="0" r="0" b="0"/>
            <a:pathLst>
              <a:path h="153279">
                <a:moveTo>
                  <a:pt x="0" y="153279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2" name="pl232"/>
          <p:cNvSpPr/>
          <p:nvPr/>
        </p:nvSpPr>
        <p:spPr>
          <a:xfrm>
            <a:off x="3418812" y="700792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14325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3" name="pl233"/>
          <p:cNvSpPr/>
          <p:nvPr/>
        </p:nvSpPr>
        <p:spPr>
          <a:xfrm>
            <a:off x="2416056" y="723922"/>
            <a:ext cx="0" cy="130150"/>
          </a:xfrm>
          <a:custGeom>
            <a:avLst/>
            <a:gdLst/>
            <a:ahLst/>
            <a:cxnLst/>
            <a:rect l="0" t="0" r="0" b="0"/>
            <a:pathLst>
              <a:path h="130150">
                <a:moveTo>
                  <a:pt x="0" y="13015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4" name="pl234"/>
          <p:cNvSpPr/>
          <p:nvPr/>
        </p:nvSpPr>
        <p:spPr>
          <a:xfrm>
            <a:off x="2416056" y="723922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0" y="0"/>
                </a:moveTo>
                <a:lnTo>
                  <a:pt x="14325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5" name="pl235"/>
          <p:cNvSpPr/>
          <p:nvPr/>
        </p:nvSpPr>
        <p:spPr>
          <a:xfrm>
            <a:off x="2702558" y="723922"/>
            <a:ext cx="0" cy="130150"/>
          </a:xfrm>
          <a:custGeom>
            <a:avLst/>
            <a:gdLst/>
            <a:ahLst/>
            <a:cxnLst/>
            <a:rect l="0" t="0" r="0" b="0"/>
            <a:pathLst>
              <a:path h="130150">
                <a:moveTo>
                  <a:pt x="0" y="13015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6" name="pl236"/>
          <p:cNvSpPr/>
          <p:nvPr/>
        </p:nvSpPr>
        <p:spPr>
          <a:xfrm>
            <a:off x="2559307" y="723922"/>
            <a:ext cx="143250" cy="0"/>
          </a:xfrm>
          <a:custGeom>
            <a:avLst/>
            <a:gdLst/>
            <a:ahLst/>
            <a:cxnLst/>
            <a:rect l="0" t="0" r="0" b="0"/>
            <a:pathLst>
              <a:path w="143250">
                <a:moveTo>
                  <a:pt x="14325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1" name="rc261"/>
          <p:cNvSpPr/>
          <p:nvPr/>
        </p:nvSpPr>
        <p:spPr>
          <a:xfrm>
            <a:off x="553796" y="872072"/>
            <a:ext cx="286501" cy="1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2" name="rc262"/>
          <p:cNvSpPr/>
          <p:nvPr/>
        </p:nvSpPr>
        <p:spPr>
          <a:xfrm>
            <a:off x="840297" y="872072"/>
            <a:ext cx="286501" cy="1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3" name="rc263"/>
          <p:cNvSpPr/>
          <p:nvPr/>
        </p:nvSpPr>
        <p:spPr>
          <a:xfrm>
            <a:off x="1126799" y="872072"/>
            <a:ext cx="286501" cy="1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4" name="rc264"/>
          <p:cNvSpPr/>
          <p:nvPr/>
        </p:nvSpPr>
        <p:spPr>
          <a:xfrm>
            <a:off x="1413300" y="872072"/>
            <a:ext cx="286501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5" name="rc265"/>
          <p:cNvSpPr/>
          <p:nvPr/>
        </p:nvSpPr>
        <p:spPr>
          <a:xfrm>
            <a:off x="1699802" y="872072"/>
            <a:ext cx="286501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6" name="rc266"/>
          <p:cNvSpPr/>
          <p:nvPr/>
        </p:nvSpPr>
        <p:spPr>
          <a:xfrm>
            <a:off x="1986304" y="872072"/>
            <a:ext cx="286501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7" name="rc267"/>
          <p:cNvSpPr/>
          <p:nvPr/>
        </p:nvSpPr>
        <p:spPr>
          <a:xfrm>
            <a:off x="2272805" y="872072"/>
            <a:ext cx="286501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8" name="rc268"/>
          <p:cNvSpPr/>
          <p:nvPr/>
        </p:nvSpPr>
        <p:spPr>
          <a:xfrm>
            <a:off x="2559307" y="872072"/>
            <a:ext cx="286501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69" name="rc269"/>
          <p:cNvSpPr/>
          <p:nvPr/>
        </p:nvSpPr>
        <p:spPr>
          <a:xfrm>
            <a:off x="2845809" y="872072"/>
            <a:ext cx="286501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/>
          </a:p>
        </p:txBody>
      </p:sp>
      <p:sp>
        <p:nvSpPr>
          <p:cNvPr id="270" name="rc270"/>
          <p:cNvSpPr/>
          <p:nvPr/>
        </p:nvSpPr>
        <p:spPr>
          <a:xfrm>
            <a:off x="3132310" y="872072"/>
            <a:ext cx="286501" cy="18000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endParaRPr dirty="0"/>
          </a:p>
        </p:txBody>
      </p:sp>
      <p:sp>
        <p:nvSpPr>
          <p:cNvPr id="271" name="rc271"/>
          <p:cNvSpPr/>
          <p:nvPr/>
        </p:nvSpPr>
        <p:spPr>
          <a:xfrm>
            <a:off x="3418812" y="872072"/>
            <a:ext cx="286501" cy="18000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endParaRPr/>
          </a:p>
        </p:txBody>
      </p:sp>
      <p:sp>
        <p:nvSpPr>
          <p:cNvPr id="272" name="rc272"/>
          <p:cNvSpPr/>
          <p:nvPr/>
        </p:nvSpPr>
        <p:spPr>
          <a:xfrm>
            <a:off x="3705314" y="872072"/>
            <a:ext cx="286501" cy="18000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endParaRPr/>
          </a:p>
        </p:txBody>
      </p:sp>
      <p:sp>
        <p:nvSpPr>
          <p:cNvPr id="273" name="tx273"/>
          <p:cNvSpPr/>
          <p:nvPr/>
        </p:nvSpPr>
        <p:spPr>
          <a:xfrm>
            <a:off x="3341983" y="904600"/>
            <a:ext cx="340444" cy="1387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DejaVu Sans"/>
                <a:cs typeface="DejaVu Sans"/>
              </a:rPr>
              <a:t>fibrosis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995969D-9809-E945-A596-0FFE6A8A8A4D}"/>
              </a:ext>
            </a:extLst>
          </p:cNvPr>
          <p:cNvGrpSpPr/>
          <p:nvPr/>
        </p:nvGrpSpPr>
        <p:grpSpPr>
          <a:xfrm>
            <a:off x="4174927" y="4804871"/>
            <a:ext cx="399541" cy="947245"/>
            <a:chOff x="5076056" y="1204899"/>
            <a:chExt cx="399541" cy="947245"/>
          </a:xfrm>
        </p:grpSpPr>
        <p:sp>
          <p:nvSpPr>
            <p:cNvPr id="274" name="tx274"/>
            <p:cNvSpPr/>
            <p:nvPr/>
          </p:nvSpPr>
          <p:spPr>
            <a:xfrm>
              <a:off x="5076056" y="1204899"/>
              <a:ext cx="399541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5256056" y="2056088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5256056" y="1819758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256056" y="1583429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256056" y="1350571"/>
              <a:ext cx="80801" cy="92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5076056" y="1371558"/>
              <a:ext cx="144000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5076056" y="1396863"/>
              <a:ext cx="144000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5076056" y="1395174"/>
              <a:ext cx="144000" cy="25305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5076056" y="1402483"/>
              <a:ext cx="144000" cy="25305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5076056" y="1418791"/>
              <a:ext cx="144000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5076056" y="1417102"/>
              <a:ext cx="144000" cy="25305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5076056" y="1424411"/>
              <a:ext cx="144000" cy="25305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5076056" y="1440718"/>
              <a:ext cx="144000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5076056" y="1439029"/>
              <a:ext cx="144000" cy="25305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5076056" y="1446338"/>
              <a:ext cx="144000" cy="25305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5076056" y="1462646"/>
              <a:ext cx="144000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5076056" y="1460957"/>
              <a:ext cx="144000" cy="25305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5076056" y="1468266"/>
              <a:ext cx="144000" cy="25305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5076056" y="1484573"/>
              <a:ext cx="144000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5076056" y="1482884"/>
              <a:ext cx="144000" cy="25305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5076056" y="1490193"/>
              <a:ext cx="144000" cy="25305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5076056" y="1506501"/>
              <a:ext cx="144000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5076056" y="1504812"/>
              <a:ext cx="144000" cy="25305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5076056" y="1512121"/>
              <a:ext cx="144000" cy="25305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5076056" y="1528428"/>
              <a:ext cx="144000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5076056" y="1526739"/>
              <a:ext cx="144000" cy="25305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5076056" y="1534049"/>
              <a:ext cx="144000" cy="25305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5076056" y="1550356"/>
              <a:ext cx="144000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5076056" y="1548667"/>
              <a:ext cx="144000" cy="25305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5076056" y="1555976"/>
              <a:ext cx="144000" cy="25305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5076056" y="1572283"/>
              <a:ext cx="144000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5076056" y="1570594"/>
              <a:ext cx="144000" cy="25305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5076056" y="1577904"/>
              <a:ext cx="144000" cy="25305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5076056" y="1594211"/>
              <a:ext cx="144000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5076056" y="1592522"/>
              <a:ext cx="144000" cy="25305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5076056" y="1599831"/>
              <a:ext cx="144000" cy="25305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5076056" y="1616138"/>
              <a:ext cx="144000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5076056" y="1614449"/>
              <a:ext cx="144000" cy="25305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5076056" y="1621759"/>
              <a:ext cx="144000" cy="25305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5076056" y="1638066"/>
              <a:ext cx="144000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5076056" y="1636377"/>
              <a:ext cx="144000" cy="25305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5076056" y="1643686"/>
              <a:ext cx="144000" cy="25305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5076056" y="1659993"/>
              <a:ext cx="144000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5076056" y="1658304"/>
              <a:ext cx="144000" cy="25305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5076056" y="1665614"/>
              <a:ext cx="144000" cy="25305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76056" y="1681921"/>
              <a:ext cx="144000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76056" y="1680232"/>
              <a:ext cx="144000" cy="25305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76056" y="1687541"/>
              <a:ext cx="144000" cy="25305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76056" y="1703848"/>
              <a:ext cx="144000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76056" y="1702159"/>
              <a:ext cx="144000" cy="25305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76056" y="1709469"/>
              <a:ext cx="144000" cy="25305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76056" y="1725776"/>
              <a:ext cx="144000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76056" y="1724087"/>
              <a:ext cx="144000" cy="25305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76056" y="1731396"/>
              <a:ext cx="144000" cy="25305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076056" y="1747703"/>
              <a:ext cx="144000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076056" y="1746015"/>
              <a:ext cx="144000" cy="25305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076056" y="1753324"/>
              <a:ext cx="144000" cy="25305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076056" y="1769631"/>
              <a:ext cx="144000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076056" y="1767942"/>
              <a:ext cx="144000" cy="25305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076056" y="1775251"/>
              <a:ext cx="144000" cy="25305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076056" y="1791558"/>
              <a:ext cx="144000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076056" y="1789870"/>
              <a:ext cx="144000" cy="25305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076056" y="1797179"/>
              <a:ext cx="144000" cy="25305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076056" y="1813486"/>
              <a:ext cx="144000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076056" y="1811797"/>
              <a:ext cx="144000" cy="25305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076056" y="1819106"/>
              <a:ext cx="144000" cy="25305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076056" y="1835413"/>
              <a:ext cx="144000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076056" y="1833725"/>
              <a:ext cx="144000" cy="25305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076056" y="1841034"/>
              <a:ext cx="144000" cy="25305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076056" y="1857341"/>
              <a:ext cx="144000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076056" y="1855652"/>
              <a:ext cx="144000" cy="2530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076056" y="1862961"/>
              <a:ext cx="144000" cy="25305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076056" y="1879268"/>
              <a:ext cx="144000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076056" y="1877580"/>
              <a:ext cx="144000" cy="25305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076056" y="1884889"/>
              <a:ext cx="144000" cy="25305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5076056" y="1901196"/>
              <a:ext cx="144000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5076056" y="1899507"/>
              <a:ext cx="144000" cy="25305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5076056" y="1906816"/>
              <a:ext cx="144000" cy="25305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5076056" y="1923123"/>
              <a:ext cx="144000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5076056" y="1921435"/>
              <a:ext cx="144000" cy="25305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5076056" y="1928744"/>
              <a:ext cx="144000" cy="25305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5076056" y="1945051"/>
              <a:ext cx="144000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5076056" y="1943362"/>
              <a:ext cx="144000" cy="25305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5076056" y="1950671"/>
              <a:ext cx="144000" cy="25305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5076056" y="1966979"/>
              <a:ext cx="144000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5076056" y="1965290"/>
              <a:ext cx="144000" cy="25305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5076056" y="1972599"/>
              <a:ext cx="144000" cy="25305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5076056" y="1988906"/>
              <a:ext cx="144000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5076056" y="1987217"/>
              <a:ext cx="144000" cy="25305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5076056" y="1994526"/>
              <a:ext cx="144000" cy="25305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5076056" y="2010834"/>
              <a:ext cx="144000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5076056" y="2009145"/>
              <a:ext cx="144000" cy="25305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5076056" y="2016454"/>
              <a:ext cx="144000" cy="25305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5076056" y="2032761"/>
              <a:ext cx="144000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76056" y="2031072"/>
              <a:ext cx="144000" cy="25305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076056" y="2038381"/>
              <a:ext cx="144000" cy="25305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076056" y="2054689"/>
              <a:ext cx="144000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5076056" y="2053000"/>
              <a:ext cx="144000" cy="25305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5076056" y="2060309"/>
              <a:ext cx="144000" cy="25305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5076056" y="2076616"/>
              <a:ext cx="144000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5076056" y="2074927"/>
              <a:ext cx="144000" cy="25305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5076056" y="2082236"/>
              <a:ext cx="144000" cy="25305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5076056" y="2098544"/>
              <a:ext cx="144000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5076056" y="2105853"/>
              <a:ext cx="144000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5076056" y="210585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76056" y="186952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076056" y="163319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076056" y="139686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5191256" y="210585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5191256" y="186952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5191256" y="163319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5191256" y="1396863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9B1F109C-F421-7F4A-B61B-C3DF71DE414F}"/>
              </a:ext>
            </a:extLst>
          </p:cNvPr>
          <p:cNvGrpSpPr/>
          <p:nvPr/>
        </p:nvGrpSpPr>
        <p:grpSpPr>
          <a:xfrm>
            <a:off x="4139952" y="1052736"/>
            <a:ext cx="1144654" cy="763184"/>
            <a:chOff x="5518515" y="1184373"/>
            <a:chExt cx="1144654" cy="763184"/>
          </a:xfrm>
        </p:grpSpPr>
        <p:sp>
          <p:nvSpPr>
            <p:cNvPr id="386" name="tx386"/>
            <p:cNvSpPr/>
            <p:nvPr/>
          </p:nvSpPr>
          <p:spPr>
            <a:xfrm>
              <a:off x="5518515" y="1184373"/>
              <a:ext cx="320538" cy="1165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5698515" y="1363408"/>
              <a:ext cx="964654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</a:t>
              </a:r>
              <a:r>
                <a:rPr lang="en-US" sz="1000" dirty="0" err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_fibrosis</a:t>
              </a:r>
              <a:endParaRPr sz="1000" dirty="0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388" name="tx388"/>
            <p:cNvSpPr/>
            <p:nvPr/>
          </p:nvSpPr>
          <p:spPr>
            <a:xfrm>
              <a:off x="5698515" y="1507408"/>
              <a:ext cx="953740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human_normal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698515" y="1651408"/>
              <a:ext cx="947849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698515" y="1795408"/>
              <a:ext cx="936935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mouse_normal</a:t>
              </a:r>
              <a:endParaRPr sz="1000" dirty="0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391" name="rc391"/>
            <p:cNvSpPr/>
            <p:nvPr/>
          </p:nvSpPr>
          <p:spPr>
            <a:xfrm>
              <a:off x="5518515" y="1371558"/>
              <a:ext cx="143999" cy="143999"/>
            </a:xfrm>
            <a:prstGeom prst="rect">
              <a:avLst/>
            </a:prstGeom>
            <a:solidFill>
              <a:srgbClr val="C00000"/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rc392"/>
            <p:cNvSpPr/>
            <p:nvPr/>
          </p:nvSpPr>
          <p:spPr>
            <a:xfrm>
              <a:off x="5518515" y="1515558"/>
              <a:ext cx="143999" cy="14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5518515" y="1659558"/>
              <a:ext cx="143999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rc394"/>
            <p:cNvSpPr/>
            <p:nvPr/>
          </p:nvSpPr>
          <p:spPr>
            <a:xfrm>
              <a:off x="5518515" y="1803558"/>
              <a:ext cx="143999" cy="143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395" name="tx273">
            <a:extLst>
              <a:ext uri="{FF2B5EF4-FFF2-40B4-BE49-F238E27FC236}">
                <a16:creationId xmlns:a16="http://schemas.microsoft.com/office/drawing/2014/main" id="{8EE4AFB7-8C96-B749-9D88-E66DD496FBD8}"/>
              </a:ext>
            </a:extLst>
          </p:cNvPr>
          <p:cNvSpPr/>
          <p:nvPr/>
        </p:nvSpPr>
        <p:spPr>
          <a:xfrm>
            <a:off x="2559306" y="904600"/>
            <a:ext cx="340444" cy="1387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DejaVu Sans"/>
                <a:cs typeface="DejaVu Sans"/>
              </a:rPr>
              <a:t>fibrosis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</p:txBody>
      </p:sp>
      <p:sp>
        <p:nvSpPr>
          <p:cNvPr id="396" name="tx273">
            <a:extLst>
              <a:ext uri="{FF2B5EF4-FFF2-40B4-BE49-F238E27FC236}">
                <a16:creationId xmlns:a16="http://schemas.microsoft.com/office/drawing/2014/main" id="{6028BACD-676B-0F4D-8F73-A0173D34371F}"/>
              </a:ext>
            </a:extLst>
          </p:cNvPr>
          <p:cNvSpPr/>
          <p:nvPr/>
        </p:nvSpPr>
        <p:spPr>
          <a:xfrm>
            <a:off x="1699801" y="904600"/>
            <a:ext cx="340444" cy="1387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DejaVu Sans"/>
                <a:cs typeface="DejaVu Sans"/>
              </a:rPr>
              <a:t>control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</p:txBody>
      </p:sp>
      <p:sp>
        <p:nvSpPr>
          <p:cNvPr id="397" name="tx273">
            <a:extLst>
              <a:ext uri="{FF2B5EF4-FFF2-40B4-BE49-F238E27FC236}">
                <a16:creationId xmlns:a16="http://schemas.microsoft.com/office/drawing/2014/main" id="{DAC1ABD4-E7C2-DF42-9040-7F4D37B5F1F7}"/>
              </a:ext>
            </a:extLst>
          </p:cNvPr>
          <p:cNvSpPr/>
          <p:nvPr/>
        </p:nvSpPr>
        <p:spPr>
          <a:xfrm>
            <a:off x="840297" y="904600"/>
            <a:ext cx="340444" cy="1387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DejaVu Sans"/>
                <a:cs typeface="DejaVu Sans"/>
              </a:rPr>
              <a:t>control</a:t>
            </a:r>
            <a:endParaRPr sz="1200" dirty="0">
              <a:solidFill>
                <a:schemeClr val="bg1"/>
              </a:solidFill>
              <a:latin typeface="DejaVu Sans"/>
              <a:cs typeface="DejaVu Sans"/>
            </a:endParaRPr>
          </a:p>
        </p:txBody>
      </p:sp>
      <p:pic>
        <p:nvPicPr>
          <p:cNvPr id="402" name="Picture 401">
            <a:extLst>
              <a:ext uri="{FF2B5EF4-FFF2-40B4-BE49-F238E27FC236}">
                <a16:creationId xmlns:a16="http://schemas.microsoft.com/office/drawing/2014/main" id="{5C8D588C-9E6D-5B40-B063-34817179D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23876" r="14924" b="61445"/>
          <a:stretch/>
        </p:blipFill>
        <p:spPr>
          <a:xfrm>
            <a:off x="4564818" y="2400909"/>
            <a:ext cx="4294554" cy="1075931"/>
          </a:xfrm>
          <a:prstGeom prst="rect">
            <a:avLst/>
          </a:prstGeom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5F9ABB61-D00A-3F42-929F-6A0E024332F5}"/>
              </a:ext>
            </a:extLst>
          </p:cNvPr>
          <p:cNvSpPr txBox="1"/>
          <p:nvPr/>
        </p:nvSpPr>
        <p:spPr>
          <a:xfrm>
            <a:off x="106206" y="44795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131A03F1-616A-0042-9D46-D9C743301EFE}"/>
              </a:ext>
            </a:extLst>
          </p:cNvPr>
          <p:cNvSpPr txBox="1"/>
          <p:nvPr/>
        </p:nvSpPr>
        <p:spPr>
          <a:xfrm>
            <a:off x="4259569" y="208339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1600" y="18864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61989" y="1577989"/>
              <a:ext cx="286501" cy="398128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361989" y="1976117"/>
              <a:ext cx="286501" cy="398128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361989" y="2374245"/>
              <a:ext cx="286501" cy="398128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361989" y="2772373"/>
              <a:ext cx="286501" cy="398128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361989" y="3170501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361989" y="3568630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361989" y="3966758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361989" y="4364886"/>
              <a:ext cx="286501" cy="398128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361989" y="4763014"/>
              <a:ext cx="286501" cy="398128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361989" y="5161143"/>
              <a:ext cx="286501" cy="398128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361989" y="5559271"/>
              <a:ext cx="286501" cy="398128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361989" y="5957399"/>
              <a:ext cx="286501" cy="398128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48490" y="1577989"/>
              <a:ext cx="286501" cy="398128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48490" y="1976117"/>
              <a:ext cx="286501" cy="398128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648490" y="2374245"/>
              <a:ext cx="286501" cy="398128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648490" y="2772373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648490" y="3170501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648490" y="3568630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648490" y="3966758"/>
              <a:ext cx="286501" cy="398128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648490" y="4364886"/>
              <a:ext cx="286501" cy="398128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648490" y="4763014"/>
              <a:ext cx="286501" cy="398128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648490" y="5161143"/>
              <a:ext cx="286501" cy="398128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648490" y="5559271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648490" y="5957399"/>
              <a:ext cx="286501" cy="398128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934992" y="1577989"/>
              <a:ext cx="286501" cy="398128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934992" y="1976117"/>
              <a:ext cx="286501" cy="398128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934992" y="2374245"/>
              <a:ext cx="286501" cy="398128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934992" y="2772373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934992" y="3170501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934992" y="3568630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934992" y="3966758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934992" y="4364886"/>
              <a:ext cx="286501" cy="398128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934992" y="4763014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934992" y="5161143"/>
              <a:ext cx="286501" cy="398128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934992" y="5559271"/>
              <a:ext cx="286501" cy="398128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934992" y="5957399"/>
              <a:ext cx="286501" cy="398128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221493" y="1577989"/>
              <a:ext cx="286501" cy="398128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221493" y="1976117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221493" y="2374245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221493" y="2772373"/>
              <a:ext cx="286501" cy="398128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221493" y="3170501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221493" y="3568630"/>
              <a:ext cx="286501" cy="398128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221493" y="3966758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221493" y="4364886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221493" y="4763014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221493" y="5161143"/>
              <a:ext cx="286501" cy="398128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221493" y="5559271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221493" y="5957399"/>
              <a:ext cx="286501" cy="3981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507995" y="1577989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507995" y="1976117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507995" y="2374245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507995" y="2772373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507995" y="3170501"/>
              <a:ext cx="286501" cy="398128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507995" y="3568630"/>
              <a:ext cx="286501" cy="398128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507995" y="3966758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2507995" y="4364886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2507995" y="4763014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2507995" y="5161143"/>
              <a:ext cx="286501" cy="398128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507995" y="5559271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507995" y="5957399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794497" y="1577989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794497" y="1976117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794497" y="2374245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794497" y="2772373"/>
              <a:ext cx="286501" cy="398128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794497" y="3170501"/>
              <a:ext cx="286501" cy="398128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794497" y="3568630"/>
              <a:ext cx="286501" cy="398128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2794497" y="3966758"/>
              <a:ext cx="286501" cy="398128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2794497" y="4364886"/>
              <a:ext cx="286501" cy="398128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2794497" y="4763014"/>
              <a:ext cx="286501" cy="398128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2794497" y="5161143"/>
              <a:ext cx="286501" cy="398128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2794497" y="5559271"/>
              <a:ext cx="286501" cy="398128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2794497" y="5957399"/>
              <a:ext cx="286501" cy="398128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3080998" y="1577989"/>
              <a:ext cx="286501" cy="398128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3080998" y="1976117"/>
              <a:ext cx="286501" cy="398128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3080998" y="2374245"/>
              <a:ext cx="286501" cy="398128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3080998" y="2772373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3080998" y="3170501"/>
              <a:ext cx="286501" cy="398128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3080998" y="3568630"/>
              <a:ext cx="286501" cy="398128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3080998" y="3966758"/>
              <a:ext cx="286501" cy="398128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3080998" y="4364886"/>
              <a:ext cx="286501" cy="398128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3080998" y="4763014"/>
              <a:ext cx="286501" cy="398128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3080998" y="5161143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3080998" y="5559271"/>
              <a:ext cx="286501" cy="398128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3080998" y="5957399"/>
              <a:ext cx="286501" cy="398128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3367500" y="1577989"/>
              <a:ext cx="286501" cy="398128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3367500" y="1976117"/>
              <a:ext cx="286501" cy="398128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3367500" y="2374245"/>
              <a:ext cx="286501" cy="398128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3367500" y="2772373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3367500" y="3170501"/>
              <a:ext cx="286501" cy="398128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3367500" y="3568630"/>
              <a:ext cx="286501" cy="398128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3367500" y="3966758"/>
              <a:ext cx="286501" cy="398128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3367500" y="4364886"/>
              <a:ext cx="286501" cy="398128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3367500" y="4763014"/>
              <a:ext cx="286501" cy="398128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3367500" y="5161143"/>
              <a:ext cx="286501" cy="398128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3367500" y="5559271"/>
              <a:ext cx="286501" cy="398128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3367500" y="5957399"/>
              <a:ext cx="286501" cy="398128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3654002" y="1577989"/>
              <a:ext cx="286501" cy="398128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3654002" y="1976117"/>
              <a:ext cx="286501" cy="398128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3654002" y="2374245"/>
              <a:ext cx="286501" cy="398128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3654002" y="2772373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3654002" y="3170501"/>
              <a:ext cx="286501" cy="398128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3654002" y="3568630"/>
              <a:ext cx="286501" cy="398128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3654002" y="3966758"/>
              <a:ext cx="286501" cy="398128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3654002" y="4364886"/>
              <a:ext cx="286501" cy="398128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3654002" y="4763014"/>
              <a:ext cx="286501" cy="398128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3654002" y="5161143"/>
              <a:ext cx="286501" cy="398128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3654002" y="5559271"/>
              <a:ext cx="286501" cy="398128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3654002" y="5957399"/>
              <a:ext cx="286501" cy="398128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3940503" y="1577989"/>
              <a:ext cx="286501" cy="398128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3940503" y="1976117"/>
              <a:ext cx="286501" cy="398128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3940503" y="2374245"/>
              <a:ext cx="286501" cy="398128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3940503" y="2772373"/>
              <a:ext cx="286501" cy="398128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3940503" y="3170501"/>
              <a:ext cx="286501" cy="398128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3940503" y="3568630"/>
              <a:ext cx="286501" cy="398128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3940503" y="3966758"/>
              <a:ext cx="286501" cy="398128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3940503" y="4364886"/>
              <a:ext cx="286501" cy="398128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3940503" y="4763014"/>
              <a:ext cx="286501" cy="398128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3940503" y="5161143"/>
              <a:ext cx="286501" cy="39812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3940503" y="5559271"/>
              <a:ext cx="286501" cy="398128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3940503" y="5957399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4227005" y="1577989"/>
              <a:ext cx="286501" cy="398128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4227005" y="1976117"/>
              <a:ext cx="286501" cy="39812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4227005" y="2374245"/>
              <a:ext cx="286501" cy="398128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4227005" y="2772373"/>
              <a:ext cx="286501" cy="398128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4227005" y="3170501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4227005" y="3568630"/>
              <a:ext cx="286501" cy="398128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4227005" y="3966758"/>
              <a:ext cx="286501" cy="398128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4227005" y="4364886"/>
              <a:ext cx="286501" cy="398128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4227005" y="4763014"/>
              <a:ext cx="286501" cy="398128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4227005" y="5161143"/>
              <a:ext cx="286501" cy="398128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4227005" y="5559271"/>
              <a:ext cx="286501" cy="398128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4227005" y="5957399"/>
              <a:ext cx="286501" cy="398128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4513507" y="1577989"/>
              <a:ext cx="286501" cy="398128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4513507" y="1976117"/>
              <a:ext cx="286501" cy="398128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4513507" y="2374245"/>
              <a:ext cx="286501" cy="398128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4513507" y="2772373"/>
              <a:ext cx="286501" cy="39812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4513507" y="3170501"/>
              <a:ext cx="286501" cy="398128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4513507" y="3568630"/>
              <a:ext cx="286501" cy="398128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4513507" y="3966758"/>
              <a:ext cx="286501" cy="398128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4513507" y="4364886"/>
              <a:ext cx="286501" cy="398128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4513507" y="4763014"/>
              <a:ext cx="286501" cy="398128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4513507" y="5161143"/>
              <a:ext cx="286501" cy="398128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4513507" y="5559271"/>
              <a:ext cx="286501" cy="398128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4513507" y="5957399"/>
              <a:ext cx="286501" cy="3981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983989" y="2871905"/>
              <a:ext cx="43563" cy="0"/>
            </a:xfrm>
            <a:custGeom>
              <a:avLst/>
              <a:gdLst/>
              <a:ahLst/>
              <a:cxnLst/>
              <a:rect l="0" t="0" r="0" b="0"/>
              <a:pathLst>
                <a:path w="43563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983989" y="2871905"/>
              <a:ext cx="0" cy="1381007"/>
            </a:xfrm>
            <a:custGeom>
              <a:avLst/>
              <a:gdLst/>
              <a:ahLst/>
              <a:cxnLst/>
              <a:rect l="0" t="0" r="0" b="0"/>
              <a:pathLst>
                <a:path h="1381007">
                  <a:moveTo>
                    <a:pt x="0" y="0"/>
                  </a:moveTo>
                  <a:lnTo>
                    <a:pt x="0" y="13810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983989" y="5633920"/>
              <a:ext cx="72548" cy="0"/>
            </a:xfrm>
            <a:custGeom>
              <a:avLst/>
              <a:gdLst/>
              <a:ahLst/>
              <a:cxnLst/>
              <a:rect l="0" t="0" r="0" b="0"/>
              <a:pathLst>
                <a:path w="72548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983989" y="4252913"/>
              <a:ext cx="0" cy="1381007"/>
            </a:xfrm>
            <a:custGeom>
              <a:avLst/>
              <a:gdLst/>
              <a:ahLst/>
              <a:cxnLst/>
              <a:rect l="0" t="0" r="0" b="0"/>
              <a:pathLst>
                <a:path h="1381007">
                  <a:moveTo>
                    <a:pt x="0" y="13810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027552" y="2274713"/>
              <a:ext cx="148433" cy="0"/>
            </a:xfrm>
            <a:custGeom>
              <a:avLst/>
              <a:gdLst/>
              <a:ahLst/>
              <a:cxnLst/>
              <a:rect l="0" t="0" r="0" b="0"/>
              <a:pathLst>
                <a:path w="148433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027552" y="2274713"/>
              <a:ext cx="0" cy="597192"/>
            </a:xfrm>
            <a:custGeom>
              <a:avLst/>
              <a:gdLst/>
              <a:ahLst/>
              <a:cxnLst/>
              <a:rect l="0" t="0" r="0" b="0"/>
              <a:pathLst>
                <a:path h="597192">
                  <a:moveTo>
                    <a:pt x="0" y="0"/>
                  </a:moveTo>
                  <a:lnTo>
                    <a:pt x="0" y="597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027552" y="3469098"/>
              <a:ext cx="56411" cy="0"/>
            </a:xfrm>
            <a:custGeom>
              <a:avLst/>
              <a:gdLst/>
              <a:ahLst/>
              <a:cxnLst/>
              <a:rect l="0" t="0" r="0" b="0"/>
              <a:pathLst>
                <a:path w="56411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027552" y="2871905"/>
              <a:ext cx="0" cy="597192"/>
            </a:xfrm>
            <a:custGeom>
              <a:avLst/>
              <a:gdLst/>
              <a:ahLst/>
              <a:cxnLst/>
              <a:rect l="0" t="0" r="0" b="0"/>
              <a:pathLst>
                <a:path h="597192">
                  <a:moveTo>
                    <a:pt x="0" y="597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056537" y="5111377"/>
              <a:ext cx="63453" cy="0"/>
            </a:xfrm>
            <a:custGeom>
              <a:avLst/>
              <a:gdLst/>
              <a:ahLst/>
              <a:cxnLst/>
              <a:rect l="0" t="0" r="0" b="0"/>
              <a:pathLst>
                <a:path w="63453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1056537" y="5111377"/>
              <a:ext cx="0" cy="522543"/>
            </a:xfrm>
            <a:custGeom>
              <a:avLst/>
              <a:gdLst/>
              <a:ahLst/>
              <a:cxnLst/>
              <a:rect l="0" t="0" r="0" b="0"/>
              <a:pathLst>
                <a:path h="522543">
                  <a:moveTo>
                    <a:pt x="0" y="0"/>
                  </a:moveTo>
                  <a:lnTo>
                    <a:pt x="0" y="522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056537" y="6156463"/>
              <a:ext cx="287451" cy="0"/>
            </a:xfrm>
            <a:custGeom>
              <a:avLst/>
              <a:gdLst/>
              <a:ahLst/>
              <a:cxnLst/>
              <a:rect l="0" t="0" r="0" b="0"/>
              <a:pathLst>
                <a:path w="287451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056537" y="5633920"/>
              <a:ext cx="0" cy="522543"/>
            </a:xfrm>
            <a:custGeom>
              <a:avLst/>
              <a:gdLst/>
              <a:ahLst/>
              <a:cxnLst/>
              <a:rect l="0" t="0" r="0" b="0"/>
              <a:pathLst>
                <a:path h="522543">
                  <a:moveTo>
                    <a:pt x="0" y="5225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1175986" y="1976117"/>
              <a:ext cx="41225" cy="0"/>
            </a:xfrm>
            <a:custGeom>
              <a:avLst/>
              <a:gdLst/>
              <a:ahLst/>
              <a:cxnLst/>
              <a:rect l="0" t="0" r="0" b="0"/>
              <a:pathLst>
                <a:path w="41225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1175986" y="1976117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1175986" y="2573309"/>
              <a:ext cx="168002" cy="0"/>
            </a:xfrm>
            <a:custGeom>
              <a:avLst/>
              <a:gdLst/>
              <a:ahLst/>
              <a:cxnLst/>
              <a:rect l="0" t="0" r="0" b="0"/>
              <a:pathLst>
                <a:path w="168002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1175986" y="2274713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1083964" y="3170501"/>
              <a:ext cx="63756" cy="0"/>
            </a:xfrm>
            <a:custGeom>
              <a:avLst/>
              <a:gdLst/>
              <a:ahLst/>
              <a:cxnLst/>
              <a:rect l="0" t="0" r="0" b="0"/>
              <a:pathLst>
                <a:path w="63756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1083964" y="3170501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1083964" y="3767694"/>
              <a:ext cx="260024" cy="0"/>
            </a:xfrm>
            <a:custGeom>
              <a:avLst/>
              <a:gdLst/>
              <a:ahLst/>
              <a:cxnLst/>
              <a:rect l="0" t="0" r="0" b="0"/>
              <a:pathLst>
                <a:path w="260024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1083964" y="3469098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1119991" y="4663482"/>
              <a:ext cx="65841" cy="0"/>
            </a:xfrm>
            <a:custGeom>
              <a:avLst/>
              <a:gdLst/>
              <a:ahLst/>
              <a:cxnLst/>
              <a:rect l="0" t="0" r="0" b="0"/>
              <a:pathLst>
                <a:path w="65841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1119991" y="4663482"/>
              <a:ext cx="0" cy="447894"/>
            </a:xfrm>
            <a:custGeom>
              <a:avLst/>
              <a:gdLst/>
              <a:ahLst/>
              <a:cxnLst/>
              <a:rect l="0" t="0" r="0" b="0"/>
              <a:pathLst>
                <a:path h="447894">
                  <a:moveTo>
                    <a:pt x="0" y="0"/>
                  </a:moveTo>
                  <a:lnTo>
                    <a:pt x="0" y="4478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1119991" y="5559271"/>
              <a:ext cx="70717" cy="0"/>
            </a:xfrm>
            <a:custGeom>
              <a:avLst/>
              <a:gdLst/>
              <a:ahLst/>
              <a:cxnLst/>
              <a:rect l="0" t="0" r="0" b="0"/>
              <a:pathLst>
                <a:path w="70717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1119991" y="5111377"/>
              <a:ext cx="0" cy="447894"/>
            </a:xfrm>
            <a:custGeom>
              <a:avLst/>
              <a:gdLst/>
              <a:ahLst/>
              <a:cxnLst/>
              <a:rect l="0" t="0" r="0" b="0"/>
              <a:pathLst>
                <a:path h="447894">
                  <a:moveTo>
                    <a:pt x="0" y="4478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1217211" y="1777053"/>
              <a:ext cx="126777" cy="0"/>
            </a:xfrm>
            <a:custGeom>
              <a:avLst/>
              <a:gdLst/>
              <a:ahLst/>
              <a:cxnLst/>
              <a:rect l="0" t="0" r="0" b="0"/>
              <a:pathLst>
                <a:path w="126777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1217211" y="1777053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1217211" y="2175181"/>
              <a:ext cx="126777" cy="0"/>
            </a:xfrm>
            <a:custGeom>
              <a:avLst/>
              <a:gdLst/>
              <a:ahLst/>
              <a:cxnLst/>
              <a:rect l="0" t="0" r="0" b="0"/>
              <a:pathLst>
                <a:path w="126777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1217211" y="1976117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1147720" y="2971437"/>
              <a:ext cx="196268" cy="0"/>
            </a:xfrm>
            <a:custGeom>
              <a:avLst/>
              <a:gdLst/>
              <a:ahLst/>
              <a:cxnLst/>
              <a:rect l="0" t="0" r="0" b="0"/>
              <a:pathLst>
                <a:path w="196268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1147720" y="2971437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1147720" y="3369566"/>
              <a:ext cx="196268" cy="0"/>
            </a:xfrm>
            <a:custGeom>
              <a:avLst/>
              <a:gdLst/>
              <a:ahLst/>
              <a:cxnLst/>
              <a:rect l="0" t="0" r="0" b="0"/>
              <a:pathLst>
                <a:path w="196268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1147720" y="3170501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1185832" y="4364886"/>
              <a:ext cx="28006" cy="0"/>
            </a:xfrm>
            <a:custGeom>
              <a:avLst/>
              <a:gdLst/>
              <a:ahLst/>
              <a:cxnLst/>
              <a:rect l="0" t="0" r="0" b="0"/>
              <a:pathLst>
                <a:path w="28006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1185832" y="4364886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0"/>
                  </a:moveTo>
                  <a:lnTo>
                    <a:pt x="0" y="298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1185832" y="4962078"/>
              <a:ext cx="158156" cy="0"/>
            </a:xfrm>
            <a:custGeom>
              <a:avLst/>
              <a:gdLst/>
              <a:ahLst/>
              <a:cxnLst/>
              <a:rect l="0" t="0" r="0" b="0"/>
              <a:pathLst>
                <a:path w="158156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1185832" y="4663482"/>
              <a:ext cx="0" cy="298596"/>
            </a:xfrm>
            <a:custGeom>
              <a:avLst/>
              <a:gdLst/>
              <a:ahLst/>
              <a:cxnLst/>
              <a:rect l="0" t="0" r="0" b="0"/>
              <a:pathLst>
                <a:path h="298596">
                  <a:moveTo>
                    <a:pt x="0" y="2985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1190709" y="5360207"/>
              <a:ext cx="153279" cy="0"/>
            </a:xfrm>
            <a:custGeom>
              <a:avLst/>
              <a:gdLst/>
              <a:ahLst/>
              <a:cxnLst/>
              <a:rect l="0" t="0" r="0" b="0"/>
              <a:pathLst>
                <a:path w="153279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1190709" y="5360207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1190709" y="5758335"/>
              <a:ext cx="153279" cy="0"/>
            </a:xfrm>
            <a:custGeom>
              <a:avLst/>
              <a:gdLst/>
              <a:ahLst/>
              <a:cxnLst/>
              <a:rect l="0" t="0" r="0" b="0"/>
              <a:pathLst>
                <a:path w="153279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1190709" y="5559271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1213839" y="4165822"/>
              <a:ext cx="130150" cy="0"/>
            </a:xfrm>
            <a:custGeom>
              <a:avLst/>
              <a:gdLst/>
              <a:ahLst/>
              <a:cxnLst/>
              <a:rect l="0" t="0" r="0" b="0"/>
              <a:pathLst>
                <a:path w="13015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1213839" y="4165822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0"/>
                  </a:moveTo>
                  <a:lnTo>
                    <a:pt x="0" y="199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1213839" y="4563950"/>
              <a:ext cx="130150" cy="0"/>
            </a:xfrm>
            <a:custGeom>
              <a:avLst/>
              <a:gdLst/>
              <a:ahLst/>
              <a:cxnLst/>
              <a:rect l="0" t="0" r="0" b="0"/>
              <a:pathLst>
                <a:path w="13015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1213839" y="4364886"/>
              <a:ext cx="0" cy="199064"/>
            </a:xfrm>
            <a:custGeom>
              <a:avLst/>
              <a:gdLst/>
              <a:ahLst/>
              <a:cxnLst/>
              <a:rect l="0" t="0" r="0" b="0"/>
              <a:pathLst>
                <a:path h="199064">
                  <a:moveTo>
                    <a:pt x="0" y="199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2293119" y="983989"/>
              <a:ext cx="0" cy="43563"/>
            </a:xfrm>
            <a:custGeom>
              <a:avLst/>
              <a:gdLst/>
              <a:ahLst/>
              <a:cxnLst/>
              <a:rect l="0" t="0" r="0" b="0"/>
              <a:pathLst>
                <a:path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2293119" y="983989"/>
              <a:ext cx="993802" cy="0"/>
            </a:xfrm>
            <a:custGeom>
              <a:avLst/>
              <a:gdLst/>
              <a:ahLst/>
              <a:cxnLst/>
              <a:rect l="0" t="0" r="0" b="0"/>
              <a:pathLst>
                <a:path w="993802">
                  <a:moveTo>
                    <a:pt x="0" y="0"/>
                  </a:moveTo>
                  <a:lnTo>
                    <a:pt x="993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4280724" y="983989"/>
              <a:ext cx="0" cy="72548"/>
            </a:xfrm>
            <a:custGeom>
              <a:avLst/>
              <a:gdLst/>
              <a:ahLst/>
              <a:cxnLst/>
              <a:rect l="0" t="0" r="0" b="0"/>
              <a:pathLst>
                <a:path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3286921" y="983989"/>
              <a:ext cx="993802" cy="0"/>
            </a:xfrm>
            <a:custGeom>
              <a:avLst/>
              <a:gdLst/>
              <a:ahLst/>
              <a:cxnLst/>
              <a:rect l="0" t="0" r="0" b="0"/>
              <a:pathLst>
                <a:path w="993802">
                  <a:moveTo>
                    <a:pt x="9938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1863366" y="1027552"/>
              <a:ext cx="0" cy="148433"/>
            </a:xfrm>
            <a:custGeom>
              <a:avLst/>
              <a:gdLst/>
              <a:ahLst/>
              <a:cxnLst/>
              <a:rect l="0" t="0" r="0" b="0"/>
              <a:pathLst>
                <a:path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1863366" y="1027552"/>
              <a:ext cx="429752" cy="0"/>
            </a:xfrm>
            <a:custGeom>
              <a:avLst/>
              <a:gdLst/>
              <a:ahLst/>
              <a:cxnLst/>
              <a:rect l="0" t="0" r="0" b="0"/>
              <a:pathLst>
                <a:path w="429752">
                  <a:moveTo>
                    <a:pt x="0" y="0"/>
                  </a:moveTo>
                  <a:lnTo>
                    <a:pt x="4297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2722871" y="1027552"/>
              <a:ext cx="0" cy="56411"/>
            </a:xfrm>
            <a:custGeom>
              <a:avLst/>
              <a:gdLst/>
              <a:ahLst/>
              <a:cxnLst/>
              <a:rect l="0" t="0" r="0" b="0"/>
              <a:pathLst>
                <a:path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2293119" y="1027552"/>
              <a:ext cx="429752" cy="0"/>
            </a:xfrm>
            <a:custGeom>
              <a:avLst/>
              <a:gdLst/>
              <a:ahLst/>
              <a:cxnLst/>
              <a:rect l="0" t="0" r="0" b="0"/>
              <a:pathLst>
                <a:path w="429752">
                  <a:moveTo>
                    <a:pt x="42975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3904691" y="1056537"/>
              <a:ext cx="0" cy="63453"/>
            </a:xfrm>
            <a:custGeom>
              <a:avLst/>
              <a:gdLst/>
              <a:ahLst/>
              <a:cxnLst/>
              <a:rect l="0" t="0" r="0" b="0"/>
              <a:pathLst>
                <a:path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3904691" y="1056537"/>
              <a:ext cx="376033" cy="0"/>
            </a:xfrm>
            <a:custGeom>
              <a:avLst/>
              <a:gdLst/>
              <a:ahLst/>
              <a:cxnLst/>
              <a:rect l="0" t="0" r="0" b="0"/>
              <a:pathLst>
                <a:path w="376033">
                  <a:moveTo>
                    <a:pt x="0" y="0"/>
                  </a:moveTo>
                  <a:lnTo>
                    <a:pt x="3760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4656757" y="1056537"/>
              <a:ext cx="0" cy="287451"/>
            </a:xfrm>
            <a:custGeom>
              <a:avLst/>
              <a:gdLst/>
              <a:ahLst/>
              <a:cxnLst/>
              <a:rect l="0" t="0" r="0" b="0"/>
              <a:pathLst>
                <a:path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4280724" y="1056537"/>
              <a:ext cx="376033" cy="0"/>
            </a:xfrm>
            <a:custGeom>
              <a:avLst/>
              <a:gdLst/>
              <a:ahLst/>
              <a:cxnLst/>
              <a:rect l="0" t="0" r="0" b="0"/>
              <a:pathLst>
                <a:path w="376033">
                  <a:moveTo>
                    <a:pt x="3760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1648490" y="1175986"/>
              <a:ext cx="0" cy="41225"/>
            </a:xfrm>
            <a:custGeom>
              <a:avLst/>
              <a:gdLst/>
              <a:ahLst/>
              <a:cxnLst/>
              <a:rect l="0" t="0" r="0" b="0"/>
              <a:pathLst>
                <a:path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1648490" y="1175986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2078243" y="1175986"/>
              <a:ext cx="0" cy="168002"/>
            </a:xfrm>
            <a:custGeom>
              <a:avLst/>
              <a:gdLst/>
              <a:ahLst/>
              <a:cxnLst/>
              <a:rect l="0" t="0" r="0" b="0"/>
              <a:pathLst>
                <a:path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1863366" y="1175986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2507995" y="1083964"/>
              <a:ext cx="0" cy="63756"/>
            </a:xfrm>
            <a:custGeom>
              <a:avLst/>
              <a:gdLst/>
              <a:ahLst/>
              <a:cxnLst/>
              <a:rect l="0" t="0" r="0" b="0"/>
              <a:pathLst>
                <a:path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2507995" y="1083964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2937748" y="1083964"/>
              <a:ext cx="0" cy="260024"/>
            </a:xfrm>
            <a:custGeom>
              <a:avLst/>
              <a:gdLst/>
              <a:ahLst/>
              <a:cxnLst/>
              <a:rect l="0" t="0" r="0" b="0"/>
              <a:pathLst>
                <a:path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2722871" y="1083964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3582376" y="1119991"/>
              <a:ext cx="0" cy="65841"/>
            </a:xfrm>
            <a:custGeom>
              <a:avLst/>
              <a:gdLst/>
              <a:ahLst/>
              <a:cxnLst/>
              <a:rect l="0" t="0" r="0" b="0"/>
              <a:pathLst>
                <a:path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3582376" y="1119991"/>
              <a:ext cx="322314" cy="0"/>
            </a:xfrm>
            <a:custGeom>
              <a:avLst/>
              <a:gdLst/>
              <a:ahLst/>
              <a:cxnLst/>
              <a:rect l="0" t="0" r="0" b="0"/>
              <a:pathLst>
                <a:path w="322314">
                  <a:moveTo>
                    <a:pt x="0" y="0"/>
                  </a:moveTo>
                  <a:lnTo>
                    <a:pt x="3223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4227005" y="1119991"/>
              <a:ext cx="0" cy="70717"/>
            </a:xfrm>
            <a:custGeom>
              <a:avLst/>
              <a:gdLst/>
              <a:ahLst/>
              <a:cxnLst/>
              <a:rect l="0" t="0" r="0" b="0"/>
              <a:pathLst>
                <a:path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3904691" y="1119991"/>
              <a:ext cx="322314" cy="0"/>
            </a:xfrm>
            <a:custGeom>
              <a:avLst/>
              <a:gdLst/>
              <a:ahLst/>
              <a:cxnLst/>
              <a:rect l="0" t="0" r="0" b="0"/>
              <a:pathLst>
                <a:path w="322314">
                  <a:moveTo>
                    <a:pt x="32231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1505239" y="1217211"/>
              <a:ext cx="0" cy="126777"/>
            </a:xfrm>
            <a:custGeom>
              <a:avLst/>
              <a:gdLst/>
              <a:ahLst/>
              <a:cxnLst/>
              <a:rect l="0" t="0" r="0" b="0"/>
              <a:pathLst>
                <a:path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1505239" y="1217211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1791741" y="1217211"/>
              <a:ext cx="0" cy="126777"/>
            </a:xfrm>
            <a:custGeom>
              <a:avLst/>
              <a:gdLst/>
              <a:ahLst/>
              <a:cxnLst/>
              <a:rect l="0" t="0" r="0" b="0"/>
              <a:pathLst>
                <a:path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1648490" y="1217211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2364744" y="1147720"/>
              <a:ext cx="0" cy="196268"/>
            </a:xfrm>
            <a:custGeom>
              <a:avLst/>
              <a:gdLst/>
              <a:ahLst/>
              <a:cxnLst/>
              <a:rect l="0" t="0" r="0" b="0"/>
              <a:pathLst>
                <a:path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2364744" y="1147720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2651246" y="1147720"/>
              <a:ext cx="0" cy="196268"/>
            </a:xfrm>
            <a:custGeom>
              <a:avLst/>
              <a:gdLst/>
              <a:ahLst/>
              <a:cxnLst/>
              <a:rect l="0" t="0" r="0" b="0"/>
              <a:pathLst>
                <a:path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2507995" y="1147720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3367500" y="1185832"/>
              <a:ext cx="0" cy="28006"/>
            </a:xfrm>
            <a:custGeom>
              <a:avLst/>
              <a:gdLst/>
              <a:ahLst/>
              <a:cxnLst/>
              <a:rect l="0" t="0" r="0" b="0"/>
              <a:pathLst>
                <a:path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3367500" y="1185832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0" y="0"/>
                  </a:moveTo>
                  <a:lnTo>
                    <a:pt x="21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3797253" y="1185832"/>
              <a:ext cx="0" cy="158156"/>
            </a:xfrm>
            <a:custGeom>
              <a:avLst/>
              <a:gdLst/>
              <a:ahLst/>
              <a:cxnLst/>
              <a:rect l="0" t="0" r="0" b="0"/>
              <a:pathLst>
                <a:path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3582376" y="1185832"/>
              <a:ext cx="214876" cy="0"/>
            </a:xfrm>
            <a:custGeom>
              <a:avLst/>
              <a:gdLst/>
              <a:ahLst/>
              <a:cxnLst/>
              <a:rect l="0" t="0" r="0" b="0"/>
              <a:pathLst>
                <a:path w="214876">
                  <a:moveTo>
                    <a:pt x="21487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4083754" y="1190709"/>
              <a:ext cx="0" cy="153279"/>
            </a:xfrm>
            <a:custGeom>
              <a:avLst/>
              <a:gdLst/>
              <a:ahLst/>
              <a:cxnLst/>
              <a:rect l="0" t="0" r="0" b="0"/>
              <a:pathLst>
                <a:path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4083754" y="1190709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4370256" y="1190709"/>
              <a:ext cx="0" cy="153279"/>
            </a:xfrm>
            <a:custGeom>
              <a:avLst/>
              <a:gdLst/>
              <a:ahLst/>
              <a:cxnLst/>
              <a:rect l="0" t="0" r="0" b="0"/>
              <a:pathLst>
                <a:path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4227005" y="1190709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3224249" y="1213839"/>
              <a:ext cx="0" cy="130150"/>
            </a:xfrm>
            <a:custGeom>
              <a:avLst/>
              <a:gdLst/>
              <a:ahLst/>
              <a:cxnLst/>
              <a:rect l="0" t="0" r="0" b="0"/>
              <a:pathLst>
                <a:path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3224249" y="1213839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0" y="0"/>
                  </a:moveTo>
                  <a:lnTo>
                    <a:pt x="1432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3510751" y="1213839"/>
              <a:ext cx="0" cy="130150"/>
            </a:xfrm>
            <a:custGeom>
              <a:avLst/>
              <a:gdLst/>
              <a:ahLst/>
              <a:cxnLst/>
              <a:rect l="0" t="0" r="0" b="0"/>
              <a:pathLst>
                <a:path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3367500" y="1213839"/>
              <a:ext cx="143250" cy="0"/>
            </a:xfrm>
            <a:custGeom>
              <a:avLst/>
              <a:gdLst/>
              <a:ahLst/>
              <a:cxnLst/>
              <a:rect l="0" t="0" r="0" b="0"/>
              <a:pathLst>
                <a:path w="143250">
                  <a:moveTo>
                    <a:pt x="1432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tx237"/>
            <p:cNvSpPr/>
            <p:nvPr/>
          </p:nvSpPr>
          <p:spPr>
            <a:xfrm>
              <a:off x="4836008" y="1680872"/>
              <a:ext cx="1864965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c_mouse_liver_normal_2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4836008" y="2079001"/>
              <a:ext cx="1864965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c_mouse_liver_normal_3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836008" y="2477129"/>
              <a:ext cx="1864965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836008" y="2875257"/>
              <a:ext cx="1885131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836008" y="3273385"/>
              <a:ext cx="1885131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4836008" y="3671514"/>
              <a:ext cx="1885131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4836008" y="4069642"/>
              <a:ext cx="1888033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e_mouse_liver_fibrosis_2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4836008" y="4467770"/>
              <a:ext cx="1888033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e_mouse_liver_fibrosis_3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836008" y="4865898"/>
              <a:ext cx="1888033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e_mouse_liver_fibrosis_1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4836008" y="5264027"/>
              <a:ext cx="1908199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4836008" y="5662155"/>
              <a:ext cx="1908199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e_human_liver_fibrosis_2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4836008" y="6060283"/>
              <a:ext cx="1908199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e_human_liver_fibrosis_3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552442" y="7248145"/>
              <a:ext cx="1864965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c_mouse_liver_normal_2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838943" y="7248145"/>
              <a:ext cx="1864965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c_mouse_liver_normal_3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125445" y="7248145"/>
              <a:ext cx="1864965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c_mouse_liver_normal_1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401864" y="7258228"/>
              <a:ext cx="1885131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c_human_liver_normal_2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1688365" y="7258228"/>
              <a:ext cx="1885131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c_human_liver_normal_3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1974867" y="7258228"/>
              <a:ext cx="1885131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c_human_liver_normal_1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259917" y="7259679"/>
              <a:ext cx="1888033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e_mouse_liver_fibrosis_2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546419" y="7259679"/>
              <a:ext cx="1888033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e_mouse_liver_fibrosis_3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2832921" y="7259679"/>
              <a:ext cx="1888033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e_mouse_liver_fibrosis_1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109339" y="7269762"/>
              <a:ext cx="1908199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e_human_liver_fibrosis_1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395841" y="7269762"/>
              <a:ext cx="1908199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e_human_liver_fibrosis_2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3682342" y="7269762"/>
              <a:ext cx="1908199" cy="151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e_human_liver_fibrosis_3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361989" y="1361989"/>
              <a:ext cx="286501" cy="180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1648490" y="1361989"/>
              <a:ext cx="286501" cy="180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1934992" y="1361989"/>
              <a:ext cx="286501" cy="180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2221493" y="1361989"/>
              <a:ext cx="286501" cy="180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2507995" y="1361989"/>
              <a:ext cx="286501" cy="180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2794497" y="1361989"/>
              <a:ext cx="286501" cy="180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080998" y="1361989"/>
              <a:ext cx="286501" cy="180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367500" y="1361989"/>
              <a:ext cx="286501" cy="180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654002" y="1361989"/>
              <a:ext cx="286501" cy="180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940503" y="1361989"/>
              <a:ext cx="286501" cy="180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4227005" y="1361989"/>
              <a:ext cx="286501" cy="180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4513507" y="1361989"/>
              <a:ext cx="286501" cy="180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tx273"/>
            <p:cNvSpPr/>
            <p:nvPr/>
          </p:nvSpPr>
          <p:spPr>
            <a:xfrm>
              <a:off x="4836008" y="1368831"/>
              <a:ext cx="340444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676491" y="3501892"/>
              <a:ext cx="399541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856491" y="4353081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856491" y="4116751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856491" y="3880422"/>
              <a:ext cx="201972" cy="960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856491" y="3647564"/>
              <a:ext cx="80801" cy="92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6676491" y="3668551"/>
              <a:ext cx="144000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6676491" y="3693856"/>
              <a:ext cx="144000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6676491" y="3692167"/>
              <a:ext cx="144000" cy="25305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6676491" y="3699476"/>
              <a:ext cx="144000" cy="25305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6676491" y="3715784"/>
              <a:ext cx="144000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6676491" y="3714095"/>
              <a:ext cx="144000" cy="25305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6676491" y="3721404"/>
              <a:ext cx="144000" cy="25305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6676491" y="3737711"/>
              <a:ext cx="144000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6676491" y="3736022"/>
              <a:ext cx="144000" cy="25305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6676491" y="3743331"/>
              <a:ext cx="144000" cy="25305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6676491" y="3759639"/>
              <a:ext cx="144000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6676491" y="3757950"/>
              <a:ext cx="144000" cy="25305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6676491" y="3765259"/>
              <a:ext cx="144000" cy="25305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6676491" y="3781566"/>
              <a:ext cx="144000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6676491" y="3779877"/>
              <a:ext cx="144000" cy="25305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6676491" y="3787186"/>
              <a:ext cx="144000" cy="25305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6676491" y="3803494"/>
              <a:ext cx="144000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6676491" y="3801805"/>
              <a:ext cx="144000" cy="25305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6676491" y="3809114"/>
              <a:ext cx="144000" cy="25305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6676491" y="3825421"/>
              <a:ext cx="144000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6676491" y="3823732"/>
              <a:ext cx="144000" cy="25305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6676491" y="3831042"/>
              <a:ext cx="144000" cy="25305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6676491" y="3847349"/>
              <a:ext cx="144000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6676491" y="3845660"/>
              <a:ext cx="144000" cy="25305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6676491" y="3852969"/>
              <a:ext cx="144000" cy="25305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6676491" y="3869276"/>
              <a:ext cx="144000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6676491" y="3867587"/>
              <a:ext cx="144000" cy="25305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6676491" y="3874897"/>
              <a:ext cx="144000" cy="25305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6676491" y="3891204"/>
              <a:ext cx="144000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6676491" y="3889515"/>
              <a:ext cx="144000" cy="25305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6676491" y="3896824"/>
              <a:ext cx="144000" cy="25305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6676491" y="3913131"/>
              <a:ext cx="144000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6676491" y="3911442"/>
              <a:ext cx="144000" cy="25305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6676491" y="3918752"/>
              <a:ext cx="144000" cy="25305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6676491" y="3935059"/>
              <a:ext cx="144000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6676491" y="3933370"/>
              <a:ext cx="144000" cy="25305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6676491" y="3940679"/>
              <a:ext cx="144000" cy="25305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6676491" y="3956986"/>
              <a:ext cx="144000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6676491" y="3955297"/>
              <a:ext cx="144000" cy="25305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6676491" y="3962607"/>
              <a:ext cx="144000" cy="25305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6676491" y="3978914"/>
              <a:ext cx="144000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6676491" y="3977225"/>
              <a:ext cx="144000" cy="25305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6676491" y="3984534"/>
              <a:ext cx="144000" cy="25305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6676491" y="4000841"/>
              <a:ext cx="144000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6676491" y="3999152"/>
              <a:ext cx="144000" cy="25305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6676491" y="4006462"/>
              <a:ext cx="144000" cy="25305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6676491" y="4022769"/>
              <a:ext cx="144000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6676491" y="4021080"/>
              <a:ext cx="144000" cy="25305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6676491" y="4028389"/>
              <a:ext cx="144000" cy="25305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6676491" y="4044696"/>
              <a:ext cx="144000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6676491" y="4043008"/>
              <a:ext cx="144000" cy="25305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6676491" y="4050317"/>
              <a:ext cx="144000" cy="25305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6676491" y="4066624"/>
              <a:ext cx="144000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6676491" y="4064935"/>
              <a:ext cx="144000" cy="25305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6676491" y="4072244"/>
              <a:ext cx="144000" cy="25305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6676491" y="4088551"/>
              <a:ext cx="144000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6676491" y="4086863"/>
              <a:ext cx="144000" cy="25305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6676491" y="4094172"/>
              <a:ext cx="144000" cy="25305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6676491" y="4110479"/>
              <a:ext cx="144000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6676491" y="4108790"/>
              <a:ext cx="144000" cy="25305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6676491" y="4116099"/>
              <a:ext cx="144000" cy="25305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6676491" y="4132406"/>
              <a:ext cx="144000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6676491" y="4130718"/>
              <a:ext cx="144000" cy="25305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6676491" y="4138027"/>
              <a:ext cx="144000" cy="25305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6676491" y="4154334"/>
              <a:ext cx="144000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6676491" y="4152645"/>
              <a:ext cx="144000" cy="25305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6676491" y="4159954"/>
              <a:ext cx="144000" cy="25305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6676491" y="4176261"/>
              <a:ext cx="144000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6676491" y="4174573"/>
              <a:ext cx="144000" cy="25305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6676491" y="4181882"/>
              <a:ext cx="144000" cy="25305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676491" y="4198189"/>
              <a:ext cx="144000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676491" y="4196500"/>
              <a:ext cx="144000" cy="25305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676491" y="4203809"/>
              <a:ext cx="144000" cy="25305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676491" y="4220116"/>
              <a:ext cx="144000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676491" y="4218428"/>
              <a:ext cx="144000" cy="25305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676491" y="4225737"/>
              <a:ext cx="144000" cy="25305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676491" y="4242044"/>
              <a:ext cx="144000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676491" y="4240355"/>
              <a:ext cx="144000" cy="25305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676491" y="4247664"/>
              <a:ext cx="144000" cy="25305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676491" y="4263972"/>
              <a:ext cx="144000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676491" y="4262283"/>
              <a:ext cx="144000" cy="25305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676491" y="4269592"/>
              <a:ext cx="144000" cy="25305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6676491" y="4285899"/>
              <a:ext cx="144000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6676491" y="4284210"/>
              <a:ext cx="144000" cy="25305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6676491" y="4291519"/>
              <a:ext cx="144000" cy="25305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6676491" y="4307827"/>
              <a:ext cx="144000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6676491" y="4306138"/>
              <a:ext cx="144000" cy="25305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6676491" y="4313447"/>
              <a:ext cx="144000" cy="25305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6676491" y="4329754"/>
              <a:ext cx="144000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6676491" y="4328065"/>
              <a:ext cx="144000" cy="25305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6676491" y="4335374"/>
              <a:ext cx="144000" cy="25305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6676491" y="4351682"/>
              <a:ext cx="144000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676491" y="4349993"/>
              <a:ext cx="144000" cy="25305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676491" y="4357302"/>
              <a:ext cx="144000" cy="25305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6676491" y="4373609"/>
              <a:ext cx="144000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6676491" y="4371920"/>
              <a:ext cx="144000" cy="25305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6676491" y="4379229"/>
              <a:ext cx="144000" cy="25305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6676491" y="4395537"/>
              <a:ext cx="144000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6676491" y="4402846"/>
              <a:ext cx="144000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6676491" y="440284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6676491" y="416651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6676491" y="393018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6676491" y="369385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0" y="0"/>
                  </a:moveTo>
                  <a:lnTo>
                    <a:pt x="2880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791691" y="440284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91691" y="416651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6791691" y="393018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6791691" y="3693856"/>
              <a:ext cx="28800" cy="0"/>
            </a:xfrm>
            <a:custGeom>
              <a:avLst/>
              <a:gdLst/>
              <a:ahLst/>
              <a:cxnLst/>
              <a:rect l="0" t="0" r="0" b="0"/>
              <a:pathLst>
                <a:path w="28800">
                  <a:moveTo>
                    <a:pt x="288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7118950" y="3481366"/>
              <a:ext cx="320538" cy="1165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298950" y="3660401"/>
              <a:ext cx="964654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human_fibrosis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7298950" y="3804401"/>
              <a:ext cx="953740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human_normal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7298950" y="3948401"/>
              <a:ext cx="947849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7298950" y="4092401"/>
              <a:ext cx="936935" cy="1264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mouse_normal</a:t>
              </a:r>
            </a:p>
          </p:txBody>
        </p:sp>
        <p:sp>
          <p:nvSpPr>
            <p:cNvPr id="391" name="rc391"/>
            <p:cNvSpPr/>
            <p:nvPr/>
          </p:nvSpPr>
          <p:spPr>
            <a:xfrm>
              <a:off x="7118950" y="3668551"/>
              <a:ext cx="143999" cy="1439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rc392"/>
            <p:cNvSpPr/>
            <p:nvPr/>
          </p:nvSpPr>
          <p:spPr>
            <a:xfrm>
              <a:off x="7118950" y="3812551"/>
              <a:ext cx="143999" cy="1440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7118950" y="3956551"/>
              <a:ext cx="143999" cy="144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rc394"/>
            <p:cNvSpPr/>
            <p:nvPr/>
          </p:nvSpPr>
          <p:spPr>
            <a:xfrm>
              <a:off x="7118950" y="4100551"/>
              <a:ext cx="143999" cy="14399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0296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283</Words>
  <Application>Microsoft Macintosh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DejaVu Sans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Hinds, Terry D.</cp:lastModifiedBy>
  <cp:revision>13</cp:revision>
  <dcterms:created xsi:type="dcterms:W3CDTF">2017-02-13T16:18:36Z</dcterms:created>
  <dcterms:modified xsi:type="dcterms:W3CDTF">2021-10-26T20:54:59Z</dcterms:modified>
  <cp:category/>
</cp:coreProperties>
</file>