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1989" y="1577989"/>
              <a:ext cx="286501" cy="398128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61989" y="1976117"/>
              <a:ext cx="286501" cy="398128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361989" y="2374245"/>
              <a:ext cx="286501" cy="398128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361989" y="2772373"/>
              <a:ext cx="286501" cy="398128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361989" y="3170501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361989" y="3568630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361989" y="3966758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61989" y="4364886"/>
              <a:ext cx="286501" cy="398128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61989" y="4763014"/>
              <a:ext cx="286501" cy="398128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61989" y="5161143"/>
              <a:ext cx="286501" cy="398128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361989" y="5559271"/>
              <a:ext cx="286501" cy="398128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361989" y="5957399"/>
              <a:ext cx="286501" cy="398128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48490" y="1577989"/>
              <a:ext cx="286501" cy="398128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48490" y="1976117"/>
              <a:ext cx="286501" cy="398128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48490" y="2374245"/>
              <a:ext cx="286501" cy="398128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48490" y="2772373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48490" y="3170501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648490" y="3568630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648490" y="3966758"/>
              <a:ext cx="286501" cy="398128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48490" y="4364886"/>
              <a:ext cx="286501" cy="398128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648490" y="4763014"/>
              <a:ext cx="286501" cy="398128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48490" y="5161143"/>
              <a:ext cx="286501" cy="398128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48490" y="5559271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648490" y="5957399"/>
              <a:ext cx="286501" cy="398128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34992" y="1577989"/>
              <a:ext cx="286501" cy="398128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34992" y="1976117"/>
              <a:ext cx="286501" cy="398128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4992" y="2374245"/>
              <a:ext cx="286501" cy="398128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4992" y="2772373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4992" y="3170501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934992" y="3568630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934992" y="3966758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934992" y="4364886"/>
              <a:ext cx="286501" cy="398128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934992" y="4763014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934992" y="5161143"/>
              <a:ext cx="286501" cy="398128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934992" y="5559271"/>
              <a:ext cx="286501" cy="398128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934992" y="5957399"/>
              <a:ext cx="286501" cy="398128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21493" y="1577989"/>
              <a:ext cx="286501" cy="398128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21493" y="1976117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221493" y="2374245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21493" y="2772373"/>
              <a:ext cx="286501" cy="398128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221493" y="3170501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21493" y="3568630"/>
              <a:ext cx="286501" cy="398128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221493" y="3966758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21493" y="4364886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221493" y="4763014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21493" y="5161143"/>
              <a:ext cx="286501" cy="398128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221493" y="5559271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221493" y="5957399"/>
              <a:ext cx="286501" cy="3981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07995" y="1577989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07995" y="1976117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07995" y="2374245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07995" y="2772373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7995" y="3170501"/>
              <a:ext cx="286501" cy="398128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07995" y="3568630"/>
              <a:ext cx="286501" cy="398128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07995" y="3966758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07995" y="4364886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07995" y="4763014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07995" y="5161143"/>
              <a:ext cx="286501" cy="398128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07995" y="5559271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07995" y="5957399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794497" y="1577989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94497" y="1976117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94497" y="2374245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794497" y="2772373"/>
              <a:ext cx="286501" cy="398128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794497" y="3170501"/>
              <a:ext cx="286501" cy="398128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794497" y="3568630"/>
              <a:ext cx="286501" cy="398128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94497" y="3966758"/>
              <a:ext cx="286501" cy="398128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794497" y="4364886"/>
              <a:ext cx="286501" cy="398128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794497" y="4763014"/>
              <a:ext cx="286501" cy="398128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794497" y="5161143"/>
              <a:ext cx="286501" cy="398128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794497" y="5559271"/>
              <a:ext cx="286501" cy="398128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94497" y="5957399"/>
              <a:ext cx="286501" cy="398128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80998" y="1577989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80998" y="1976117"/>
              <a:ext cx="286501" cy="398128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80998" y="2374245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80998" y="2772373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80998" y="3170501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080998" y="3568630"/>
              <a:ext cx="286501" cy="398128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080998" y="3966758"/>
              <a:ext cx="286501" cy="398128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80998" y="4364886"/>
              <a:ext cx="286501" cy="398128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80998" y="4763014"/>
              <a:ext cx="286501" cy="398128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080998" y="5161143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80998" y="5559271"/>
              <a:ext cx="286501" cy="398128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080998" y="5957399"/>
              <a:ext cx="286501" cy="398128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367500" y="1577989"/>
              <a:ext cx="286501" cy="398128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367500" y="1976117"/>
              <a:ext cx="286501" cy="398128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367500" y="2374245"/>
              <a:ext cx="286501" cy="398128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367500" y="2772373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67500" y="3170501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367500" y="3568630"/>
              <a:ext cx="286501" cy="398128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367500" y="3966758"/>
              <a:ext cx="286501" cy="398128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367500" y="4364886"/>
              <a:ext cx="286501" cy="398128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367500" y="4763014"/>
              <a:ext cx="286501" cy="398128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367500" y="5161143"/>
              <a:ext cx="286501" cy="398128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367500" y="5559271"/>
              <a:ext cx="286501" cy="398128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367500" y="5957399"/>
              <a:ext cx="286501" cy="398128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654002" y="1577989"/>
              <a:ext cx="286501" cy="398128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654002" y="1976117"/>
              <a:ext cx="286501" cy="398128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654002" y="2374245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654002" y="2772373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654002" y="3170501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654002" y="3568630"/>
              <a:ext cx="286501" cy="398128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654002" y="3966758"/>
              <a:ext cx="286501" cy="398128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654002" y="4364886"/>
              <a:ext cx="286501" cy="398128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654002" y="4763014"/>
              <a:ext cx="286501" cy="398128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654002" y="5161143"/>
              <a:ext cx="286501" cy="398128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654002" y="5559271"/>
              <a:ext cx="286501" cy="398128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654002" y="5957399"/>
              <a:ext cx="286501" cy="398128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940503" y="1577989"/>
              <a:ext cx="286501" cy="398128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940503" y="1976117"/>
              <a:ext cx="286501" cy="398128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940503" y="2374245"/>
              <a:ext cx="286501" cy="398128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940503" y="2772373"/>
              <a:ext cx="286501" cy="398128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940503" y="3170501"/>
              <a:ext cx="286501" cy="398128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940503" y="3568630"/>
              <a:ext cx="286501" cy="398128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940503" y="3966758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940503" y="4364886"/>
              <a:ext cx="286501" cy="398128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940503" y="4763014"/>
              <a:ext cx="286501" cy="398128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940503" y="5161143"/>
              <a:ext cx="286501" cy="39812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940503" y="5559271"/>
              <a:ext cx="286501" cy="398128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940503" y="5957399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227005" y="1577989"/>
              <a:ext cx="286501" cy="398128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227005" y="1976117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227005" y="2374245"/>
              <a:ext cx="286501" cy="398128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227005" y="2772373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227005" y="3170501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227005" y="3568630"/>
              <a:ext cx="286501" cy="398128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227005" y="3966758"/>
              <a:ext cx="286501" cy="398128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227005" y="4364886"/>
              <a:ext cx="286501" cy="398128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227005" y="4763014"/>
              <a:ext cx="286501" cy="398128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227005" y="5161143"/>
              <a:ext cx="286501" cy="398128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227005" y="5559271"/>
              <a:ext cx="286501" cy="398128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227005" y="5957399"/>
              <a:ext cx="286501" cy="398128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13507" y="1577989"/>
              <a:ext cx="286501" cy="398128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13507" y="1976117"/>
              <a:ext cx="286501" cy="398128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513507" y="2374245"/>
              <a:ext cx="286501" cy="398128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513507" y="2772373"/>
              <a:ext cx="286501" cy="3981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513507" y="3170501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513507" y="3568630"/>
              <a:ext cx="286501" cy="398128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513507" y="3966758"/>
              <a:ext cx="286501" cy="398128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513507" y="4364886"/>
              <a:ext cx="286501" cy="398128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4513507" y="4763014"/>
              <a:ext cx="286501" cy="398128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4513507" y="5161143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513507" y="5559271"/>
              <a:ext cx="286501" cy="398128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513507" y="5957399"/>
              <a:ext cx="286501" cy="3981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3989" y="2871905"/>
              <a:ext cx="43563" cy="0"/>
            </a:xfrm>
            <a:custGeom>
              <a:avLst/>
              <a:pathLst>
                <a:path w="43563" h="0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83989" y="2871905"/>
              <a:ext cx="0" cy="1381007"/>
            </a:xfrm>
            <a:custGeom>
              <a:avLst/>
              <a:pathLst>
                <a:path w="0" h="1381007">
                  <a:moveTo>
                    <a:pt x="0" y="0"/>
                  </a:moveTo>
                  <a:lnTo>
                    <a:pt x="0" y="13810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83989" y="5633920"/>
              <a:ext cx="72548" cy="0"/>
            </a:xfrm>
            <a:custGeom>
              <a:avLst/>
              <a:pathLst>
                <a:path w="72548" h="0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83989" y="4252913"/>
              <a:ext cx="0" cy="1381007"/>
            </a:xfrm>
            <a:custGeom>
              <a:avLst/>
              <a:pathLst>
                <a:path w="0" h="1381007">
                  <a:moveTo>
                    <a:pt x="0" y="13810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27552" y="2274713"/>
              <a:ext cx="148433" cy="0"/>
            </a:xfrm>
            <a:custGeom>
              <a:avLst/>
              <a:pathLst>
                <a:path w="148433" h="0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27552" y="2274713"/>
              <a:ext cx="0" cy="597192"/>
            </a:xfrm>
            <a:custGeom>
              <a:avLst/>
              <a:pathLst>
                <a:path w="0" h="597192">
                  <a:moveTo>
                    <a:pt x="0" y="0"/>
                  </a:moveTo>
                  <a:lnTo>
                    <a:pt x="0" y="597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27552" y="3469098"/>
              <a:ext cx="56411" cy="0"/>
            </a:xfrm>
            <a:custGeom>
              <a:avLst/>
              <a:pathLst>
                <a:path w="56411" h="0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27552" y="2871905"/>
              <a:ext cx="0" cy="597192"/>
            </a:xfrm>
            <a:custGeom>
              <a:avLst/>
              <a:pathLst>
                <a:path w="0" h="597192">
                  <a:moveTo>
                    <a:pt x="0" y="597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56537" y="5111377"/>
              <a:ext cx="63453" cy="0"/>
            </a:xfrm>
            <a:custGeom>
              <a:avLst/>
              <a:pathLst>
                <a:path w="63453" h="0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56537" y="5111377"/>
              <a:ext cx="0" cy="522543"/>
            </a:xfrm>
            <a:custGeom>
              <a:avLst/>
              <a:pathLst>
                <a:path w="0" h="522543">
                  <a:moveTo>
                    <a:pt x="0" y="0"/>
                  </a:moveTo>
                  <a:lnTo>
                    <a:pt x="0" y="522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56537" y="6156463"/>
              <a:ext cx="287451" cy="0"/>
            </a:xfrm>
            <a:custGeom>
              <a:avLst/>
              <a:pathLst>
                <a:path w="287451" h="0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56537" y="5633920"/>
              <a:ext cx="0" cy="522543"/>
            </a:xfrm>
            <a:custGeom>
              <a:avLst/>
              <a:pathLst>
                <a:path w="0" h="522543">
                  <a:moveTo>
                    <a:pt x="0" y="522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175986" y="1976117"/>
              <a:ext cx="41225" cy="0"/>
            </a:xfrm>
            <a:custGeom>
              <a:avLst/>
              <a:pathLst>
                <a:path w="41225" h="0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175986" y="1976117"/>
              <a:ext cx="0" cy="298596"/>
            </a:xfrm>
            <a:custGeom>
              <a:avLst/>
              <a:pathLst>
                <a:path w="0"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175986" y="2573309"/>
              <a:ext cx="168002" cy="0"/>
            </a:xfrm>
            <a:custGeom>
              <a:avLst/>
              <a:pathLst>
                <a:path w="168002" h="0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175986" y="2274713"/>
              <a:ext cx="0" cy="298596"/>
            </a:xfrm>
            <a:custGeom>
              <a:avLst/>
              <a:pathLst>
                <a:path w="0"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083964" y="3170501"/>
              <a:ext cx="63756" cy="0"/>
            </a:xfrm>
            <a:custGeom>
              <a:avLst/>
              <a:pathLst>
                <a:path w="63756" h="0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83964" y="3170501"/>
              <a:ext cx="0" cy="298596"/>
            </a:xfrm>
            <a:custGeom>
              <a:avLst/>
              <a:pathLst>
                <a:path w="0"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83964" y="3767694"/>
              <a:ext cx="260024" cy="0"/>
            </a:xfrm>
            <a:custGeom>
              <a:avLst/>
              <a:pathLst>
                <a:path w="260024" h="0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83964" y="3469098"/>
              <a:ext cx="0" cy="298596"/>
            </a:xfrm>
            <a:custGeom>
              <a:avLst/>
              <a:pathLst>
                <a:path w="0"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19991" y="4663482"/>
              <a:ext cx="65841" cy="0"/>
            </a:xfrm>
            <a:custGeom>
              <a:avLst/>
              <a:pathLst>
                <a:path w="65841" h="0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19991" y="4663482"/>
              <a:ext cx="0" cy="447894"/>
            </a:xfrm>
            <a:custGeom>
              <a:avLst/>
              <a:pathLst>
                <a:path w="0" h="447894">
                  <a:moveTo>
                    <a:pt x="0" y="0"/>
                  </a:moveTo>
                  <a:lnTo>
                    <a:pt x="0" y="4478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119991" y="5559271"/>
              <a:ext cx="70717" cy="0"/>
            </a:xfrm>
            <a:custGeom>
              <a:avLst/>
              <a:pathLst>
                <a:path w="70717" h="0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19991" y="5111377"/>
              <a:ext cx="0" cy="447894"/>
            </a:xfrm>
            <a:custGeom>
              <a:avLst/>
              <a:pathLst>
                <a:path w="0" h="447894">
                  <a:moveTo>
                    <a:pt x="0" y="447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217211" y="1777053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217211" y="1777053"/>
              <a:ext cx="0" cy="199064"/>
            </a:xfrm>
            <a:custGeom>
              <a:avLst/>
              <a:pathLst>
                <a:path w="0"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17211" y="2175181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7211" y="1976117"/>
              <a:ext cx="0" cy="199064"/>
            </a:xfrm>
            <a:custGeom>
              <a:avLst/>
              <a:pathLst>
                <a:path w="0"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147720" y="2971437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147720" y="2971437"/>
              <a:ext cx="0" cy="199064"/>
            </a:xfrm>
            <a:custGeom>
              <a:avLst/>
              <a:pathLst>
                <a:path w="0"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47720" y="3369566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47720" y="3170501"/>
              <a:ext cx="0" cy="199064"/>
            </a:xfrm>
            <a:custGeom>
              <a:avLst/>
              <a:pathLst>
                <a:path w="0"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185832" y="4364886"/>
              <a:ext cx="28006" cy="0"/>
            </a:xfrm>
            <a:custGeom>
              <a:avLst/>
              <a:pathLst>
                <a:path w="28006" h="0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185832" y="4364886"/>
              <a:ext cx="0" cy="298596"/>
            </a:xfrm>
            <a:custGeom>
              <a:avLst/>
              <a:pathLst>
                <a:path w="0"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85832" y="4962078"/>
              <a:ext cx="158156" cy="0"/>
            </a:xfrm>
            <a:custGeom>
              <a:avLst/>
              <a:pathLst>
                <a:path w="158156" h="0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85832" y="4663482"/>
              <a:ext cx="0" cy="298596"/>
            </a:xfrm>
            <a:custGeom>
              <a:avLst/>
              <a:pathLst>
                <a:path w="0"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190709" y="5360207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190709" y="5360207"/>
              <a:ext cx="0" cy="199064"/>
            </a:xfrm>
            <a:custGeom>
              <a:avLst/>
              <a:pathLst>
                <a:path w="0"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190709" y="5758335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190709" y="5559271"/>
              <a:ext cx="0" cy="199064"/>
            </a:xfrm>
            <a:custGeom>
              <a:avLst/>
              <a:pathLst>
                <a:path w="0"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13839" y="4165822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13839" y="4165822"/>
              <a:ext cx="0" cy="199064"/>
            </a:xfrm>
            <a:custGeom>
              <a:avLst/>
              <a:pathLst>
                <a:path w="0"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213839" y="4563950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213839" y="4364886"/>
              <a:ext cx="0" cy="199064"/>
            </a:xfrm>
            <a:custGeom>
              <a:avLst/>
              <a:pathLst>
                <a:path w="0"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293119" y="983989"/>
              <a:ext cx="0" cy="43563"/>
            </a:xfrm>
            <a:custGeom>
              <a:avLst/>
              <a:pathLst>
                <a:path w="0"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293119" y="983989"/>
              <a:ext cx="993802" cy="0"/>
            </a:xfrm>
            <a:custGeom>
              <a:avLst/>
              <a:pathLst>
                <a:path w="993802" h="0">
                  <a:moveTo>
                    <a:pt x="0" y="0"/>
                  </a:moveTo>
                  <a:lnTo>
                    <a:pt x="993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280724" y="983989"/>
              <a:ext cx="0" cy="72548"/>
            </a:xfrm>
            <a:custGeom>
              <a:avLst/>
              <a:pathLst>
                <a:path w="0"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286921" y="983989"/>
              <a:ext cx="993802" cy="0"/>
            </a:xfrm>
            <a:custGeom>
              <a:avLst/>
              <a:pathLst>
                <a:path w="993802" h="0">
                  <a:moveTo>
                    <a:pt x="9938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863366" y="1027552"/>
              <a:ext cx="0" cy="148433"/>
            </a:xfrm>
            <a:custGeom>
              <a:avLst/>
              <a:pathLst>
                <a:path w="0"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863366" y="1027552"/>
              <a:ext cx="429752" cy="0"/>
            </a:xfrm>
            <a:custGeom>
              <a:avLst/>
              <a:pathLst>
                <a:path w="429752" h="0">
                  <a:moveTo>
                    <a:pt x="0" y="0"/>
                  </a:moveTo>
                  <a:lnTo>
                    <a:pt x="4297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722871" y="1027552"/>
              <a:ext cx="0" cy="56411"/>
            </a:xfrm>
            <a:custGeom>
              <a:avLst/>
              <a:pathLst>
                <a:path w="0"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293119" y="1027552"/>
              <a:ext cx="429752" cy="0"/>
            </a:xfrm>
            <a:custGeom>
              <a:avLst/>
              <a:pathLst>
                <a:path w="429752" h="0">
                  <a:moveTo>
                    <a:pt x="42975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904691" y="1056537"/>
              <a:ext cx="0" cy="63453"/>
            </a:xfrm>
            <a:custGeom>
              <a:avLst/>
              <a:pathLst>
                <a:path w="0"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904691" y="1056537"/>
              <a:ext cx="376033" cy="0"/>
            </a:xfrm>
            <a:custGeom>
              <a:avLst/>
              <a:pathLst>
                <a:path w="376033" h="0">
                  <a:moveTo>
                    <a:pt x="0" y="0"/>
                  </a:moveTo>
                  <a:lnTo>
                    <a:pt x="3760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656757" y="1056537"/>
              <a:ext cx="0" cy="287451"/>
            </a:xfrm>
            <a:custGeom>
              <a:avLst/>
              <a:pathLst>
                <a:path w="0"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280724" y="1056537"/>
              <a:ext cx="376033" cy="0"/>
            </a:xfrm>
            <a:custGeom>
              <a:avLst/>
              <a:pathLst>
                <a:path w="376033" h="0">
                  <a:moveTo>
                    <a:pt x="3760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48490" y="1175986"/>
              <a:ext cx="0" cy="41225"/>
            </a:xfrm>
            <a:custGeom>
              <a:avLst/>
              <a:pathLst>
                <a:path w="0"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648490" y="1175986"/>
              <a:ext cx="214876" cy="0"/>
            </a:xfrm>
            <a:custGeom>
              <a:avLst/>
              <a:pathLst>
                <a:path w="214876" h="0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078243" y="1175986"/>
              <a:ext cx="0" cy="168002"/>
            </a:xfrm>
            <a:custGeom>
              <a:avLst/>
              <a:pathLst>
                <a:path w="0"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863366" y="1175986"/>
              <a:ext cx="214876" cy="0"/>
            </a:xfrm>
            <a:custGeom>
              <a:avLst/>
              <a:pathLst>
                <a:path w="214876" h="0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507995" y="1083964"/>
              <a:ext cx="0" cy="63756"/>
            </a:xfrm>
            <a:custGeom>
              <a:avLst/>
              <a:pathLst>
                <a:path w="0"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507995" y="1083964"/>
              <a:ext cx="214876" cy="0"/>
            </a:xfrm>
            <a:custGeom>
              <a:avLst/>
              <a:pathLst>
                <a:path w="214876" h="0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937748" y="1083964"/>
              <a:ext cx="0" cy="260024"/>
            </a:xfrm>
            <a:custGeom>
              <a:avLst/>
              <a:pathLst>
                <a:path w="0"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722871" y="1083964"/>
              <a:ext cx="214876" cy="0"/>
            </a:xfrm>
            <a:custGeom>
              <a:avLst/>
              <a:pathLst>
                <a:path w="214876" h="0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582376" y="1119991"/>
              <a:ext cx="0" cy="65841"/>
            </a:xfrm>
            <a:custGeom>
              <a:avLst/>
              <a:pathLst>
                <a:path w="0"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582376" y="1119991"/>
              <a:ext cx="322314" cy="0"/>
            </a:xfrm>
            <a:custGeom>
              <a:avLst/>
              <a:pathLst>
                <a:path w="322314" h="0">
                  <a:moveTo>
                    <a:pt x="0" y="0"/>
                  </a:moveTo>
                  <a:lnTo>
                    <a:pt x="3223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227005" y="1119991"/>
              <a:ext cx="0" cy="70717"/>
            </a:xfrm>
            <a:custGeom>
              <a:avLst/>
              <a:pathLst>
                <a:path w="0"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904691" y="1119991"/>
              <a:ext cx="322314" cy="0"/>
            </a:xfrm>
            <a:custGeom>
              <a:avLst/>
              <a:pathLst>
                <a:path w="322314" h="0">
                  <a:moveTo>
                    <a:pt x="32231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505239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505239" y="1217211"/>
              <a:ext cx="143250" cy="0"/>
            </a:xfrm>
            <a:custGeom>
              <a:avLst/>
              <a:pathLst>
                <a:path w="143250" h="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791741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648490" y="1217211"/>
              <a:ext cx="143250" cy="0"/>
            </a:xfrm>
            <a:custGeom>
              <a:avLst/>
              <a:pathLst>
                <a:path w="143250" h="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64744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364744" y="1147720"/>
              <a:ext cx="143250" cy="0"/>
            </a:xfrm>
            <a:custGeom>
              <a:avLst/>
              <a:pathLst>
                <a:path w="143250" h="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651246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507995" y="1147720"/>
              <a:ext cx="143250" cy="0"/>
            </a:xfrm>
            <a:custGeom>
              <a:avLst/>
              <a:pathLst>
                <a:path w="143250" h="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367500" y="1185832"/>
              <a:ext cx="0" cy="28006"/>
            </a:xfrm>
            <a:custGeom>
              <a:avLst/>
              <a:pathLst>
                <a:path w="0"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367500" y="1185832"/>
              <a:ext cx="214876" cy="0"/>
            </a:xfrm>
            <a:custGeom>
              <a:avLst/>
              <a:pathLst>
                <a:path w="214876" h="0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797253" y="1185832"/>
              <a:ext cx="0" cy="158156"/>
            </a:xfrm>
            <a:custGeom>
              <a:avLst/>
              <a:pathLst>
                <a:path w="0"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582376" y="1185832"/>
              <a:ext cx="214876" cy="0"/>
            </a:xfrm>
            <a:custGeom>
              <a:avLst/>
              <a:pathLst>
                <a:path w="214876" h="0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083754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083754" y="1190709"/>
              <a:ext cx="143250" cy="0"/>
            </a:xfrm>
            <a:custGeom>
              <a:avLst/>
              <a:pathLst>
                <a:path w="143250" h="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370256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227005" y="1190709"/>
              <a:ext cx="143250" cy="0"/>
            </a:xfrm>
            <a:custGeom>
              <a:avLst/>
              <a:pathLst>
                <a:path w="143250" h="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224249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224249" y="1213839"/>
              <a:ext cx="143250" cy="0"/>
            </a:xfrm>
            <a:custGeom>
              <a:avLst/>
              <a:pathLst>
                <a:path w="143250" h="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510751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367500" y="1213839"/>
              <a:ext cx="143250" cy="0"/>
            </a:xfrm>
            <a:custGeom>
              <a:avLst/>
              <a:pathLst>
                <a:path w="143250" h="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4836008" y="1680872"/>
              <a:ext cx="1864965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c_mouse_liver_normal_2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4836008" y="2079001"/>
              <a:ext cx="1864965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c_mouse_liver_normal_3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836008" y="2477129"/>
              <a:ext cx="1864965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836008" y="2875257"/>
              <a:ext cx="188513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836008" y="3273385"/>
              <a:ext cx="188513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4836008" y="3671514"/>
              <a:ext cx="188513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4836008" y="4069642"/>
              <a:ext cx="188803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e_mouse_liver_fibrosis_2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4836008" y="4467770"/>
              <a:ext cx="188803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e_mouse_liver_fibrosis_3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836008" y="4865898"/>
              <a:ext cx="188803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e_mouse_liver_fibrosis_1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836008" y="5264027"/>
              <a:ext cx="190819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4836008" y="5662155"/>
              <a:ext cx="190819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e_human_liver_fibrosis_2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4836008" y="6060283"/>
              <a:ext cx="190819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e_human_liver_fibrosis_3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552442" y="7248145"/>
              <a:ext cx="1864965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c_mouse_liver_normal_2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838943" y="7248145"/>
              <a:ext cx="1864965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c_mouse_liver_normal_3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125445" y="7248145"/>
              <a:ext cx="1864965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c_mouse_liver_normal_1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401864" y="7258228"/>
              <a:ext cx="188513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c_human_liver_normal_2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1688365" y="7258228"/>
              <a:ext cx="188513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c_human_liver_normal_3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1974867" y="7258228"/>
              <a:ext cx="188513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c_human_liver_normal_1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259917" y="7259679"/>
              <a:ext cx="188803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e_mouse_liver_fibrosis_2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546419" y="7259679"/>
              <a:ext cx="188803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e_mouse_liver_fibrosis_3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2832921" y="7259679"/>
              <a:ext cx="188803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e_mouse_liver_fibrosis_1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109339" y="7269762"/>
              <a:ext cx="190819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e_human_liver_fibrosis_1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395841" y="7269762"/>
              <a:ext cx="190819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e_human_liver_fibrosis_2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3682342" y="7269762"/>
              <a:ext cx="190819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e_human_liver_fibrosis_3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361989" y="1361989"/>
              <a:ext cx="286501" cy="180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648490" y="1361989"/>
              <a:ext cx="286501" cy="180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934992" y="1361989"/>
              <a:ext cx="286501" cy="180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2221493" y="1361989"/>
              <a:ext cx="286501" cy="180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507995" y="1361989"/>
              <a:ext cx="286501" cy="180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2794497" y="1361989"/>
              <a:ext cx="286501" cy="180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3080998" y="1361989"/>
              <a:ext cx="286501" cy="180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3367500" y="1361989"/>
              <a:ext cx="286501" cy="180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654002" y="1361989"/>
              <a:ext cx="286501" cy="180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3940503" y="1361989"/>
              <a:ext cx="286501" cy="180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227005" y="1361989"/>
              <a:ext cx="286501" cy="180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513507" y="1361989"/>
              <a:ext cx="286501" cy="180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4836008" y="1368831"/>
              <a:ext cx="34044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676491" y="3501892"/>
              <a:ext cx="399541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856491" y="4353081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856491" y="4116751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856491" y="3880422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856491" y="3647564"/>
              <a:ext cx="80801" cy="92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6676491" y="3668551"/>
              <a:ext cx="144000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6676491" y="3693856"/>
              <a:ext cx="144000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676491" y="3692167"/>
              <a:ext cx="144000" cy="25305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6676491" y="3699476"/>
              <a:ext cx="144000" cy="25305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6676491" y="3715784"/>
              <a:ext cx="144000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6676491" y="3714095"/>
              <a:ext cx="144000" cy="25305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6676491" y="3721404"/>
              <a:ext cx="144000" cy="25305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676491" y="3737711"/>
              <a:ext cx="144000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6676491" y="3736022"/>
              <a:ext cx="144000" cy="25305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6676491" y="3743331"/>
              <a:ext cx="144000" cy="25305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6676491" y="3759639"/>
              <a:ext cx="144000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6676491" y="3757950"/>
              <a:ext cx="144000" cy="25305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6676491" y="3765259"/>
              <a:ext cx="144000" cy="25305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6676491" y="3781566"/>
              <a:ext cx="144000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6676491" y="3779877"/>
              <a:ext cx="144000" cy="25305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6676491" y="3787186"/>
              <a:ext cx="144000" cy="25305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6676491" y="3803494"/>
              <a:ext cx="144000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6676491" y="3801805"/>
              <a:ext cx="144000" cy="25305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6676491" y="3809114"/>
              <a:ext cx="144000" cy="25305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6676491" y="3825421"/>
              <a:ext cx="144000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6676491" y="3823732"/>
              <a:ext cx="144000" cy="25305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6676491" y="3831042"/>
              <a:ext cx="144000" cy="25305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6676491" y="3847349"/>
              <a:ext cx="144000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6676491" y="3845660"/>
              <a:ext cx="144000" cy="25305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6676491" y="3852969"/>
              <a:ext cx="144000" cy="25305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6676491" y="3869276"/>
              <a:ext cx="144000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6676491" y="3867587"/>
              <a:ext cx="144000" cy="25305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676491" y="3874897"/>
              <a:ext cx="144000" cy="25305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676491" y="3891204"/>
              <a:ext cx="144000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6676491" y="3889515"/>
              <a:ext cx="144000" cy="25305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6676491" y="3896824"/>
              <a:ext cx="144000" cy="25305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6676491" y="3913131"/>
              <a:ext cx="144000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6676491" y="3911442"/>
              <a:ext cx="144000" cy="25305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6676491" y="3918752"/>
              <a:ext cx="144000" cy="25305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6676491" y="3935059"/>
              <a:ext cx="144000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6676491" y="3933370"/>
              <a:ext cx="144000" cy="25305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6676491" y="3940679"/>
              <a:ext cx="144000" cy="25305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6676491" y="3956986"/>
              <a:ext cx="144000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6676491" y="3955297"/>
              <a:ext cx="144000" cy="25305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6676491" y="3962607"/>
              <a:ext cx="144000" cy="25305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6676491" y="3978914"/>
              <a:ext cx="144000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6676491" y="3977225"/>
              <a:ext cx="144000" cy="25305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6676491" y="3984534"/>
              <a:ext cx="144000" cy="25305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6676491" y="4000841"/>
              <a:ext cx="144000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6676491" y="3999152"/>
              <a:ext cx="144000" cy="25305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6676491" y="4006462"/>
              <a:ext cx="144000" cy="25305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6676491" y="4022769"/>
              <a:ext cx="144000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6676491" y="4021080"/>
              <a:ext cx="144000" cy="25305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6676491" y="4028389"/>
              <a:ext cx="144000" cy="25305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6676491" y="4044696"/>
              <a:ext cx="144000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6676491" y="4043008"/>
              <a:ext cx="144000" cy="25305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6676491" y="4050317"/>
              <a:ext cx="144000" cy="25305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6676491" y="4066624"/>
              <a:ext cx="144000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6676491" y="4064935"/>
              <a:ext cx="144000" cy="25305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6676491" y="4072244"/>
              <a:ext cx="144000" cy="25305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6676491" y="4088551"/>
              <a:ext cx="144000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6676491" y="4086863"/>
              <a:ext cx="144000" cy="25305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6676491" y="4094172"/>
              <a:ext cx="144000" cy="25305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6676491" y="4110479"/>
              <a:ext cx="144000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6676491" y="4108790"/>
              <a:ext cx="144000" cy="25305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6676491" y="4116099"/>
              <a:ext cx="144000" cy="25305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6676491" y="4132406"/>
              <a:ext cx="144000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6676491" y="4130718"/>
              <a:ext cx="144000" cy="25305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6676491" y="4138027"/>
              <a:ext cx="144000" cy="25305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6676491" y="4154334"/>
              <a:ext cx="144000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6676491" y="4152645"/>
              <a:ext cx="144000" cy="2530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6676491" y="4159954"/>
              <a:ext cx="144000" cy="25305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6676491" y="4176261"/>
              <a:ext cx="144000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676491" y="4174573"/>
              <a:ext cx="144000" cy="25305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6676491" y="4181882"/>
              <a:ext cx="144000" cy="25305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6676491" y="4198189"/>
              <a:ext cx="144000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6676491" y="4196500"/>
              <a:ext cx="144000" cy="25305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6676491" y="4203809"/>
              <a:ext cx="144000" cy="25305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6676491" y="4220116"/>
              <a:ext cx="144000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6676491" y="4218428"/>
              <a:ext cx="144000" cy="25305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6676491" y="4225737"/>
              <a:ext cx="144000" cy="25305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6676491" y="4242044"/>
              <a:ext cx="144000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6676491" y="4240355"/>
              <a:ext cx="144000" cy="25305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6676491" y="4247664"/>
              <a:ext cx="144000" cy="25305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676491" y="4263972"/>
              <a:ext cx="144000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676491" y="4262283"/>
              <a:ext cx="144000" cy="25305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6676491" y="4269592"/>
              <a:ext cx="144000" cy="25305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6676491" y="4285899"/>
              <a:ext cx="144000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6676491" y="4284210"/>
              <a:ext cx="144000" cy="25305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6676491" y="4291519"/>
              <a:ext cx="144000" cy="25305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6676491" y="4307827"/>
              <a:ext cx="144000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6676491" y="4306138"/>
              <a:ext cx="144000" cy="25305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6676491" y="4313447"/>
              <a:ext cx="144000" cy="25305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6676491" y="4329754"/>
              <a:ext cx="144000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6676491" y="4328065"/>
              <a:ext cx="144000" cy="25305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6676491" y="4335374"/>
              <a:ext cx="144000" cy="25305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676491" y="4351682"/>
              <a:ext cx="144000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676491" y="4349993"/>
              <a:ext cx="144000" cy="25305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6676491" y="4357302"/>
              <a:ext cx="144000" cy="25305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676491" y="4373609"/>
              <a:ext cx="144000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676491" y="4371920"/>
              <a:ext cx="144000" cy="25305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6676491" y="4379229"/>
              <a:ext cx="144000" cy="25305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6676491" y="4395537"/>
              <a:ext cx="144000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6676491" y="4402846"/>
              <a:ext cx="144000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676491" y="4402846"/>
              <a:ext cx="28800" cy="0"/>
            </a:xfrm>
            <a:custGeom>
              <a:avLst/>
              <a:pathLst>
                <a:path w="28800" h="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676491" y="4166516"/>
              <a:ext cx="28800" cy="0"/>
            </a:xfrm>
            <a:custGeom>
              <a:avLst/>
              <a:pathLst>
                <a:path w="28800" h="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676491" y="3930186"/>
              <a:ext cx="28800" cy="0"/>
            </a:xfrm>
            <a:custGeom>
              <a:avLst/>
              <a:pathLst>
                <a:path w="28800" h="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676491" y="3693856"/>
              <a:ext cx="28800" cy="0"/>
            </a:xfrm>
            <a:custGeom>
              <a:avLst/>
              <a:pathLst>
                <a:path w="28800" h="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791691" y="4402846"/>
              <a:ext cx="28800" cy="0"/>
            </a:xfrm>
            <a:custGeom>
              <a:avLst/>
              <a:pathLst>
                <a:path w="28800" h="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6791691" y="4166516"/>
              <a:ext cx="28800" cy="0"/>
            </a:xfrm>
            <a:custGeom>
              <a:avLst/>
              <a:pathLst>
                <a:path w="28800" h="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6791691" y="3930186"/>
              <a:ext cx="28800" cy="0"/>
            </a:xfrm>
            <a:custGeom>
              <a:avLst/>
              <a:pathLst>
                <a:path w="28800" h="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6791691" y="3693856"/>
              <a:ext cx="28800" cy="0"/>
            </a:xfrm>
            <a:custGeom>
              <a:avLst/>
              <a:pathLst>
                <a:path w="28800" h="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>
              <a:off x="7118950" y="3481366"/>
              <a:ext cx="320538" cy="116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298950" y="3660401"/>
              <a:ext cx="964654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human_fibrosis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7298950" y="3804401"/>
              <a:ext cx="95374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human_normal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7298950" y="3948401"/>
              <a:ext cx="94784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7298950" y="4092401"/>
              <a:ext cx="93693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mouse_normal</a:t>
              </a:r>
            </a:p>
          </p:txBody>
        </p:sp>
        <p:sp>
          <p:nvSpPr>
            <p:cNvPr id="391" name="rc391"/>
            <p:cNvSpPr/>
            <p:nvPr/>
          </p:nvSpPr>
          <p:spPr>
            <a:xfrm>
              <a:off x="7118950" y="3668551"/>
              <a:ext cx="143999" cy="1439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7118950" y="3812551"/>
              <a:ext cx="143999" cy="144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7118950" y="3956551"/>
              <a:ext cx="143999" cy="144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7118950" y="4100551"/>
              <a:ext cx="143999" cy="14399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2021-10-25T21:47:14Z</dcterms:modified>
  <cp:category/>
</cp:coreProperties>
</file>