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7315200" cy="7315200"/>
            <a:chOff x="914400" y="914400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77989" y="1577989"/>
              <a:ext cx="455746" cy="548501"/>
            </a:xfrm>
            <a:prstGeom prst="rect">
              <a:avLst/>
            </a:prstGeom>
            <a:solidFill>
              <a:srgbClr val="4632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577989" y="2126490"/>
              <a:ext cx="455746" cy="548501"/>
            </a:xfrm>
            <a:prstGeom prst="rect">
              <a:avLst/>
            </a:prstGeom>
            <a:solidFill>
              <a:srgbClr val="74D0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577989" y="2674992"/>
              <a:ext cx="455746" cy="548501"/>
            </a:xfrm>
            <a:prstGeom prst="rect">
              <a:avLst/>
            </a:prstGeom>
            <a:solidFill>
              <a:srgbClr val="4FC36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577989" y="3223494"/>
              <a:ext cx="455746" cy="548501"/>
            </a:xfrm>
            <a:prstGeom prst="rect">
              <a:avLst/>
            </a:prstGeom>
            <a:solidFill>
              <a:srgbClr val="2093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577989" y="3771996"/>
              <a:ext cx="455746" cy="548501"/>
            </a:xfrm>
            <a:prstGeom prst="rect">
              <a:avLst/>
            </a:prstGeom>
            <a:solidFill>
              <a:srgbClr val="25A9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577989" y="4320498"/>
              <a:ext cx="455746" cy="548501"/>
            </a:xfrm>
            <a:prstGeom prst="rect">
              <a:avLst/>
            </a:prstGeom>
            <a:solidFill>
              <a:srgbClr val="2191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577989" y="4868999"/>
              <a:ext cx="455746" cy="548501"/>
            </a:xfrm>
            <a:prstGeom prst="rect">
              <a:avLst/>
            </a:prstGeom>
            <a:solidFill>
              <a:srgbClr val="22A58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577989" y="5417501"/>
              <a:ext cx="455746" cy="548501"/>
            </a:xfrm>
            <a:prstGeom prst="rect">
              <a:avLst/>
            </a:prstGeom>
            <a:solidFill>
              <a:srgbClr val="25A9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577989" y="5966003"/>
              <a:ext cx="455746" cy="548501"/>
            </a:xfrm>
            <a:prstGeom prst="rect">
              <a:avLst/>
            </a:prstGeom>
            <a:solidFill>
              <a:srgbClr val="209D8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577989" y="6514505"/>
              <a:ext cx="455746" cy="548501"/>
            </a:xfrm>
            <a:prstGeom prst="rect">
              <a:avLst/>
            </a:prstGeom>
            <a:solidFill>
              <a:srgbClr val="2585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577989" y="7063007"/>
              <a:ext cx="455746" cy="548501"/>
            </a:xfrm>
            <a:prstGeom prst="rect">
              <a:avLst/>
            </a:prstGeom>
            <a:solidFill>
              <a:srgbClr val="238C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577989" y="7611509"/>
              <a:ext cx="455746" cy="548501"/>
            </a:xfrm>
            <a:prstGeom prst="rect">
              <a:avLst/>
            </a:prstGeom>
            <a:solidFill>
              <a:srgbClr val="2094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033735" y="1577989"/>
              <a:ext cx="455746" cy="548501"/>
            </a:xfrm>
            <a:prstGeom prst="rect">
              <a:avLst/>
            </a:prstGeom>
            <a:solidFill>
              <a:srgbClr val="74D0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033735" y="2126490"/>
              <a:ext cx="455746" cy="548501"/>
            </a:xfrm>
            <a:prstGeom prst="rect">
              <a:avLst/>
            </a:prstGeom>
            <a:solidFill>
              <a:srgbClr val="4631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033735" y="2674992"/>
              <a:ext cx="455746" cy="548501"/>
            </a:xfrm>
            <a:prstGeom prst="rect">
              <a:avLst/>
            </a:prstGeom>
            <a:solidFill>
              <a:srgbClr val="52C46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33735" y="3223494"/>
              <a:ext cx="455746" cy="548501"/>
            </a:xfrm>
            <a:prstGeom prst="rect">
              <a:avLst/>
            </a:prstGeom>
            <a:solidFill>
              <a:srgbClr val="209A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33735" y="3771996"/>
              <a:ext cx="455746" cy="548501"/>
            </a:xfrm>
            <a:prstGeom prst="rect">
              <a:avLst/>
            </a:prstGeom>
            <a:solidFill>
              <a:srgbClr val="28AD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33735" y="4320498"/>
              <a:ext cx="455746" cy="548501"/>
            </a:xfrm>
            <a:prstGeom prst="rect">
              <a:avLst/>
            </a:prstGeom>
            <a:solidFill>
              <a:srgbClr val="238A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33735" y="4868999"/>
              <a:ext cx="455746" cy="548501"/>
            </a:xfrm>
            <a:prstGeom prst="rect">
              <a:avLst/>
            </a:prstGeom>
            <a:solidFill>
              <a:srgbClr val="2DB1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33735" y="5417501"/>
              <a:ext cx="455746" cy="548501"/>
            </a:xfrm>
            <a:prstGeom prst="rect">
              <a:avLst/>
            </a:prstGeom>
            <a:solidFill>
              <a:srgbClr val="2CB0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33735" y="5966003"/>
              <a:ext cx="455746" cy="548501"/>
            </a:xfrm>
            <a:prstGeom prst="rect">
              <a:avLst/>
            </a:prstGeom>
            <a:solidFill>
              <a:srgbClr val="20A2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33735" y="6514505"/>
              <a:ext cx="455746" cy="548501"/>
            </a:xfrm>
            <a:prstGeom prst="rect">
              <a:avLst/>
            </a:prstGeom>
            <a:solidFill>
              <a:srgbClr val="2389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33735" y="7063007"/>
              <a:ext cx="455746" cy="548501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33735" y="7611509"/>
              <a:ext cx="455746" cy="548501"/>
            </a:xfrm>
            <a:prstGeom prst="rect">
              <a:avLst/>
            </a:prstGeom>
            <a:solidFill>
              <a:srgbClr val="2093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489482" y="1577989"/>
              <a:ext cx="455746" cy="548501"/>
            </a:xfrm>
            <a:prstGeom prst="rect">
              <a:avLst/>
            </a:prstGeom>
            <a:solidFill>
              <a:srgbClr val="4FC36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489482" y="2126490"/>
              <a:ext cx="455746" cy="548501"/>
            </a:xfrm>
            <a:prstGeom prst="rect">
              <a:avLst/>
            </a:prstGeom>
            <a:solidFill>
              <a:srgbClr val="52C46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489482" y="2674992"/>
              <a:ext cx="455746" cy="548501"/>
            </a:xfrm>
            <a:prstGeom prst="rect">
              <a:avLst/>
            </a:prstGeom>
            <a:solidFill>
              <a:srgbClr val="4711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489482" y="3223494"/>
              <a:ext cx="455746" cy="548501"/>
            </a:xfrm>
            <a:prstGeom prst="rect">
              <a:avLst/>
            </a:prstGeom>
            <a:solidFill>
              <a:srgbClr val="209C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489482" y="3771996"/>
              <a:ext cx="455746" cy="548501"/>
            </a:xfrm>
            <a:prstGeom prst="rect">
              <a:avLst/>
            </a:prstGeom>
            <a:solidFill>
              <a:srgbClr val="22A58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489482" y="4320498"/>
              <a:ext cx="455746" cy="548501"/>
            </a:xfrm>
            <a:prstGeom prst="rect">
              <a:avLst/>
            </a:prstGeom>
            <a:solidFill>
              <a:srgbClr val="228F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489482" y="4868999"/>
              <a:ext cx="455746" cy="548501"/>
            </a:xfrm>
            <a:prstGeom prst="rect">
              <a:avLst/>
            </a:prstGeom>
            <a:solidFill>
              <a:srgbClr val="25A9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489482" y="5417501"/>
              <a:ext cx="455746" cy="548501"/>
            </a:xfrm>
            <a:prstGeom prst="rect">
              <a:avLst/>
            </a:prstGeom>
            <a:solidFill>
              <a:srgbClr val="20A38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489482" y="5966003"/>
              <a:ext cx="455746" cy="548501"/>
            </a:xfrm>
            <a:prstGeom prst="rect">
              <a:avLst/>
            </a:prstGeom>
            <a:solidFill>
              <a:srgbClr val="209A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489482" y="6514505"/>
              <a:ext cx="455746" cy="548501"/>
            </a:xfrm>
            <a:prstGeom prst="rect">
              <a:avLst/>
            </a:prstGeom>
            <a:solidFill>
              <a:srgbClr val="2586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489482" y="7063007"/>
              <a:ext cx="455746" cy="548501"/>
            </a:xfrm>
            <a:prstGeom prst="rect">
              <a:avLst/>
            </a:prstGeom>
            <a:solidFill>
              <a:srgbClr val="2682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489482" y="7611509"/>
              <a:ext cx="455746" cy="548501"/>
            </a:xfrm>
            <a:prstGeom prst="rect">
              <a:avLst/>
            </a:prstGeom>
            <a:solidFill>
              <a:srgbClr val="2684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945229" y="1577989"/>
              <a:ext cx="455746" cy="548501"/>
            </a:xfrm>
            <a:prstGeom prst="rect">
              <a:avLst/>
            </a:prstGeom>
            <a:solidFill>
              <a:srgbClr val="2093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945229" y="2126490"/>
              <a:ext cx="455746" cy="548501"/>
            </a:xfrm>
            <a:prstGeom prst="rect">
              <a:avLst/>
            </a:prstGeom>
            <a:solidFill>
              <a:srgbClr val="209A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945229" y="2674992"/>
              <a:ext cx="455746" cy="548501"/>
            </a:xfrm>
            <a:prstGeom prst="rect">
              <a:avLst/>
            </a:prstGeom>
            <a:solidFill>
              <a:srgbClr val="209C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945229" y="3223494"/>
              <a:ext cx="455746" cy="548501"/>
            </a:xfrm>
            <a:prstGeom prst="rect">
              <a:avLst/>
            </a:prstGeom>
            <a:solidFill>
              <a:srgbClr val="481C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945229" y="3771996"/>
              <a:ext cx="455746" cy="548501"/>
            </a:xfrm>
            <a:prstGeom prst="rect">
              <a:avLst/>
            </a:prstGeom>
            <a:solidFill>
              <a:srgbClr val="39B9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945229" y="4320498"/>
              <a:ext cx="455746" cy="548501"/>
            </a:xfrm>
            <a:prstGeom prst="rect">
              <a:avLst/>
            </a:prstGeom>
            <a:solidFill>
              <a:srgbClr val="2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945229" y="4868999"/>
              <a:ext cx="455746" cy="548501"/>
            </a:xfrm>
            <a:prstGeom prst="rect">
              <a:avLst/>
            </a:prstGeom>
            <a:solidFill>
              <a:srgbClr val="209B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945229" y="5417501"/>
              <a:ext cx="455746" cy="548501"/>
            </a:xfrm>
            <a:prstGeom prst="rect">
              <a:avLst/>
            </a:prstGeom>
            <a:solidFill>
              <a:srgbClr val="209A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945229" y="5966003"/>
              <a:ext cx="455746" cy="548501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945229" y="6514505"/>
              <a:ext cx="455746" cy="548501"/>
            </a:xfrm>
            <a:prstGeom prst="rect">
              <a:avLst/>
            </a:prstGeom>
            <a:solidFill>
              <a:srgbClr val="1F95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945229" y="7063007"/>
              <a:ext cx="455746" cy="548501"/>
            </a:xfrm>
            <a:prstGeom prst="rect">
              <a:avLst/>
            </a:prstGeom>
            <a:solidFill>
              <a:srgbClr val="238A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945229" y="7611509"/>
              <a:ext cx="455746" cy="548501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400976" y="1577989"/>
              <a:ext cx="455746" cy="548501"/>
            </a:xfrm>
            <a:prstGeom prst="rect">
              <a:avLst/>
            </a:prstGeom>
            <a:solidFill>
              <a:srgbClr val="25A9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400976" y="2126490"/>
              <a:ext cx="455746" cy="548501"/>
            </a:xfrm>
            <a:prstGeom prst="rect">
              <a:avLst/>
            </a:prstGeom>
            <a:solidFill>
              <a:srgbClr val="28AD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400976" y="2674992"/>
              <a:ext cx="455746" cy="548501"/>
            </a:xfrm>
            <a:prstGeom prst="rect">
              <a:avLst/>
            </a:prstGeom>
            <a:solidFill>
              <a:srgbClr val="22A58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3400976" y="3223494"/>
              <a:ext cx="455746" cy="548501"/>
            </a:xfrm>
            <a:prstGeom prst="rect">
              <a:avLst/>
            </a:prstGeom>
            <a:solidFill>
              <a:srgbClr val="39B9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3400976" y="3771996"/>
              <a:ext cx="455746" cy="548501"/>
            </a:xfrm>
            <a:prstGeom prst="rect">
              <a:avLst/>
            </a:prstGeom>
            <a:solidFill>
              <a:srgbClr val="3A53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3400976" y="4320498"/>
              <a:ext cx="455746" cy="548501"/>
            </a:xfrm>
            <a:prstGeom prst="rect">
              <a:avLst/>
            </a:prstGeom>
            <a:solidFill>
              <a:srgbClr val="26AA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3400976" y="4868999"/>
              <a:ext cx="455746" cy="548501"/>
            </a:xfrm>
            <a:prstGeom prst="rect">
              <a:avLst/>
            </a:prstGeom>
            <a:solidFill>
              <a:srgbClr val="209B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3400976" y="5417501"/>
              <a:ext cx="455746" cy="548501"/>
            </a:xfrm>
            <a:prstGeom prst="rect">
              <a:avLst/>
            </a:prstGeom>
            <a:solidFill>
              <a:srgbClr val="209C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3400976" y="5966003"/>
              <a:ext cx="455746" cy="548501"/>
            </a:xfrm>
            <a:prstGeom prst="rect">
              <a:avLst/>
            </a:prstGeom>
            <a:solidFill>
              <a:srgbClr val="2191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3400976" y="6514505"/>
              <a:ext cx="455746" cy="548501"/>
            </a:xfrm>
            <a:prstGeom prst="rect">
              <a:avLst/>
            </a:prstGeom>
            <a:solidFill>
              <a:srgbClr val="228C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3400976" y="7063007"/>
              <a:ext cx="455746" cy="548501"/>
            </a:xfrm>
            <a:prstGeom prst="rect">
              <a:avLst/>
            </a:prstGeom>
            <a:solidFill>
              <a:srgbClr val="228F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3400976" y="7611509"/>
              <a:ext cx="455746" cy="548501"/>
            </a:xfrm>
            <a:prstGeom prst="rect">
              <a:avLst/>
            </a:prstGeom>
            <a:solidFill>
              <a:srgbClr val="228F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3856723" y="1577989"/>
              <a:ext cx="455746" cy="548501"/>
            </a:xfrm>
            <a:prstGeom prst="rect">
              <a:avLst/>
            </a:prstGeom>
            <a:solidFill>
              <a:srgbClr val="2191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3856723" y="2126490"/>
              <a:ext cx="455746" cy="548501"/>
            </a:xfrm>
            <a:prstGeom prst="rect">
              <a:avLst/>
            </a:prstGeom>
            <a:solidFill>
              <a:srgbClr val="238A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3856723" y="2674992"/>
              <a:ext cx="455746" cy="548501"/>
            </a:xfrm>
            <a:prstGeom prst="rect">
              <a:avLst/>
            </a:prstGeom>
            <a:solidFill>
              <a:srgbClr val="228F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3856723" y="3223494"/>
              <a:ext cx="455746" cy="548501"/>
            </a:xfrm>
            <a:prstGeom prst="rect">
              <a:avLst/>
            </a:prstGeom>
            <a:solidFill>
              <a:srgbClr val="2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3856723" y="3771996"/>
              <a:ext cx="455746" cy="548501"/>
            </a:xfrm>
            <a:prstGeom prst="rect">
              <a:avLst/>
            </a:prstGeom>
            <a:solidFill>
              <a:srgbClr val="26AA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3856723" y="4320498"/>
              <a:ext cx="455746" cy="548501"/>
            </a:xfrm>
            <a:prstGeom prst="rect">
              <a:avLst/>
            </a:prstGeom>
            <a:solidFill>
              <a:srgbClr val="48237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3856723" y="4868999"/>
              <a:ext cx="455746" cy="548501"/>
            </a:xfrm>
            <a:prstGeom prst="rect">
              <a:avLst/>
            </a:prstGeom>
            <a:solidFill>
              <a:srgbClr val="2587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3856723" y="5417501"/>
              <a:ext cx="455746" cy="548501"/>
            </a:xfrm>
            <a:prstGeom prst="rect">
              <a:avLst/>
            </a:prstGeom>
            <a:solidFill>
              <a:srgbClr val="277F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856723" y="5966003"/>
              <a:ext cx="455746" cy="548501"/>
            </a:xfrm>
            <a:prstGeom prst="rect">
              <a:avLst/>
            </a:prstGeom>
            <a:solidFill>
              <a:srgbClr val="297C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3856723" y="6514505"/>
              <a:ext cx="455746" cy="548501"/>
            </a:xfrm>
            <a:prstGeom prst="rect">
              <a:avLst/>
            </a:prstGeom>
            <a:solidFill>
              <a:srgbClr val="2684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3856723" y="7063007"/>
              <a:ext cx="455746" cy="548501"/>
            </a:xfrm>
            <a:prstGeom prst="rect">
              <a:avLst/>
            </a:prstGeom>
            <a:solidFill>
              <a:srgbClr val="2A7A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3856723" y="7611509"/>
              <a:ext cx="455746" cy="548501"/>
            </a:xfrm>
            <a:prstGeom prst="rect">
              <a:avLst/>
            </a:prstGeom>
            <a:solidFill>
              <a:srgbClr val="297B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4312470" y="1577989"/>
              <a:ext cx="455746" cy="548501"/>
            </a:xfrm>
            <a:prstGeom prst="rect">
              <a:avLst/>
            </a:prstGeom>
            <a:solidFill>
              <a:srgbClr val="22A58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4312470" y="2126490"/>
              <a:ext cx="455746" cy="548501"/>
            </a:xfrm>
            <a:prstGeom prst="rect">
              <a:avLst/>
            </a:prstGeom>
            <a:solidFill>
              <a:srgbClr val="2DB1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4312470" y="2674992"/>
              <a:ext cx="455746" cy="548501"/>
            </a:xfrm>
            <a:prstGeom prst="rect">
              <a:avLst/>
            </a:prstGeom>
            <a:solidFill>
              <a:srgbClr val="25A9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4312470" y="3223494"/>
              <a:ext cx="455746" cy="548501"/>
            </a:xfrm>
            <a:prstGeom prst="rect">
              <a:avLst/>
            </a:prstGeom>
            <a:solidFill>
              <a:srgbClr val="209B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4312470" y="3771996"/>
              <a:ext cx="455746" cy="548501"/>
            </a:xfrm>
            <a:prstGeom prst="rect">
              <a:avLst/>
            </a:prstGeom>
            <a:solidFill>
              <a:srgbClr val="209B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4312470" y="4320498"/>
              <a:ext cx="455746" cy="548501"/>
            </a:xfrm>
            <a:prstGeom prst="rect">
              <a:avLst/>
            </a:prstGeom>
            <a:solidFill>
              <a:srgbClr val="2587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4312470" y="4868999"/>
              <a:ext cx="455746" cy="548501"/>
            </a:xfrm>
            <a:prstGeom prst="rect">
              <a:avLst/>
            </a:prstGeom>
            <a:solidFill>
              <a:srgbClr val="2487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4312470" y="5417501"/>
              <a:ext cx="455746" cy="548501"/>
            </a:xfrm>
            <a:prstGeom prst="rect">
              <a:avLst/>
            </a:prstGeom>
            <a:solidFill>
              <a:srgbClr val="71CF5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4312470" y="5966003"/>
              <a:ext cx="455746" cy="548501"/>
            </a:xfrm>
            <a:prstGeom prst="rect">
              <a:avLst/>
            </a:prstGeom>
            <a:solidFill>
              <a:srgbClr val="5FC9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4312470" y="6514505"/>
              <a:ext cx="455746" cy="548501"/>
            </a:xfrm>
            <a:prstGeom prst="rect">
              <a:avLst/>
            </a:prstGeom>
            <a:solidFill>
              <a:srgbClr val="39B9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4312470" y="7063007"/>
              <a:ext cx="455746" cy="548501"/>
            </a:xfrm>
            <a:prstGeom prst="rect">
              <a:avLst/>
            </a:prstGeom>
            <a:solidFill>
              <a:srgbClr val="3ABA7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4312470" y="7611509"/>
              <a:ext cx="455746" cy="548501"/>
            </a:xfrm>
            <a:prstGeom prst="rect">
              <a:avLst/>
            </a:prstGeom>
            <a:solidFill>
              <a:srgbClr val="23A6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4768216" y="1577989"/>
              <a:ext cx="455746" cy="548501"/>
            </a:xfrm>
            <a:prstGeom prst="rect">
              <a:avLst/>
            </a:prstGeom>
            <a:solidFill>
              <a:srgbClr val="25A9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4768216" y="2126490"/>
              <a:ext cx="455746" cy="548501"/>
            </a:xfrm>
            <a:prstGeom prst="rect">
              <a:avLst/>
            </a:prstGeom>
            <a:solidFill>
              <a:srgbClr val="2CB0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4768216" y="2674992"/>
              <a:ext cx="455746" cy="548501"/>
            </a:xfrm>
            <a:prstGeom prst="rect">
              <a:avLst/>
            </a:prstGeom>
            <a:solidFill>
              <a:srgbClr val="20A38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4768216" y="3223494"/>
              <a:ext cx="455746" cy="548501"/>
            </a:xfrm>
            <a:prstGeom prst="rect">
              <a:avLst/>
            </a:prstGeom>
            <a:solidFill>
              <a:srgbClr val="209A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4768216" y="3771996"/>
              <a:ext cx="455746" cy="548501"/>
            </a:xfrm>
            <a:prstGeom prst="rect">
              <a:avLst/>
            </a:prstGeom>
            <a:solidFill>
              <a:srgbClr val="209C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4768216" y="4320498"/>
              <a:ext cx="455746" cy="548501"/>
            </a:xfrm>
            <a:prstGeom prst="rect">
              <a:avLst/>
            </a:prstGeom>
            <a:solidFill>
              <a:srgbClr val="277F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4768216" y="4868999"/>
              <a:ext cx="455746" cy="548501"/>
            </a:xfrm>
            <a:prstGeom prst="rect">
              <a:avLst/>
            </a:prstGeom>
            <a:solidFill>
              <a:srgbClr val="71CF5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4768216" y="5417501"/>
              <a:ext cx="455746" cy="548501"/>
            </a:xfrm>
            <a:prstGeom prst="rect">
              <a:avLst/>
            </a:prstGeom>
            <a:solidFill>
              <a:srgbClr val="278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4768216" y="5966003"/>
              <a:ext cx="455746" cy="548501"/>
            </a:xfrm>
            <a:prstGeom prst="rect">
              <a:avLst/>
            </a:prstGeom>
            <a:solidFill>
              <a:srgbClr val="56C6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4768216" y="6514505"/>
              <a:ext cx="455746" cy="548501"/>
            </a:xfrm>
            <a:prstGeom prst="rect">
              <a:avLst/>
            </a:prstGeom>
            <a:solidFill>
              <a:srgbClr val="30B3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4768216" y="7063007"/>
              <a:ext cx="455746" cy="548501"/>
            </a:xfrm>
            <a:prstGeom prst="rect">
              <a:avLst/>
            </a:prstGeom>
            <a:solidFill>
              <a:srgbClr val="32B47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4768216" y="7611509"/>
              <a:ext cx="455746" cy="548501"/>
            </a:xfrm>
            <a:prstGeom prst="rect">
              <a:avLst/>
            </a:prstGeom>
            <a:solidFill>
              <a:srgbClr val="21A48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5223963" y="1577989"/>
              <a:ext cx="455746" cy="548501"/>
            </a:xfrm>
            <a:prstGeom prst="rect">
              <a:avLst/>
            </a:prstGeom>
            <a:solidFill>
              <a:srgbClr val="209D8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5223963" y="2126490"/>
              <a:ext cx="455746" cy="548501"/>
            </a:xfrm>
            <a:prstGeom prst="rect">
              <a:avLst/>
            </a:prstGeom>
            <a:solidFill>
              <a:srgbClr val="20A2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5223963" y="2674992"/>
              <a:ext cx="455746" cy="548501"/>
            </a:xfrm>
            <a:prstGeom prst="rect">
              <a:avLst/>
            </a:prstGeom>
            <a:solidFill>
              <a:srgbClr val="209A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5223963" y="3223494"/>
              <a:ext cx="455746" cy="548501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5223963" y="3771996"/>
              <a:ext cx="455746" cy="548501"/>
            </a:xfrm>
            <a:prstGeom prst="rect">
              <a:avLst/>
            </a:prstGeom>
            <a:solidFill>
              <a:srgbClr val="2191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5223963" y="4320498"/>
              <a:ext cx="455746" cy="548501"/>
            </a:xfrm>
            <a:prstGeom prst="rect">
              <a:avLst/>
            </a:prstGeom>
            <a:solidFill>
              <a:srgbClr val="297C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5223963" y="4868999"/>
              <a:ext cx="455746" cy="548501"/>
            </a:xfrm>
            <a:prstGeom prst="rect">
              <a:avLst/>
            </a:prstGeom>
            <a:solidFill>
              <a:srgbClr val="5FC9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5223963" y="5417501"/>
              <a:ext cx="455746" cy="548501"/>
            </a:xfrm>
            <a:prstGeom prst="rect">
              <a:avLst/>
            </a:prstGeom>
            <a:solidFill>
              <a:srgbClr val="56C6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5223963" y="5966003"/>
              <a:ext cx="455746" cy="548501"/>
            </a:xfrm>
            <a:prstGeom prst="rect">
              <a:avLst/>
            </a:prstGeom>
            <a:solidFill>
              <a:srgbClr val="2192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5223963" y="6514505"/>
              <a:ext cx="455746" cy="548501"/>
            </a:xfrm>
            <a:prstGeom prst="rect">
              <a:avLst/>
            </a:prstGeom>
            <a:solidFill>
              <a:srgbClr val="36B87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5223963" y="7063007"/>
              <a:ext cx="455746" cy="548501"/>
            </a:xfrm>
            <a:prstGeom prst="rect">
              <a:avLst/>
            </a:prstGeom>
            <a:solidFill>
              <a:srgbClr val="28AE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5223963" y="7611509"/>
              <a:ext cx="455746" cy="548501"/>
            </a:xfrm>
            <a:prstGeom prst="rect">
              <a:avLst/>
            </a:prstGeom>
            <a:solidFill>
              <a:srgbClr val="2095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5679710" y="1577989"/>
              <a:ext cx="455746" cy="548501"/>
            </a:xfrm>
            <a:prstGeom prst="rect">
              <a:avLst/>
            </a:prstGeom>
            <a:solidFill>
              <a:srgbClr val="2585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5679710" y="2126490"/>
              <a:ext cx="455746" cy="548501"/>
            </a:xfrm>
            <a:prstGeom prst="rect">
              <a:avLst/>
            </a:prstGeom>
            <a:solidFill>
              <a:srgbClr val="2389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5679710" y="2674992"/>
              <a:ext cx="455746" cy="548501"/>
            </a:xfrm>
            <a:prstGeom prst="rect">
              <a:avLst/>
            </a:prstGeom>
            <a:solidFill>
              <a:srgbClr val="2586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5679710" y="3223494"/>
              <a:ext cx="455746" cy="548501"/>
            </a:xfrm>
            <a:prstGeom prst="rect">
              <a:avLst/>
            </a:prstGeom>
            <a:solidFill>
              <a:srgbClr val="1F95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5679710" y="3771996"/>
              <a:ext cx="455746" cy="548501"/>
            </a:xfrm>
            <a:prstGeom prst="rect">
              <a:avLst/>
            </a:prstGeom>
            <a:solidFill>
              <a:srgbClr val="228C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5679710" y="4320498"/>
              <a:ext cx="455746" cy="548501"/>
            </a:xfrm>
            <a:prstGeom prst="rect">
              <a:avLst/>
            </a:prstGeom>
            <a:solidFill>
              <a:srgbClr val="2684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5679710" y="4868999"/>
              <a:ext cx="455746" cy="548501"/>
            </a:xfrm>
            <a:prstGeom prst="rect">
              <a:avLst/>
            </a:prstGeom>
            <a:solidFill>
              <a:srgbClr val="39B9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5679710" y="5417501"/>
              <a:ext cx="455746" cy="548501"/>
            </a:xfrm>
            <a:prstGeom prst="rect">
              <a:avLst/>
            </a:prstGeom>
            <a:solidFill>
              <a:srgbClr val="30B3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5679710" y="5966003"/>
              <a:ext cx="455746" cy="548501"/>
            </a:xfrm>
            <a:prstGeom prst="rect">
              <a:avLst/>
            </a:prstGeom>
            <a:solidFill>
              <a:srgbClr val="36B87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5679710" y="6514505"/>
              <a:ext cx="455746" cy="548501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5679710" y="7063007"/>
              <a:ext cx="455746" cy="548501"/>
            </a:xfrm>
            <a:prstGeom prst="rect">
              <a:avLst/>
            </a:prstGeom>
            <a:solidFill>
              <a:srgbClr val="5BC7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5679710" y="7611509"/>
              <a:ext cx="455746" cy="548501"/>
            </a:xfrm>
            <a:prstGeom prst="rect">
              <a:avLst/>
            </a:prstGeom>
            <a:solidFill>
              <a:srgbClr val="28AD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6135457" y="1577989"/>
              <a:ext cx="455746" cy="548501"/>
            </a:xfrm>
            <a:prstGeom prst="rect">
              <a:avLst/>
            </a:prstGeom>
            <a:solidFill>
              <a:srgbClr val="238C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6135457" y="2126490"/>
              <a:ext cx="455746" cy="548501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6135457" y="2674992"/>
              <a:ext cx="455746" cy="548501"/>
            </a:xfrm>
            <a:prstGeom prst="rect">
              <a:avLst/>
            </a:prstGeom>
            <a:solidFill>
              <a:srgbClr val="2682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6135457" y="3223494"/>
              <a:ext cx="455746" cy="548501"/>
            </a:xfrm>
            <a:prstGeom prst="rect">
              <a:avLst/>
            </a:prstGeom>
            <a:solidFill>
              <a:srgbClr val="238A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6135457" y="3771996"/>
              <a:ext cx="455746" cy="548501"/>
            </a:xfrm>
            <a:prstGeom prst="rect">
              <a:avLst/>
            </a:prstGeom>
            <a:solidFill>
              <a:srgbClr val="228F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6135457" y="4320498"/>
              <a:ext cx="455746" cy="548501"/>
            </a:xfrm>
            <a:prstGeom prst="rect">
              <a:avLst/>
            </a:prstGeom>
            <a:solidFill>
              <a:srgbClr val="2A7A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6135457" y="4868999"/>
              <a:ext cx="455746" cy="548501"/>
            </a:xfrm>
            <a:prstGeom prst="rect">
              <a:avLst/>
            </a:prstGeom>
            <a:solidFill>
              <a:srgbClr val="3ABA7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6135457" y="5417501"/>
              <a:ext cx="455746" cy="548501"/>
            </a:xfrm>
            <a:prstGeom prst="rect">
              <a:avLst/>
            </a:prstGeom>
            <a:solidFill>
              <a:srgbClr val="32B47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6135457" y="5966003"/>
              <a:ext cx="455746" cy="548501"/>
            </a:xfrm>
            <a:prstGeom prst="rect">
              <a:avLst/>
            </a:prstGeom>
            <a:solidFill>
              <a:srgbClr val="28AE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6135457" y="6514505"/>
              <a:ext cx="455746" cy="548501"/>
            </a:xfrm>
            <a:prstGeom prst="rect">
              <a:avLst/>
            </a:prstGeom>
            <a:solidFill>
              <a:srgbClr val="5BC7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6135457" y="7063007"/>
              <a:ext cx="455746" cy="548501"/>
            </a:xfrm>
            <a:prstGeom prst="rect">
              <a:avLst/>
            </a:prstGeom>
            <a:solidFill>
              <a:srgbClr val="9CD9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6135457" y="7611509"/>
              <a:ext cx="455746" cy="548501"/>
            </a:xfrm>
            <a:prstGeom prst="rect">
              <a:avLst/>
            </a:prstGeom>
            <a:solidFill>
              <a:srgbClr val="59C76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6591204" y="1577989"/>
              <a:ext cx="455746" cy="548501"/>
            </a:xfrm>
            <a:prstGeom prst="rect">
              <a:avLst/>
            </a:prstGeom>
            <a:solidFill>
              <a:srgbClr val="2094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6591204" y="2126490"/>
              <a:ext cx="455746" cy="548501"/>
            </a:xfrm>
            <a:prstGeom prst="rect">
              <a:avLst/>
            </a:prstGeom>
            <a:solidFill>
              <a:srgbClr val="2093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6591204" y="2674992"/>
              <a:ext cx="455746" cy="548501"/>
            </a:xfrm>
            <a:prstGeom prst="rect">
              <a:avLst/>
            </a:prstGeom>
            <a:solidFill>
              <a:srgbClr val="2684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6591204" y="3223494"/>
              <a:ext cx="455746" cy="548501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6591204" y="3771996"/>
              <a:ext cx="455746" cy="548501"/>
            </a:xfrm>
            <a:prstGeom prst="rect">
              <a:avLst/>
            </a:prstGeom>
            <a:solidFill>
              <a:srgbClr val="228F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6591204" y="4320498"/>
              <a:ext cx="455746" cy="548501"/>
            </a:xfrm>
            <a:prstGeom prst="rect">
              <a:avLst/>
            </a:prstGeom>
            <a:solidFill>
              <a:srgbClr val="297B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6591204" y="4868999"/>
              <a:ext cx="455746" cy="548501"/>
            </a:xfrm>
            <a:prstGeom prst="rect">
              <a:avLst/>
            </a:prstGeom>
            <a:solidFill>
              <a:srgbClr val="23A6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6591204" y="5417501"/>
              <a:ext cx="455746" cy="548501"/>
            </a:xfrm>
            <a:prstGeom prst="rect">
              <a:avLst/>
            </a:prstGeom>
            <a:solidFill>
              <a:srgbClr val="21A48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6591204" y="5966003"/>
              <a:ext cx="455746" cy="548501"/>
            </a:xfrm>
            <a:prstGeom prst="rect">
              <a:avLst/>
            </a:prstGeom>
            <a:solidFill>
              <a:srgbClr val="2095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6591204" y="6514505"/>
              <a:ext cx="455746" cy="548501"/>
            </a:xfrm>
            <a:prstGeom prst="rect">
              <a:avLst/>
            </a:prstGeom>
            <a:solidFill>
              <a:srgbClr val="28AD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6591204" y="7063007"/>
              <a:ext cx="455746" cy="548501"/>
            </a:xfrm>
            <a:prstGeom prst="rect">
              <a:avLst/>
            </a:prstGeom>
            <a:solidFill>
              <a:srgbClr val="59C76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6591204" y="7611509"/>
              <a:ext cx="455746" cy="548501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983989" y="3360619"/>
              <a:ext cx="43563" cy="0"/>
            </a:xfrm>
            <a:custGeom>
              <a:avLst/>
              <a:pathLst>
                <a:path w="43563" h="0">
                  <a:moveTo>
                    <a:pt x="43563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983989" y="3360619"/>
              <a:ext cx="0" cy="1902615"/>
            </a:xfrm>
            <a:custGeom>
              <a:avLst/>
              <a:pathLst>
                <a:path w="0" h="1902615">
                  <a:moveTo>
                    <a:pt x="0" y="0"/>
                  </a:moveTo>
                  <a:lnTo>
                    <a:pt x="0" y="19026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983989" y="7165851"/>
              <a:ext cx="72548" cy="0"/>
            </a:xfrm>
            <a:custGeom>
              <a:avLst/>
              <a:pathLst>
                <a:path w="72548" h="0">
                  <a:moveTo>
                    <a:pt x="72548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983989" y="5263235"/>
              <a:ext cx="0" cy="1902615"/>
            </a:xfrm>
            <a:custGeom>
              <a:avLst/>
              <a:pathLst>
                <a:path w="0" h="1902615">
                  <a:moveTo>
                    <a:pt x="0" y="190261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027552" y="2537867"/>
              <a:ext cx="148433" cy="0"/>
            </a:xfrm>
            <a:custGeom>
              <a:avLst/>
              <a:pathLst>
                <a:path w="148433" h="0">
                  <a:moveTo>
                    <a:pt x="148433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027552" y="2537867"/>
              <a:ext cx="0" cy="822752"/>
            </a:xfrm>
            <a:custGeom>
              <a:avLst/>
              <a:pathLst>
                <a:path w="0" h="822752">
                  <a:moveTo>
                    <a:pt x="0" y="0"/>
                  </a:moveTo>
                  <a:lnTo>
                    <a:pt x="0" y="8227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1027552" y="4183372"/>
              <a:ext cx="56411" cy="0"/>
            </a:xfrm>
            <a:custGeom>
              <a:avLst/>
              <a:pathLst>
                <a:path w="56411" h="0">
                  <a:moveTo>
                    <a:pt x="56411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1027552" y="3360619"/>
              <a:ext cx="0" cy="822752"/>
            </a:xfrm>
            <a:custGeom>
              <a:avLst/>
              <a:pathLst>
                <a:path w="0" h="822752">
                  <a:moveTo>
                    <a:pt x="0" y="82275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1056537" y="6445942"/>
              <a:ext cx="63453" cy="0"/>
            </a:xfrm>
            <a:custGeom>
              <a:avLst/>
              <a:pathLst>
                <a:path w="63453" h="0">
                  <a:moveTo>
                    <a:pt x="63453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1056537" y="6445942"/>
              <a:ext cx="0" cy="719908"/>
            </a:xfrm>
            <a:custGeom>
              <a:avLst/>
              <a:pathLst>
                <a:path w="0" h="719908">
                  <a:moveTo>
                    <a:pt x="0" y="0"/>
                  </a:moveTo>
                  <a:lnTo>
                    <a:pt x="0" y="7199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1056537" y="7885760"/>
              <a:ext cx="287451" cy="0"/>
            </a:xfrm>
            <a:custGeom>
              <a:avLst/>
              <a:pathLst>
                <a:path w="287451" h="0">
                  <a:moveTo>
                    <a:pt x="287451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1056537" y="7165851"/>
              <a:ext cx="0" cy="719908"/>
            </a:xfrm>
            <a:custGeom>
              <a:avLst/>
              <a:pathLst>
                <a:path w="0" h="719908">
                  <a:moveTo>
                    <a:pt x="0" y="7199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1175986" y="2126490"/>
              <a:ext cx="41225" cy="0"/>
            </a:xfrm>
            <a:custGeom>
              <a:avLst/>
              <a:pathLst>
                <a:path w="41225" h="0">
                  <a:moveTo>
                    <a:pt x="41225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1175986" y="2126490"/>
              <a:ext cx="0" cy="411376"/>
            </a:xfrm>
            <a:custGeom>
              <a:avLst/>
              <a:pathLst>
                <a:path w="0" h="411376">
                  <a:moveTo>
                    <a:pt x="0" y="0"/>
                  </a:moveTo>
                  <a:lnTo>
                    <a:pt x="0" y="4113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1175986" y="2949243"/>
              <a:ext cx="168002" cy="0"/>
            </a:xfrm>
            <a:custGeom>
              <a:avLst/>
              <a:pathLst>
                <a:path w="168002" h="0">
                  <a:moveTo>
                    <a:pt x="168002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1175986" y="2537867"/>
              <a:ext cx="0" cy="411376"/>
            </a:xfrm>
            <a:custGeom>
              <a:avLst/>
              <a:pathLst>
                <a:path w="0" h="411376">
                  <a:moveTo>
                    <a:pt x="0" y="4113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1083964" y="3771996"/>
              <a:ext cx="63756" cy="0"/>
            </a:xfrm>
            <a:custGeom>
              <a:avLst/>
              <a:pathLst>
                <a:path w="63756" h="0">
                  <a:moveTo>
                    <a:pt x="63756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1083964" y="3771996"/>
              <a:ext cx="0" cy="411376"/>
            </a:xfrm>
            <a:custGeom>
              <a:avLst/>
              <a:pathLst>
                <a:path w="0" h="411376">
                  <a:moveTo>
                    <a:pt x="0" y="0"/>
                  </a:moveTo>
                  <a:lnTo>
                    <a:pt x="0" y="4113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1083964" y="4594749"/>
              <a:ext cx="260024" cy="0"/>
            </a:xfrm>
            <a:custGeom>
              <a:avLst/>
              <a:pathLst>
                <a:path w="260024" h="0">
                  <a:moveTo>
                    <a:pt x="260024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1083964" y="4183372"/>
              <a:ext cx="0" cy="411376"/>
            </a:xfrm>
            <a:custGeom>
              <a:avLst/>
              <a:pathLst>
                <a:path w="0" h="411376">
                  <a:moveTo>
                    <a:pt x="0" y="4113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1119991" y="5828878"/>
              <a:ext cx="65841" cy="0"/>
            </a:xfrm>
            <a:custGeom>
              <a:avLst/>
              <a:pathLst>
                <a:path w="65841" h="0">
                  <a:moveTo>
                    <a:pt x="65841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1119991" y="5828878"/>
              <a:ext cx="0" cy="617064"/>
            </a:xfrm>
            <a:custGeom>
              <a:avLst/>
              <a:pathLst>
                <a:path w="0" h="617064">
                  <a:moveTo>
                    <a:pt x="0" y="0"/>
                  </a:moveTo>
                  <a:lnTo>
                    <a:pt x="0" y="6170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1119991" y="7063007"/>
              <a:ext cx="70717" cy="0"/>
            </a:xfrm>
            <a:custGeom>
              <a:avLst/>
              <a:pathLst>
                <a:path w="70717" h="0">
                  <a:moveTo>
                    <a:pt x="70717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1119991" y="6445942"/>
              <a:ext cx="0" cy="617064"/>
            </a:xfrm>
            <a:custGeom>
              <a:avLst/>
              <a:pathLst>
                <a:path w="0" h="617064">
                  <a:moveTo>
                    <a:pt x="0" y="61706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1217211" y="1852239"/>
              <a:ext cx="126777" cy="0"/>
            </a:xfrm>
            <a:custGeom>
              <a:avLst/>
              <a:pathLst>
                <a:path w="126777" h="0">
                  <a:moveTo>
                    <a:pt x="126777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1217211" y="1852239"/>
              <a:ext cx="0" cy="274250"/>
            </a:xfrm>
            <a:custGeom>
              <a:avLst/>
              <a:pathLst>
                <a:path w="0" h="274250">
                  <a:moveTo>
                    <a:pt x="0" y="0"/>
                  </a:moveTo>
                  <a:lnTo>
                    <a:pt x="0" y="2742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1217211" y="2400741"/>
              <a:ext cx="126777" cy="0"/>
            </a:xfrm>
            <a:custGeom>
              <a:avLst/>
              <a:pathLst>
                <a:path w="126777" h="0">
                  <a:moveTo>
                    <a:pt x="126777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217211" y="2126490"/>
              <a:ext cx="0" cy="274250"/>
            </a:xfrm>
            <a:custGeom>
              <a:avLst/>
              <a:pathLst>
                <a:path w="0" h="274250">
                  <a:moveTo>
                    <a:pt x="0" y="2742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1147720" y="3497745"/>
              <a:ext cx="196268" cy="0"/>
            </a:xfrm>
            <a:custGeom>
              <a:avLst/>
              <a:pathLst>
                <a:path w="196268" h="0">
                  <a:moveTo>
                    <a:pt x="196268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1147720" y="3497745"/>
              <a:ext cx="0" cy="274250"/>
            </a:xfrm>
            <a:custGeom>
              <a:avLst/>
              <a:pathLst>
                <a:path w="0" h="274250">
                  <a:moveTo>
                    <a:pt x="0" y="0"/>
                  </a:moveTo>
                  <a:lnTo>
                    <a:pt x="0" y="2742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1147720" y="4046247"/>
              <a:ext cx="196268" cy="0"/>
            </a:xfrm>
            <a:custGeom>
              <a:avLst/>
              <a:pathLst>
                <a:path w="196268" h="0">
                  <a:moveTo>
                    <a:pt x="196268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1147720" y="3771996"/>
              <a:ext cx="0" cy="274250"/>
            </a:xfrm>
            <a:custGeom>
              <a:avLst/>
              <a:pathLst>
                <a:path w="0" h="274250">
                  <a:moveTo>
                    <a:pt x="0" y="2742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1185832" y="5417501"/>
              <a:ext cx="28006" cy="0"/>
            </a:xfrm>
            <a:custGeom>
              <a:avLst/>
              <a:pathLst>
                <a:path w="28006" h="0">
                  <a:moveTo>
                    <a:pt x="28006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1185832" y="5417501"/>
              <a:ext cx="0" cy="411376"/>
            </a:xfrm>
            <a:custGeom>
              <a:avLst/>
              <a:pathLst>
                <a:path w="0" h="411376">
                  <a:moveTo>
                    <a:pt x="0" y="0"/>
                  </a:moveTo>
                  <a:lnTo>
                    <a:pt x="0" y="4113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185832" y="6240254"/>
              <a:ext cx="158156" cy="0"/>
            </a:xfrm>
            <a:custGeom>
              <a:avLst/>
              <a:pathLst>
                <a:path w="158156" h="0">
                  <a:moveTo>
                    <a:pt x="158156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185832" y="5828878"/>
              <a:ext cx="0" cy="411376"/>
            </a:xfrm>
            <a:custGeom>
              <a:avLst/>
              <a:pathLst>
                <a:path w="0" h="411376">
                  <a:moveTo>
                    <a:pt x="0" y="4113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190709" y="6788756"/>
              <a:ext cx="153279" cy="0"/>
            </a:xfrm>
            <a:custGeom>
              <a:avLst/>
              <a:pathLst>
                <a:path w="153279" h="0">
                  <a:moveTo>
                    <a:pt x="15327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190709" y="6788756"/>
              <a:ext cx="0" cy="274250"/>
            </a:xfrm>
            <a:custGeom>
              <a:avLst/>
              <a:pathLst>
                <a:path w="0" h="274250">
                  <a:moveTo>
                    <a:pt x="0" y="0"/>
                  </a:moveTo>
                  <a:lnTo>
                    <a:pt x="0" y="2742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1190709" y="7337258"/>
              <a:ext cx="153279" cy="0"/>
            </a:xfrm>
            <a:custGeom>
              <a:avLst/>
              <a:pathLst>
                <a:path w="153279" h="0">
                  <a:moveTo>
                    <a:pt x="15327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1190709" y="7063007"/>
              <a:ext cx="0" cy="274250"/>
            </a:xfrm>
            <a:custGeom>
              <a:avLst/>
              <a:pathLst>
                <a:path w="0" h="274250">
                  <a:moveTo>
                    <a:pt x="0" y="2742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1213839" y="5143250"/>
              <a:ext cx="130150" cy="0"/>
            </a:xfrm>
            <a:custGeom>
              <a:avLst/>
              <a:pathLst>
                <a:path w="130150" h="0">
                  <a:moveTo>
                    <a:pt x="1301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1213839" y="5143250"/>
              <a:ext cx="0" cy="274250"/>
            </a:xfrm>
            <a:custGeom>
              <a:avLst/>
              <a:pathLst>
                <a:path w="0" h="274250">
                  <a:moveTo>
                    <a:pt x="0" y="0"/>
                  </a:moveTo>
                  <a:lnTo>
                    <a:pt x="0" y="2742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1213839" y="5691752"/>
              <a:ext cx="130150" cy="0"/>
            </a:xfrm>
            <a:custGeom>
              <a:avLst/>
              <a:pathLst>
                <a:path w="130150" h="0">
                  <a:moveTo>
                    <a:pt x="1301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1213839" y="5417501"/>
              <a:ext cx="0" cy="274250"/>
            </a:xfrm>
            <a:custGeom>
              <a:avLst/>
              <a:pathLst>
                <a:path w="0" h="274250">
                  <a:moveTo>
                    <a:pt x="0" y="2742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3059166" y="983989"/>
              <a:ext cx="0" cy="43563"/>
            </a:xfrm>
            <a:custGeom>
              <a:avLst/>
              <a:pathLst>
                <a:path w="0" h="43563">
                  <a:moveTo>
                    <a:pt x="0" y="435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3059166" y="983989"/>
              <a:ext cx="1580871" cy="0"/>
            </a:xfrm>
            <a:custGeom>
              <a:avLst/>
              <a:pathLst>
                <a:path w="1580871" h="0">
                  <a:moveTo>
                    <a:pt x="0" y="0"/>
                  </a:moveTo>
                  <a:lnTo>
                    <a:pt x="158087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6220909" y="983989"/>
              <a:ext cx="0" cy="72548"/>
            </a:xfrm>
            <a:custGeom>
              <a:avLst/>
              <a:pathLst>
                <a:path w="0" h="72548">
                  <a:moveTo>
                    <a:pt x="0" y="7254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4640038" y="983989"/>
              <a:ext cx="1580871" cy="0"/>
            </a:xfrm>
            <a:custGeom>
              <a:avLst/>
              <a:pathLst>
                <a:path w="1580871" h="0">
                  <a:moveTo>
                    <a:pt x="1580871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2375545" y="1027552"/>
              <a:ext cx="0" cy="148433"/>
            </a:xfrm>
            <a:custGeom>
              <a:avLst/>
              <a:pathLst>
                <a:path w="0" h="148433">
                  <a:moveTo>
                    <a:pt x="0" y="14843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2375545" y="1027552"/>
              <a:ext cx="683620" cy="0"/>
            </a:xfrm>
            <a:custGeom>
              <a:avLst/>
              <a:pathLst>
                <a:path w="683620" h="0">
                  <a:moveTo>
                    <a:pt x="0" y="0"/>
                  </a:moveTo>
                  <a:lnTo>
                    <a:pt x="68362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3742786" y="1027552"/>
              <a:ext cx="0" cy="56411"/>
            </a:xfrm>
            <a:custGeom>
              <a:avLst/>
              <a:pathLst>
                <a:path w="0" h="56411">
                  <a:moveTo>
                    <a:pt x="0" y="5641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3059166" y="1027552"/>
              <a:ext cx="683620" cy="0"/>
            </a:xfrm>
            <a:custGeom>
              <a:avLst/>
              <a:pathLst>
                <a:path w="683620" h="0">
                  <a:moveTo>
                    <a:pt x="6836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5622742" y="1056537"/>
              <a:ext cx="0" cy="63453"/>
            </a:xfrm>
            <a:custGeom>
              <a:avLst/>
              <a:pathLst>
                <a:path w="0" h="63453">
                  <a:moveTo>
                    <a:pt x="0" y="6345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5622742" y="1056537"/>
              <a:ext cx="598167" cy="0"/>
            </a:xfrm>
            <a:custGeom>
              <a:avLst/>
              <a:pathLst>
                <a:path w="598167" h="0">
                  <a:moveTo>
                    <a:pt x="0" y="0"/>
                  </a:moveTo>
                  <a:lnTo>
                    <a:pt x="59816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6819077" y="1056537"/>
              <a:ext cx="0" cy="287451"/>
            </a:xfrm>
            <a:custGeom>
              <a:avLst/>
              <a:pathLst>
                <a:path w="0" h="287451">
                  <a:moveTo>
                    <a:pt x="0" y="28745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6220909" y="1056537"/>
              <a:ext cx="598167" cy="0"/>
            </a:xfrm>
            <a:custGeom>
              <a:avLst/>
              <a:pathLst>
                <a:path w="598167" h="0">
                  <a:moveTo>
                    <a:pt x="598167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2033735" y="1175986"/>
              <a:ext cx="0" cy="41225"/>
            </a:xfrm>
            <a:custGeom>
              <a:avLst/>
              <a:pathLst>
                <a:path w="0" h="41225">
                  <a:moveTo>
                    <a:pt x="0" y="4122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2033735" y="1175986"/>
              <a:ext cx="341810" cy="0"/>
            </a:xfrm>
            <a:custGeom>
              <a:avLst/>
              <a:pathLst>
                <a:path w="341810" h="0">
                  <a:moveTo>
                    <a:pt x="0" y="0"/>
                  </a:moveTo>
                  <a:lnTo>
                    <a:pt x="34181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2717356" y="1175986"/>
              <a:ext cx="0" cy="168002"/>
            </a:xfrm>
            <a:custGeom>
              <a:avLst/>
              <a:pathLst>
                <a:path w="0" h="168002">
                  <a:moveTo>
                    <a:pt x="0" y="16800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375545" y="1175986"/>
              <a:ext cx="341810" cy="0"/>
            </a:xfrm>
            <a:custGeom>
              <a:avLst/>
              <a:pathLst>
                <a:path w="341810" h="0">
                  <a:moveTo>
                    <a:pt x="34181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3400976" y="1083964"/>
              <a:ext cx="0" cy="63756"/>
            </a:xfrm>
            <a:custGeom>
              <a:avLst/>
              <a:pathLst>
                <a:path w="0" h="63756">
                  <a:moveTo>
                    <a:pt x="0" y="6375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400976" y="1083964"/>
              <a:ext cx="341810" cy="0"/>
            </a:xfrm>
            <a:custGeom>
              <a:avLst/>
              <a:pathLst>
                <a:path w="341810" h="0">
                  <a:moveTo>
                    <a:pt x="0" y="0"/>
                  </a:moveTo>
                  <a:lnTo>
                    <a:pt x="34181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4084596" y="1083964"/>
              <a:ext cx="0" cy="260024"/>
            </a:xfrm>
            <a:custGeom>
              <a:avLst/>
              <a:pathLst>
                <a:path w="0" h="260024">
                  <a:moveTo>
                    <a:pt x="0" y="26002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3742786" y="1083964"/>
              <a:ext cx="341810" cy="0"/>
            </a:xfrm>
            <a:custGeom>
              <a:avLst/>
              <a:pathLst>
                <a:path w="341810" h="0">
                  <a:moveTo>
                    <a:pt x="34181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5110026" y="1119991"/>
              <a:ext cx="0" cy="65841"/>
            </a:xfrm>
            <a:custGeom>
              <a:avLst/>
              <a:pathLst>
                <a:path w="0" h="65841">
                  <a:moveTo>
                    <a:pt x="0" y="658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5110026" y="1119991"/>
              <a:ext cx="512715" cy="0"/>
            </a:xfrm>
            <a:custGeom>
              <a:avLst/>
              <a:pathLst>
                <a:path w="512715" h="0">
                  <a:moveTo>
                    <a:pt x="0" y="0"/>
                  </a:moveTo>
                  <a:lnTo>
                    <a:pt x="51271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6135457" y="1119991"/>
              <a:ext cx="0" cy="70717"/>
            </a:xfrm>
            <a:custGeom>
              <a:avLst/>
              <a:pathLst>
                <a:path w="0" h="70717">
                  <a:moveTo>
                    <a:pt x="0" y="7071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5622742" y="1119991"/>
              <a:ext cx="512715" cy="0"/>
            </a:xfrm>
            <a:custGeom>
              <a:avLst/>
              <a:pathLst>
                <a:path w="512715" h="0">
                  <a:moveTo>
                    <a:pt x="512715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1805862" y="1217211"/>
              <a:ext cx="0" cy="126777"/>
            </a:xfrm>
            <a:custGeom>
              <a:avLst/>
              <a:pathLst>
                <a:path w="0" h="126777">
                  <a:moveTo>
                    <a:pt x="0" y="12677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1805862" y="1217211"/>
              <a:ext cx="227873" cy="0"/>
            </a:xfrm>
            <a:custGeom>
              <a:avLst/>
              <a:pathLst>
                <a:path w="227873" h="0">
                  <a:moveTo>
                    <a:pt x="0" y="0"/>
                  </a:moveTo>
                  <a:lnTo>
                    <a:pt x="2278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2261609" y="1217211"/>
              <a:ext cx="0" cy="126777"/>
            </a:xfrm>
            <a:custGeom>
              <a:avLst/>
              <a:pathLst>
                <a:path w="0" h="126777">
                  <a:moveTo>
                    <a:pt x="0" y="12677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2033735" y="1217211"/>
              <a:ext cx="227873" cy="0"/>
            </a:xfrm>
            <a:custGeom>
              <a:avLst/>
              <a:pathLst>
                <a:path w="227873" h="0">
                  <a:moveTo>
                    <a:pt x="227873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3173102" y="1147720"/>
              <a:ext cx="0" cy="196268"/>
            </a:xfrm>
            <a:custGeom>
              <a:avLst/>
              <a:pathLst>
                <a:path w="0" h="196268">
                  <a:moveTo>
                    <a:pt x="0" y="19626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3173102" y="1147720"/>
              <a:ext cx="227873" cy="0"/>
            </a:xfrm>
            <a:custGeom>
              <a:avLst/>
              <a:pathLst>
                <a:path w="227873" h="0">
                  <a:moveTo>
                    <a:pt x="0" y="0"/>
                  </a:moveTo>
                  <a:lnTo>
                    <a:pt x="2278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3628849" y="1147720"/>
              <a:ext cx="0" cy="196268"/>
            </a:xfrm>
            <a:custGeom>
              <a:avLst/>
              <a:pathLst>
                <a:path w="0" h="196268">
                  <a:moveTo>
                    <a:pt x="0" y="19626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3400976" y="1147720"/>
              <a:ext cx="227873" cy="0"/>
            </a:xfrm>
            <a:custGeom>
              <a:avLst/>
              <a:pathLst>
                <a:path w="227873" h="0">
                  <a:moveTo>
                    <a:pt x="227873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4768216" y="1185832"/>
              <a:ext cx="0" cy="28006"/>
            </a:xfrm>
            <a:custGeom>
              <a:avLst/>
              <a:pathLst>
                <a:path w="0" h="28006">
                  <a:moveTo>
                    <a:pt x="0" y="280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4768216" y="1185832"/>
              <a:ext cx="341810" cy="0"/>
            </a:xfrm>
            <a:custGeom>
              <a:avLst/>
              <a:pathLst>
                <a:path w="341810" h="0">
                  <a:moveTo>
                    <a:pt x="0" y="0"/>
                  </a:moveTo>
                  <a:lnTo>
                    <a:pt x="34181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5451837" y="1185832"/>
              <a:ext cx="0" cy="158156"/>
            </a:xfrm>
            <a:custGeom>
              <a:avLst/>
              <a:pathLst>
                <a:path w="0" h="158156">
                  <a:moveTo>
                    <a:pt x="0" y="15815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5110026" y="1185832"/>
              <a:ext cx="341810" cy="0"/>
            </a:xfrm>
            <a:custGeom>
              <a:avLst/>
              <a:pathLst>
                <a:path w="341810" h="0">
                  <a:moveTo>
                    <a:pt x="34181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5907583" y="1190709"/>
              <a:ext cx="0" cy="153279"/>
            </a:xfrm>
            <a:custGeom>
              <a:avLst/>
              <a:pathLst>
                <a:path w="0" h="153279">
                  <a:moveTo>
                    <a:pt x="0" y="15327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5907583" y="1190709"/>
              <a:ext cx="227873" cy="0"/>
            </a:xfrm>
            <a:custGeom>
              <a:avLst/>
              <a:pathLst>
                <a:path w="227873" h="0">
                  <a:moveTo>
                    <a:pt x="0" y="0"/>
                  </a:moveTo>
                  <a:lnTo>
                    <a:pt x="2278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6363330" y="1190709"/>
              <a:ext cx="0" cy="153279"/>
            </a:xfrm>
            <a:custGeom>
              <a:avLst/>
              <a:pathLst>
                <a:path w="0" h="153279">
                  <a:moveTo>
                    <a:pt x="0" y="15327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6135457" y="1190709"/>
              <a:ext cx="227873" cy="0"/>
            </a:xfrm>
            <a:custGeom>
              <a:avLst/>
              <a:pathLst>
                <a:path w="227873" h="0">
                  <a:moveTo>
                    <a:pt x="227873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4540343" y="1213839"/>
              <a:ext cx="0" cy="130150"/>
            </a:xfrm>
            <a:custGeom>
              <a:avLst/>
              <a:pathLst>
                <a:path w="0" h="130150">
                  <a:moveTo>
                    <a:pt x="0" y="1301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4540343" y="1213839"/>
              <a:ext cx="227873" cy="0"/>
            </a:xfrm>
            <a:custGeom>
              <a:avLst/>
              <a:pathLst>
                <a:path w="227873" h="0">
                  <a:moveTo>
                    <a:pt x="0" y="0"/>
                  </a:moveTo>
                  <a:lnTo>
                    <a:pt x="2278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4996090" y="1213839"/>
              <a:ext cx="0" cy="130150"/>
            </a:xfrm>
            <a:custGeom>
              <a:avLst/>
              <a:pathLst>
                <a:path w="0" h="130150">
                  <a:moveTo>
                    <a:pt x="0" y="1301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4768216" y="1213839"/>
              <a:ext cx="227873" cy="0"/>
            </a:xfrm>
            <a:custGeom>
              <a:avLst/>
              <a:pathLst>
                <a:path w="227873" h="0">
                  <a:moveTo>
                    <a:pt x="227873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rc237"/>
            <p:cNvSpPr/>
            <p:nvPr/>
          </p:nvSpPr>
          <p:spPr>
            <a:xfrm>
              <a:off x="1577989" y="1361989"/>
              <a:ext cx="1367240" cy="180000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2945229" y="1361989"/>
              <a:ext cx="1367240" cy="180000"/>
            </a:xfrm>
            <a:prstGeom prst="rect">
              <a:avLst/>
            </a:prstGeom>
            <a:solidFill>
              <a:srgbClr val="E6B9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4312470" y="1361989"/>
              <a:ext cx="1367240" cy="180000"/>
            </a:xfrm>
            <a:prstGeom prst="rect">
              <a:avLst/>
            </a:prstGeom>
            <a:solidFill>
              <a:srgbClr val="40404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5679710" y="1361989"/>
              <a:ext cx="1367240" cy="180000"/>
            </a:xfrm>
            <a:prstGeom prst="rect">
              <a:avLst/>
            </a:prstGeom>
            <a:solidFill>
              <a:srgbClr val="C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rc241"/>
            <p:cNvSpPr/>
            <p:nvPr/>
          </p:nvSpPr>
          <p:spPr>
            <a:xfrm>
              <a:off x="1361989" y="1577989"/>
              <a:ext cx="180000" cy="1645505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rc242"/>
            <p:cNvSpPr/>
            <p:nvPr/>
          </p:nvSpPr>
          <p:spPr>
            <a:xfrm>
              <a:off x="1361989" y="3223494"/>
              <a:ext cx="180000" cy="1645505"/>
            </a:xfrm>
            <a:prstGeom prst="rect">
              <a:avLst/>
            </a:prstGeom>
            <a:solidFill>
              <a:srgbClr val="E6B9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1361989" y="4868999"/>
              <a:ext cx="180000" cy="1645505"/>
            </a:xfrm>
            <a:prstGeom prst="rect">
              <a:avLst/>
            </a:prstGeom>
            <a:solidFill>
              <a:srgbClr val="40404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1361989" y="6514505"/>
              <a:ext cx="180000" cy="1645505"/>
            </a:xfrm>
            <a:prstGeom prst="rect">
              <a:avLst/>
            </a:prstGeom>
            <a:solidFill>
              <a:srgbClr val="C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tx245"/>
            <p:cNvSpPr/>
            <p:nvPr/>
          </p:nvSpPr>
          <p:spPr>
            <a:xfrm>
              <a:off x="7118950" y="3942015"/>
              <a:ext cx="320538" cy="116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type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7298950" y="4121049"/>
              <a:ext cx="949523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human_control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7298950" y="4265049"/>
              <a:ext cx="964654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human_fibrosis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7298950" y="4409049"/>
              <a:ext cx="93271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mouse_control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7298950" y="4553049"/>
              <a:ext cx="947849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mouse_fibrosis</a:t>
              </a:r>
            </a:p>
          </p:txBody>
        </p:sp>
        <p:sp>
          <p:nvSpPr>
            <p:cNvPr id="250" name="rc250"/>
            <p:cNvSpPr/>
            <p:nvPr/>
          </p:nvSpPr>
          <p:spPr>
            <a:xfrm>
              <a:off x="7118950" y="4129199"/>
              <a:ext cx="143999" cy="144000"/>
            </a:xfrm>
            <a:prstGeom prst="rect">
              <a:avLst/>
            </a:prstGeom>
            <a:solidFill>
              <a:srgbClr val="E6B9B8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rc251"/>
            <p:cNvSpPr/>
            <p:nvPr/>
          </p:nvSpPr>
          <p:spPr>
            <a:xfrm>
              <a:off x="7118950" y="4273199"/>
              <a:ext cx="143999" cy="143999"/>
            </a:xfrm>
            <a:prstGeom prst="rect">
              <a:avLst/>
            </a:prstGeom>
            <a:solidFill>
              <a:srgbClr val="C00000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rc252"/>
            <p:cNvSpPr/>
            <p:nvPr/>
          </p:nvSpPr>
          <p:spPr>
            <a:xfrm>
              <a:off x="7118950" y="4417200"/>
              <a:ext cx="143999" cy="143999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rc253"/>
            <p:cNvSpPr/>
            <p:nvPr/>
          </p:nvSpPr>
          <p:spPr>
            <a:xfrm>
              <a:off x="7118950" y="4561200"/>
              <a:ext cx="143999" cy="143999"/>
            </a:xfrm>
            <a:prstGeom prst="rect">
              <a:avLst/>
            </a:prstGeom>
            <a:solidFill>
              <a:srgbClr val="404040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tx254"/>
            <p:cNvSpPr/>
            <p:nvPr/>
          </p:nvSpPr>
          <p:spPr>
            <a:xfrm>
              <a:off x="7118950" y="4845727"/>
              <a:ext cx="399541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ICI-Kt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7298950" y="5696916"/>
              <a:ext cx="201972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7298950" y="5460586"/>
              <a:ext cx="201972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257" name="tx257"/>
            <p:cNvSpPr/>
            <p:nvPr/>
          </p:nvSpPr>
          <p:spPr>
            <a:xfrm>
              <a:off x="7298950" y="5224256"/>
              <a:ext cx="201972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0.9</a:t>
              </a:r>
            </a:p>
          </p:txBody>
        </p:sp>
        <p:sp>
          <p:nvSpPr>
            <p:cNvPr id="258" name="tx258"/>
            <p:cNvSpPr/>
            <p:nvPr/>
          </p:nvSpPr>
          <p:spPr>
            <a:xfrm>
              <a:off x="7298950" y="4991399"/>
              <a:ext cx="80801" cy="92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59" name="rc259"/>
            <p:cNvSpPr/>
            <p:nvPr/>
          </p:nvSpPr>
          <p:spPr>
            <a:xfrm>
              <a:off x="7118950" y="5012386"/>
              <a:ext cx="143999" cy="2530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9525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rc260"/>
            <p:cNvSpPr/>
            <p:nvPr/>
          </p:nvSpPr>
          <p:spPr>
            <a:xfrm>
              <a:off x="7118950" y="5037691"/>
              <a:ext cx="143999" cy="730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9525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rc261"/>
            <p:cNvSpPr/>
            <p:nvPr/>
          </p:nvSpPr>
          <p:spPr>
            <a:xfrm>
              <a:off x="7118950" y="5045000"/>
              <a:ext cx="143999" cy="7309"/>
            </a:xfrm>
            <a:prstGeom prst="rect">
              <a:avLst/>
            </a:prstGeom>
            <a:solidFill>
              <a:srgbClr val="F7E623">
                <a:alpha val="100000"/>
              </a:srgbClr>
            </a:solidFill>
            <a:ln w="9525" cap="rnd">
              <a:solidFill>
                <a:srgbClr val="F7E6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rc262"/>
            <p:cNvSpPr/>
            <p:nvPr/>
          </p:nvSpPr>
          <p:spPr>
            <a:xfrm>
              <a:off x="7118950" y="5052309"/>
              <a:ext cx="143999" cy="7309"/>
            </a:xfrm>
            <a:prstGeom prst="rect">
              <a:avLst/>
            </a:prstGeom>
            <a:solidFill>
              <a:srgbClr val="F0E620">
                <a:alpha val="100000"/>
              </a:srgbClr>
            </a:solidFill>
            <a:ln w="9525" cap="rnd">
              <a:solidFill>
                <a:srgbClr val="F0E62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rc263"/>
            <p:cNvSpPr/>
            <p:nvPr/>
          </p:nvSpPr>
          <p:spPr>
            <a:xfrm>
              <a:off x="7118950" y="5059618"/>
              <a:ext cx="143999" cy="7309"/>
            </a:xfrm>
            <a:prstGeom prst="rect">
              <a:avLst/>
            </a:prstGeom>
            <a:solidFill>
              <a:srgbClr val="EAE51E">
                <a:alpha val="100000"/>
              </a:srgbClr>
            </a:solidFill>
            <a:ln w="9525" cap="rnd">
              <a:solidFill>
                <a:srgbClr val="EAE5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rc264"/>
            <p:cNvSpPr/>
            <p:nvPr/>
          </p:nvSpPr>
          <p:spPr>
            <a:xfrm>
              <a:off x="7118950" y="5066927"/>
              <a:ext cx="143999" cy="7309"/>
            </a:xfrm>
            <a:prstGeom prst="rect">
              <a:avLst/>
            </a:prstGeom>
            <a:solidFill>
              <a:srgbClr val="E3E41B">
                <a:alpha val="100000"/>
              </a:srgbClr>
            </a:solidFill>
            <a:ln w="9525" cap="rnd">
              <a:solidFill>
                <a:srgbClr val="E3E41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rc265"/>
            <p:cNvSpPr/>
            <p:nvPr/>
          </p:nvSpPr>
          <p:spPr>
            <a:xfrm>
              <a:off x="7118950" y="5074236"/>
              <a:ext cx="143999" cy="7309"/>
            </a:xfrm>
            <a:prstGeom prst="rect">
              <a:avLst/>
            </a:prstGeom>
            <a:solidFill>
              <a:srgbClr val="DCE318">
                <a:alpha val="100000"/>
              </a:srgbClr>
            </a:solidFill>
            <a:ln w="9525" cap="rnd">
              <a:solidFill>
                <a:srgbClr val="DCE31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rc266"/>
            <p:cNvSpPr/>
            <p:nvPr/>
          </p:nvSpPr>
          <p:spPr>
            <a:xfrm>
              <a:off x="7118950" y="5081546"/>
              <a:ext cx="143999" cy="7309"/>
            </a:xfrm>
            <a:prstGeom prst="rect">
              <a:avLst/>
            </a:prstGeom>
            <a:solidFill>
              <a:srgbClr val="D5E21C">
                <a:alpha val="100000"/>
              </a:srgbClr>
            </a:solidFill>
            <a:ln w="9525" cap="rnd">
              <a:solidFill>
                <a:srgbClr val="D5E2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rc267"/>
            <p:cNvSpPr/>
            <p:nvPr/>
          </p:nvSpPr>
          <p:spPr>
            <a:xfrm>
              <a:off x="7118950" y="5088855"/>
              <a:ext cx="143999" cy="7309"/>
            </a:xfrm>
            <a:prstGeom prst="rect">
              <a:avLst/>
            </a:prstGeom>
            <a:solidFill>
              <a:srgbClr val="CEE120">
                <a:alpha val="100000"/>
              </a:srgbClr>
            </a:solidFill>
            <a:ln w="9525" cap="rnd">
              <a:solidFill>
                <a:srgbClr val="CEE12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rc268"/>
            <p:cNvSpPr/>
            <p:nvPr/>
          </p:nvSpPr>
          <p:spPr>
            <a:xfrm>
              <a:off x="7118950" y="5096164"/>
              <a:ext cx="143999" cy="7309"/>
            </a:xfrm>
            <a:prstGeom prst="rect">
              <a:avLst/>
            </a:prstGeom>
            <a:solidFill>
              <a:srgbClr val="C7E023">
                <a:alpha val="100000"/>
              </a:srgbClr>
            </a:solidFill>
            <a:ln w="9525" cap="rnd">
              <a:solidFill>
                <a:srgbClr val="C7E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rc269"/>
            <p:cNvSpPr/>
            <p:nvPr/>
          </p:nvSpPr>
          <p:spPr>
            <a:xfrm>
              <a:off x="7118950" y="5103473"/>
              <a:ext cx="143999" cy="7309"/>
            </a:xfrm>
            <a:prstGeom prst="rect">
              <a:avLst/>
            </a:prstGeom>
            <a:solidFill>
              <a:srgbClr val="C0DF26">
                <a:alpha val="100000"/>
              </a:srgbClr>
            </a:solidFill>
            <a:ln w="9525" cap="rnd">
              <a:solidFill>
                <a:srgbClr val="C0DF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rc270"/>
            <p:cNvSpPr/>
            <p:nvPr/>
          </p:nvSpPr>
          <p:spPr>
            <a:xfrm>
              <a:off x="7118950" y="5110782"/>
              <a:ext cx="143999" cy="7309"/>
            </a:xfrm>
            <a:prstGeom prst="rect">
              <a:avLst/>
            </a:prstGeom>
            <a:solidFill>
              <a:srgbClr val="B9DE29">
                <a:alpha val="100000"/>
              </a:srgbClr>
            </a:solidFill>
            <a:ln w="9525" cap="rnd">
              <a:solidFill>
                <a:srgbClr val="B9DE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rc271"/>
            <p:cNvSpPr/>
            <p:nvPr/>
          </p:nvSpPr>
          <p:spPr>
            <a:xfrm>
              <a:off x="7118950" y="5118092"/>
              <a:ext cx="143999" cy="7309"/>
            </a:xfrm>
            <a:prstGeom prst="rect">
              <a:avLst/>
            </a:prstGeom>
            <a:solidFill>
              <a:srgbClr val="B2DD2E">
                <a:alpha val="100000"/>
              </a:srgbClr>
            </a:solidFill>
            <a:ln w="9525" cap="rnd">
              <a:solidFill>
                <a:srgbClr val="B2DD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rc272"/>
            <p:cNvSpPr/>
            <p:nvPr/>
          </p:nvSpPr>
          <p:spPr>
            <a:xfrm>
              <a:off x="7118950" y="5125401"/>
              <a:ext cx="143999" cy="7309"/>
            </a:xfrm>
            <a:prstGeom prst="rect">
              <a:avLst/>
            </a:prstGeom>
            <a:solidFill>
              <a:srgbClr val="ABDC33">
                <a:alpha val="100000"/>
              </a:srgbClr>
            </a:solidFill>
            <a:ln w="9525" cap="rnd">
              <a:solidFill>
                <a:srgbClr val="ABDC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rc273"/>
            <p:cNvSpPr/>
            <p:nvPr/>
          </p:nvSpPr>
          <p:spPr>
            <a:xfrm>
              <a:off x="7118950" y="5132710"/>
              <a:ext cx="143999" cy="7309"/>
            </a:xfrm>
            <a:prstGeom prst="rect">
              <a:avLst/>
            </a:prstGeom>
            <a:solidFill>
              <a:srgbClr val="A4DB37">
                <a:alpha val="100000"/>
              </a:srgbClr>
            </a:solidFill>
            <a:ln w="9525" cap="rnd">
              <a:solidFill>
                <a:srgbClr val="A4DB3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rc274"/>
            <p:cNvSpPr/>
            <p:nvPr/>
          </p:nvSpPr>
          <p:spPr>
            <a:xfrm>
              <a:off x="7118950" y="5140019"/>
              <a:ext cx="143999" cy="7309"/>
            </a:xfrm>
            <a:prstGeom prst="rect">
              <a:avLst/>
            </a:prstGeom>
            <a:solidFill>
              <a:srgbClr val="9DD93C">
                <a:alpha val="100000"/>
              </a:srgbClr>
            </a:solidFill>
            <a:ln w="9525" cap="rnd">
              <a:solidFill>
                <a:srgbClr val="9DD9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rc275"/>
            <p:cNvSpPr/>
            <p:nvPr/>
          </p:nvSpPr>
          <p:spPr>
            <a:xfrm>
              <a:off x="7118950" y="5147328"/>
              <a:ext cx="143999" cy="7309"/>
            </a:xfrm>
            <a:prstGeom prst="rect">
              <a:avLst/>
            </a:prstGeom>
            <a:solidFill>
              <a:srgbClr val="95D83F">
                <a:alpha val="100000"/>
              </a:srgbClr>
            </a:solidFill>
            <a:ln w="9525" cap="rnd">
              <a:solidFill>
                <a:srgbClr val="95D8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rc276"/>
            <p:cNvSpPr/>
            <p:nvPr/>
          </p:nvSpPr>
          <p:spPr>
            <a:xfrm>
              <a:off x="7118950" y="5154637"/>
              <a:ext cx="143999" cy="7309"/>
            </a:xfrm>
            <a:prstGeom prst="rect">
              <a:avLst/>
            </a:prstGeom>
            <a:solidFill>
              <a:srgbClr val="8FD744">
                <a:alpha val="100000"/>
              </a:srgbClr>
            </a:solidFill>
            <a:ln w="9525" cap="rnd">
              <a:solidFill>
                <a:srgbClr val="8FD74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rc277"/>
            <p:cNvSpPr/>
            <p:nvPr/>
          </p:nvSpPr>
          <p:spPr>
            <a:xfrm>
              <a:off x="7118950" y="5161947"/>
              <a:ext cx="143999" cy="7309"/>
            </a:xfrm>
            <a:prstGeom prst="rect">
              <a:avLst/>
            </a:prstGeom>
            <a:solidFill>
              <a:srgbClr val="89D548">
                <a:alpha val="100000"/>
              </a:srgbClr>
            </a:solidFill>
            <a:ln w="9525" cap="rnd">
              <a:solidFill>
                <a:srgbClr val="89D5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rc278"/>
            <p:cNvSpPr/>
            <p:nvPr/>
          </p:nvSpPr>
          <p:spPr>
            <a:xfrm>
              <a:off x="7118950" y="5169256"/>
              <a:ext cx="143999" cy="7309"/>
            </a:xfrm>
            <a:prstGeom prst="rect">
              <a:avLst/>
            </a:prstGeom>
            <a:solidFill>
              <a:srgbClr val="83D44C">
                <a:alpha val="100000"/>
              </a:srgbClr>
            </a:solidFill>
            <a:ln w="9525" cap="rnd">
              <a:solidFill>
                <a:srgbClr val="83D4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rc279"/>
            <p:cNvSpPr/>
            <p:nvPr/>
          </p:nvSpPr>
          <p:spPr>
            <a:xfrm>
              <a:off x="7118950" y="5176565"/>
              <a:ext cx="143999" cy="7309"/>
            </a:xfrm>
            <a:prstGeom prst="rect">
              <a:avLst/>
            </a:prstGeom>
            <a:solidFill>
              <a:srgbClr val="7CD250">
                <a:alpha val="100000"/>
              </a:srgbClr>
            </a:solidFill>
            <a:ln w="9525" cap="rnd">
              <a:solidFill>
                <a:srgbClr val="7CD2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rc280"/>
            <p:cNvSpPr/>
            <p:nvPr/>
          </p:nvSpPr>
          <p:spPr>
            <a:xfrm>
              <a:off x="7118950" y="5183874"/>
              <a:ext cx="143999" cy="7309"/>
            </a:xfrm>
            <a:prstGeom prst="rect">
              <a:avLst/>
            </a:prstGeom>
            <a:solidFill>
              <a:srgbClr val="75D054">
                <a:alpha val="100000"/>
              </a:srgbClr>
            </a:solidFill>
            <a:ln w="9525" cap="rnd">
              <a:solidFill>
                <a:srgbClr val="75D0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rc281"/>
            <p:cNvSpPr/>
            <p:nvPr/>
          </p:nvSpPr>
          <p:spPr>
            <a:xfrm>
              <a:off x="7118950" y="5191183"/>
              <a:ext cx="143999" cy="7309"/>
            </a:xfrm>
            <a:prstGeom prst="rect">
              <a:avLst/>
            </a:prstGeom>
            <a:solidFill>
              <a:srgbClr val="70CE58">
                <a:alpha val="100000"/>
              </a:srgbClr>
            </a:solidFill>
            <a:ln w="9525" cap="rnd">
              <a:solidFill>
                <a:srgbClr val="70CE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rc282"/>
            <p:cNvSpPr/>
            <p:nvPr/>
          </p:nvSpPr>
          <p:spPr>
            <a:xfrm>
              <a:off x="7118950" y="5198492"/>
              <a:ext cx="143999" cy="7309"/>
            </a:xfrm>
            <a:prstGeom prst="rect">
              <a:avLst/>
            </a:prstGeom>
            <a:solidFill>
              <a:srgbClr val="6ACC5C">
                <a:alpha val="100000"/>
              </a:srgbClr>
            </a:solidFill>
            <a:ln w="9525" cap="rnd">
              <a:solidFill>
                <a:srgbClr val="6ACC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rc283"/>
            <p:cNvSpPr/>
            <p:nvPr/>
          </p:nvSpPr>
          <p:spPr>
            <a:xfrm>
              <a:off x="7118950" y="5205802"/>
              <a:ext cx="143999" cy="7309"/>
            </a:xfrm>
            <a:prstGeom prst="rect">
              <a:avLst/>
            </a:prstGeom>
            <a:solidFill>
              <a:srgbClr val="64CA5F">
                <a:alpha val="100000"/>
              </a:srgbClr>
            </a:solidFill>
            <a:ln w="9525" cap="rnd">
              <a:solidFill>
                <a:srgbClr val="64CA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rc284"/>
            <p:cNvSpPr/>
            <p:nvPr/>
          </p:nvSpPr>
          <p:spPr>
            <a:xfrm>
              <a:off x="7118950" y="5213111"/>
              <a:ext cx="143999" cy="7309"/>
            </a:xfrm>
            <a:prstGeom prst="rect">
              <a:avLst/>
            </a:prstGeom>
            <a:solidFill>
              <a:srgbClr val="5EC863">
                <a:alpha val="100000"/>
              </a:srgbClr>
            </a:solidFill>
            <a:ln w="9525" cap="rnd">
              <a:solidFill>
                <a:srgbClr val="5EC8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rc285"/>
            <p:cNvSpPr/>
            <p:nvPr/>
          </p:nvSpPr>
          <p:spPr>
            <a:xfrm>
              <a:off x="7118950" y="5220420"/>
              <a:ext cx="143999" cy="7309"/>
            </a:xfrm>
            <a:prstGeom prst="rect">
              <a:avLst/>
            </a:prstGeom>
            <a:solidFill>
              <a:srgbClr val="58C766">
                <a:alpha val="100000"/>
              </a:srgbClr>
            </a:solidFill>
            <a:ln w="9525" cap="rnd">
              <a:solidFill>
                <a:srgbClr val="58C7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rc286"/>
            <p:cNvSpPr/>
            <p:nvPr/>
          </p:nvSpPr>
          <p:spPr>
            <a:xfrm>
              <a:off x="7118950" y="5227729"/>
              <a:ext cx="143999" cy="7309"/>
            </a:xfrm>
            <a:prstGeom prst="rect">
              <a:avLst/>
            </a:prstGeom>
            <a:solidFill>
              <a:srgbClr val="53C569">
                <a:alpha val="100000"/>
              </a:srgbClr>
            </a:solidFill>
            <a:ln w="9525" cap="rnd">
              <a:solidFill>
                <a:srgbClr val="53C5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rc287"/>
            <p:cNvSpPr/>
            <p:nvPr/>
          </p:nvSpPr>
          <p:spPr>
            <a:xfrm>
              <a:off x="7118950" y="5235038"/>
              <a:ext cx="143999" cy="7309"/>
            </a:xfrm>
            <a:prstGeom prst="rect">
              <a:avLst/>
            </a:prstGeom>
            <a:solidFill>
              <a:srgbClr val="4EC36C">
                <a:alpha val="100000"/>
              </a:srgbClr>
            </a:solidFill>
            <a:ln w="9525" cap="rnd">
              <a:solidFill>
                <a:srgbClr val="4EC3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rc288"/>
            <p:cNvSpPr/>
            <p:nvPr/>
          </p:nvSpPr>
          <p:spPr>
            <a:xfrm>
              <a:off x="7118950" y="5242347"/>
              <a:ext cx="143999" cy="7309"/>
            </a:xfrm>
            <a:prstGeom prst="rect">
              <a:avLst/>
            </a:prstGeom>
            <a:solidFill>
              <a:srgbClr val="49C16F">
                <a:alpha val="100000"/>
              </a:srgbClr>
            </a:solidFill>
            <a:ln w="9525" cap="rnd">
              <a:solidFill>
                <a:srgbClr val="49C1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rc289"/>
            <p:cNvSpPr/>
            <p:nvPr/>
          </p:nvSpPr>
          <p:spPr>
            <a:xfrm>
              <a:off x="7118950" y="5249657"/>
              <a:ext cx="143999" cy="7309"/>
            </a:xfrm>
            <a:prstGeom prst="rect">
              <a:avLst/>
            </a:prstGeom>
            <a:solidFill>
              <a:srgbClr val="44BF71">
                <a:alpha val="100000"/>
              </a:srgbClr>
            </a:solidFill>
            <a:ln w="9525" cap="rnd">
              <a:solidFill>
                <a:srgbClr val="44BF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rc290"/>
            <p:cNvSpPr/>
            <p:nvPr/>
          </p:nvSpPr>
          <p:spPr>
            <a:xfrm>
              <a:off x="7118950" y="5256966"/>
              <a:ext cx="143999" cy="7309"/>
            </a:xfrm>
            <a:prstGeom prst="rect">
              <a:avLst/>
            </a:prstGeom>
            <a:solidFill>
              <a:srgbClr val="3EBD74">
                <a:alpha val="100000"/>
              </a:srgbClr>
            </a:solidFill>
            <a:ln w="9525" cap="rnd">
              <a:solidFill>
                <a:srgbClr val="3EBD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rc291"/>
            <p:cNvSpPr/>
            <p:nvPr/>
          </p:nvSpPr>
          <p:spPr>
            <a:xfrm>
              <a:off x="7118950" y="5264275"/>
              <a:ext cx="143999" cy="7309"/>
            </a:xfrm>
            <a:prstGeom prst="rect">
              <a:avLst/>
            </a:prstGeom>
            <a:solidFill>
              <a:srgbClr val="3ABA76">
                <a:alpha val="100000"/>
              </a:srgbClr>
            </a:solidFill>
            <a:ln w="9525" cap="rnd">
              <a:solidFill>
                <a:srgbClr val="3ABA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rc292"/>
            <p:cNvSpPr/>
            <p:nvPr/>
          </p:nvSpPr>
          <p:spPr>
            <a:xfrm>
              <a:off x="7118950" y="5271584"/>
              <a:ext cx="143999" cy="7309"/>
            </a:xfrm>
            <a:prstGeom prst="rect">
              <a:avLst/>
            </a:prstGeom>
            <a:solidFill>
              <a:srgbClr val="37B878">
                <a:alpha val="100000"/>
              </a:srgbClr>
            </a:solidFill>
            <a:ln w="9525" cap="rnd">
              <a:solidFill>
                <a:srgbClr val="37B8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rc293"/>
            <p:cNvSpPr/>
            <p:nvPr/>
          </p:nvSpPr>
          <p:spPr>
            <a:xfrm>
              <a:off x="7118950" y="5278893"/>
              <a:ext cx="143999" cy="7309"/>
            </a:xfrm>
            <a:prstGeom prst="rect">
              <a:avLst/>
            </a:prstGeom>
            <a:solidFill>
              <a:srgbClr val="33B57A">
                <a:alpha val="100000"/>
              </a:srgbClr>
            </a:solidFill>
            <a:ln w="9525" cap="rnd">
              <a:solidFill>
                <a:srgbClr val="33B5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rc294"/>
            <p:cNvSpPr/>
            <p:nvPr/>
          </p:nvSpPr>
          <p:spPr>
            <a:xfrm>
              <a:off x="7118950" y="5286202"/>
              <a:ext cx="143999" cy="7309"/>
            </a:xfrm>
            <a:prstGeom prst="rect">
              <a:avLst/>
            </a:prstGeom>
            <a:solidFill>
              <a:srgbClr val="2FB27C">
                <a:alpha val="100000"/>
              </a:srgbClr>
            </a:solidFill>
            <a:ln w="9525" cap="rnd">
              <a:solidFill>
                <a:srgbClr val="2FB2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rc295"/>
            <p:cNvSpPr/>
            <p:nvPr/>
          </p:nvSpPr>
          <p:spPr>
            <a:xfrm>
              <a:off x="7118950" y="5293512"/>
              <a:ext cx="143999" cy="7309"/>
            </a:xfrm>
            <a:prstGeom prst="rect">
              <a:avLst/>
            </a:prstGeom>
            <a:solidFill>
              <a:srgbClr val="2BB07E">
                <a:alpha val="100000"/>
              </a:srgbClr>
            </a:solidFill>
            <a:ln w="9525" cap="rnd">
              <a:solidFill>
                <a:srgbClr val="2BB0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rc296"/>
            <p:cNvSpPr/>
            <p:nvPr/>
          </p:nvSpPr>
          <p:spPr>
            <a:xfrm>
              <a:off x="7118950" y="5300821"/>
              <a:ext cx="143999" cy="7309"/>
            </a:xfrm>
            <a:prstGeom prst="rect">
              <a:avLst/>
            </a:prstGeom>
            <a:solidFill>
              <a:srgbClr val="28AD80">
                <a:alpha val="100000"/>
              </a:srgbClr>
            </a:solidFill>
            <a:ln w="9525" cap="rnd">
              <a:solidFill>
                <a:srgbClr val="28AD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rc297"/>
            <p:cNvSpPr/>
            <p:nvPr/>
          </p:nvSpPr>
          <p:spPr>
            <a:xfrm>
              <a:off x="7118950" y="5308130"/>
              <a:ext cx="143999" cy="7309"/>
            </a:xfrm>
            <a:prstGeom prst="rect">
              <a:avLst/>
            </a:prstGeom>
            <a:solidFill>
              <a:srgbClr val="27AB81">
                <a:alpha val="100000"/>
              </a:srgbClr>
            </a:solidFill>
            <a:ln w="9525" cap="rnd">
              <a:solidFill>
                <a:srgbClr val="27AB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rc298"/>
            <p:cNvSpPr/>
            <p:nvPr/>
          </p:nvSpPr>
          <p:spPr>
            <a:xfrm>
              <a:off x="7118950" y="5315439"/>
              <a:ext cx="143999" cy="7309"/>
            </a:xfrm>
            <a:prstGeom prst="rect">
              <a:avLst/>
            </a:prstGeom>
            <a:solidFill>
              <a:srgbClr val="25A983">
                <a:alpha val="100000"/>
              </a:srgbClr>
            </a:solidFill>
            <a:ln w="9525" cap="rnd">
              <a:solidFill>
                <a:srgbClr val="25A9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rc299"/>
            <p:cNvSpPr/>
            <p:nvPr/>
          </p:nvSpPr>
          <p:spPr>
            <a:xfrm>
              <a:off x="7118950" y="5322748"/>
              <a:ext cx="143999" cy="7309"/>
            </a:xfrm>
            <a:prstGeom prst="rect">
              <a:avLst/>
            </a:prstGeom>
            <a:solidFill>
              <a:srgbClr val="23A684">
                <a:alpha val="100000"/>
              </a:srgbClr>
            </a:solidFill>
            <a:ln w="9525" cap="rnd">
              <a:solidFill>
                <a:srgbClr val="23A6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rc300"/>
            <p:cNvSpPr/>
            <p:nvPr/>
          </p:nvSpPr>
          <p:spPr>
            <a:xfrm>
              <a:off x="7118950" y="5330058"/>
              <a:ext cx="143999" cy="7309"/>
            </a:xfrm>
            <a:prstGeom prst="rect">
              <a:avLst/>
            </a:prstGeom>
            <a:solidFill>
              <a:srgbClr val="21A485">
                <a:alpha val="100000"/>
              </a:srgbClr>
            </a:solidFill>
            <a:ln w="9525" cap="rnd">
              <a:solidFill>
                <a:srgbClr val="21A4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rc301"/>
            <p:cNvSpPr/>
            <p:nvPr/>
          </p:nvSpPr>
          <p:spPr>
            <a:xfrm>
              <a:off x="7118950" y="5337367"/>
              <a:ext cx="143999" cy="7309"/>
            </a:xfrm>
            <a:prstGeom prst="rect">
              <a:avLst/>
            </a:prstGeom>
            <a:solidFill>
              <a:srgbClr val="20A287">
                <a:alpha val="100000"/>
              </a:srgbClr>
            </a:solidFill>
            <a:ln w="9525" cap="rnd">
              <a:solidFill>
                <a:srgbClr val="20A2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rc302"/>
            <p:cNvSpPr/>
            <p:nvPr/>
          </p:nvSpPr>
          <p:spPr>
            <a:xfrm>
              <a:off x="7118950" y="5344676"/>
              <a:ext cx="143999" cy="7309"/>
            </a:xfrm>
            <a:prstGeom prst="rect">
              <a:avLst/>
            </a:prstGeom>
            <a:solidFill>
              <a:srgbClr val="209F88">
                <a:alpha val="100000"/>
              </a:srgbClr>
            </a:solidFill>
            <a:ln w="9525" cap="rnd">
              <a:solidFill>
                <a:srgbClr val="209F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rc303"/>
            <p:cNvSpPr/>
            <p:nvPr/>
          </p:nvSpPr>
          <p:spPr>
            <a:xfrm>
              <a:off x="7118950" y="5351985"/>
              <a:ext cx="143999" cy="7309"/>
            </a:xfrm>
            <a:prstGeom prst="rect">
              <a:avLst/>
            </a:prstGeom>
            <a:solidFill>
              <a:srgbClr val="209C89">
                <a:alpha val="100000"/>
              </a:srgbClr>
            </a:solidFill>
            <a:ln w="9525" cap="rnd">
              <a:solidFill>
                <a:srgbClr val="209C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rc304"/>
            <p:cNvSpPr/>
            <p:nvPr/>
          </p:nvSpPr>
          <p:spPr>
            <a:xfrm>
              <a:off x="7118950" y="5359294"/>
              <a:ext cx="143999" cy="7309"/>
            </a:xfrm>
            <a:prstGeom prst="rect">
              <a:avLst/>
            </a:prstGeom>
            <a:solidFill>
              <a:srgbClr val="209A8A">
                <a:alpha val="100000"/>
              </a:srgbClr>
            </a:solidFill>
            <a:ln w="9525" cap="rnd">
              <a:solidFill>
                <a:srgbClr val="209A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rc305"/>
            <p:cNvSpPr/>
            <p:nvPr/>
          </p:nvSpPr>
          <p:spPr>
            <a:xfrm>
              <a:off x="7118950" y="5366603"/>
              <a:ext cx="143999" cy="7309"/>
            </a:xfrm>
            <a:prstGeom prst="rect">
              <a:avLst/>
            </a:prstGeom>
            <a:solidFill>
              <a:srgbClr val="1F978B">
                <a:alpha val="100000"/>
              </a:srgbClr>
            </a:solidFill>
            <a:ln w="9525" cap="rnd">
              <a:solidFill>
                <a:srgbClr val="1F9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rc306"/>
            <p:cNvSpPr/>
            <p:nvPr/>
          </p:nvSpPr>
          <p:spPr>
            <a:xfrm>
              <a:off x="7118950" y="5373913"/>
              <a:ext cx="143999" cy="7309"/>
            </a:xfrm>
            <a:prstGeom prst="rect">
              <a:avLst/>
            </a:prstGeom>
            <a:solidFill>
              <a:srgbClr val="20958B">
                <a:alpha val="100000"/>
              </a:srgbClr>
            </a:solidFill>
            <a:ln w="9525" cap="rnd">
              <a:solidFill>
                <a:srgbClr val="2095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7"/>
            <p:cNvSpPr/>
            <p:nvPr/>
          </p:nvSpPr>
          <p:spPr>
            <a:xfrm>
              <a:off x="7118950" y="5381222"/>
              <a:ext cx="143999" cy="7309"/>
            </a:xfrm>
            <a:prstGeom prst="rect">
              <a:avLst/>
            </a:prstGeom>
            <a:solidFill>
              <a:srgbClr val="21928C">
                <a:alpha val="100000"/>
              </a:srgbClr>
            </a:solidFill>
            <a:ln w="9525" cap="rnd">
              <a:solidFill>
                <a:srgbClr val="2192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rc308"/>
            <p:cNvSpPr/>
            <p:nvPr/>
          </p:nvSpPr>
          <p:spPr>
            <a:xfrm>
              <a:off x="7118950" y="5388531"/>
              <a:ext cx="143999" cy="7309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9525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rc309"/>
            <p:cNvSpPr/>
            <p:nvPr/>
          </p:nvSpPr>
          <p:spPr>
            <a:xfrm>
              <a:off x="7118950" y="5395840"/>
              <a:ext cx="143999" cy="7309"/>
            </a:xfrm>
            <a:prstGeom prst="rect">
              <a:avLst/>
            </a:prstGeom>
            <a:solidFill>
              <a:srgbClr val="228E8C">
                <a:alpha val="100000"/>
              </a:srgbClr>
            </a:solidFill>
            <a:ln w="9525" cap="rnd">
              <a:solidFill>
                <a:srgbClr val="228E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10"/>
            <p:cNvSpPr/>
            <p:nvPr/>
          </p:nvSpPr>
          <p:spPr>
            <a:xfrm>
              <a:off x="7118950" y="5403149"/>
              <a:ext cx="143999" cy="7309"/>
            </a:xfrm>
            <a:prstGeom prst="rect">
              <a:avLst/>
            </a:prstGeom>
            <a:solidFill>
              <a:srgbClr val="238B8D">
                <a:alpha val="100000"/>
              </a:srgbClr>
            </a:solidFill>
            <a:ln w="9525" cap="rnd">
              <a:solidFill>
                <a:srgbClr val="238B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rc311"/>
            <p:cNvSpPr/>
            <p:nvPr/>
          </p:nvSpPr>
          <p:spPr>
            <a:xfrm>
              <a:off x="7118950" y="5410458"/>
              <a:ext cx="143999" cy="7309"/>
            </a:xfrm>
            <a:prstGeom prst="rect">
              <a:avLst/>
            </a:prstGeom>
            <a:solidFill>
              <a:srgbClr val="24898D">
                <a:alpha val="100000"/>
              </a:srgbClr>
            </a:solidFill>
            <a:ln w="9525" cap="rnd">
              <a:solidFill>
                <a:srgbClr val="2489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rc312"/>
            <p:cNvSpPr/>
            <p:nvPr/>
          </p:nvSpPr>
          <p:spPr>
            <a:xfrm>
              <a:off x="7118950" y="5417768"/>
              <a:ext cx="143999" cy="7309"/>
            </a:xfrm>
            <a:prstGeom prst="rect">
              <a:avLst/>
            </a:prstGeom>
            <a:solidFill>
              <a:srgbClr val="25868D">
                <a:alpha val="100000"/>
              </a:srgbClr>
            </a:solidFill>
            <a:ln w="9525" cap="rnd">
              <a:solidFill>
                <a:srgbClr val="2586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3"/>
            <p:cNvSpPr/>
            <p:nvPr/>
          </p:nvSpPr>
          <p:spPr>
            <a:xfrm>
              <a:off x="7118950" y="5425077"/>
              <a:ext cx="143999" cy="7309"/>
            </a:xfrm>
            <a:prstGeom prst="rect">
              <a:avLst/>
            </a:prstGeom>
            <a:solidFill>
              <a:srgbClr val="26848E">
                <a:alpha val="100000"/>
              </a:srgbClr>
            </a:solidFill>
            <a:ln w="9525" cap="rnd">
              <a:solidFill>
                <a:srgbClr val="2684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rc314"/>
            <p:cNvSpPr/>
            <p:nvPr/>
          </p:nvSpPr>
          <p:spPr>
            <a:xfrm>
              <a:off x="7118950" y="5432386"/>
              <a:ext cx="143999" cy="7309"/>
            </a:xfrm>
            <a:prstGeom prst="rect">
              <a:avLst/>
            </a:prstGeom>
            <a:solidFill>
              <a:srgbClr val="27818E">
                <a:alpha val="100000"/>
              </a:srgbClr>
            </a:solidFill>
            <a:ln w="9525" cap="rnd">
              <a:solidFill>
                <a:srgbClr val="278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rc315"/>
            <p:cNvSpPr/>
            <p:nvPr/>
          </p:nvSpPr>
          <p:spPr>
            <a:xfrm>
              <a:off x="7118950" y="5439695"/>
              <a:ext cx="143999" cy="7309"/>
            </a:xfrm>
            <a:prstGeom prst="rect">
              <a:avLst/>
            </a:prstGeom>
            <a:solidFill>
              <a:srgbClr val="287E8E">
                <a:alpha val="100000"/>
              </a:srgbClr>
            </a:solidFill>
            <a:ln w="9525" cap="rnd">
              <a:solidFill>
                <a:srgbClr val="287E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rc316"/>
            <p:cNvSpPr/>
            <p:nvPr/>
          </p:nvSpPr>
          <p:spPr>
            <a:xfrm>
              <a:off x="7118950" y="5447004"/>
              <a:ext cx="143999" cy="7309"/>
            </a:xfrm>
            <a:prstGeom prst="rect">
              <a:avLst/>
            </a:prstGeom>
            <a:solidFill>
              <a:srgbClr val="297C8E">
                <a:alpha val="100000"/>
              </a:srgbClr>
            </a:solidFill>
            <a:ln w="9525" cap="rnd">
              <a:solidFill>
                <a:srgbClr val="297C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rc317"/>
            <p:cNvSpPr/>
            <p:nvPr/>
          </p:nvSpPr>
          <p:spPr>
            <a:xfrm>
              <a:off x="7118950" y="5454313"/>
              <a:ext cx="143999" cy="7309"/>
            </a:xfrm>
            <a:prstGeom prst="rect">
              <a:avLst/>
            </a:prstGeom>
            <a:solidFill>
              <a:srgbClr val="2A7A8E">
                <a:alpha val="100000"/>
              </a:srgbClr>
            </a:solidFill>
            <a:ln w="9525" cap="rnd">
              <a:solidFill>
                <a:srgbClr val="2A7A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rc318"/>
            <p:cNvSpPr/>
            <p:nvPr/>
          </p:nvSpPr>
          <p:spPr>
            <a:xfrm>
              <a:off x="7118950" y="5461623"/>
              <a:ext cx="143999" cy="7309"/>
            </a:xfrm>
            <a:prstGeom prst="rect">
              <a:avLst/>
            </a:prstGeom>
            <a:solidFill>
              <a:srgbClr val="2B778E">
                <a:alpha val="100000"/>
              </a:srgbClr>
            </a:solidFill>
            <a:ln w="9525" cap="rnd">
              <a:solidFill>
                <a:srgbClr val="2B77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rc319"/>
            <p:cNvSpPr/>
            <p:nvPr/>
          </p:nvSpPr>
          <p:spPr>
            <a:xfrm>
              <a:off x="7118950" y="5468932"/>
              <a:ext cx="143999" cy="7309"/>
            </a:xfrm>
            <a:prstGeom prst="rect">
              <a:avLst/>
            </a:prstGeom>
            <a:solidFill>
              <a:srgbClr val="2C758E">
                <a:alpha val="100000"/>
              </a:srgbClr>
            </a:solidFill>
            <a:ln w="9525" cap="rnd">
              <a:solidFill>
                <a:srgbClr val="2C75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rc320"/>
            <p:cNvSpPr/>
            <p:nvPr/>
          </p:nvSpPr>
          <p:spPr>
            <a:xfrm>
              <a:off x="7118950" y="5476241"/>
              <a:ext cx="143999" cy="7309"/>
            </a:xfrm>
            <a:prstGeom prst="rect">
              <a:avLst/>
            </a:prstGeom>
            <a:solidFill>
              <a:srgbClr val="2D728E">
                <a:alpha val="100000"/>
              </a:srgbClr>
            </a:solidFill>
            <a:ln w="9525" cap="rnd">
              <a:solidFill>
                <a:srgbClr val="2D72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rc321"/>
            <p:cNvSpPr/>
            <p:nvPr/>
          </p:nvSpPr>
          <p:spPr>
            <a:xfrm>
              <a:off x="7118950" y="5483550"/>
              <a:ext cx="143999" cy="7309"/>
            </a:xfrm>
            <a:prstGeom prst="rect">
              <a:avLst/>
            </a:prstGeom>
            <a:solidFill>
              <a:srgbClr val="2D708E">
                <a:alpha val="100000"/>
              </a:srgbClr>
            </a:solidFill>
            <a:ln w="9525" cap="rnd">
              <a:solidFill>
                <a:srgbClr val="2D70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rc322"/>
            <p:cNvSpPr/>
            <p:nvPr/>
          </p:nvSpPr>
          <p:spPr>
            <a:xfrm>
              <a:off x="7118950" y="5490859"/>
              <a:ext cx="143999" cy="7309"/>
            </a:xfrm>
            <a:prstGeom prst="rect">
              <a:avLst/>
            </a:prstGeom>
            <a:solidFill>
              <a:srgbClr val="2F6D8E">
                <a:alpha val="100000"/>
              </a:srgbClr>
            </a:solidFill>
            <a:ln w="9525" cap="rnd">
              <a:solidFill>
                <a:srgbClr val="2F6D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rc323"/>
            <p:cNvSpPr/>
            <p:nvPr/>
          </p:nvSpPr>
          <p:spPr>
            <a:xfrm>
              <a:off x="7118950" y="5498169"/>
              <a:ext cx="143999" cy="7309"/>
            </a:xfrm>
            <a:prstGeom prst="rect">
              <a:avLst/>
            </a:prstGeom>
            <a:solidFill>
              <a:srgbClr val="306B8E">
                <a:alpha val="100000"/>
              </a:srgbClr>
            </a:solidFill>
            <a:ln w="9525" cap="rnd">
              <a:solidFill>
                <a:srgbClr val="306B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rc324"/>
            <p:cNvSpPr/>
            <p:nvPr/>
          </p:nvSpPr>
          <p:spPr>
            <a:xfrm>
              <a:off x="7118950" y="5505478"/>
              <a:ext cx="143999" cy="7309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9525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rc325"/>
            <p:cNvSpPr/>
            <p:nvPr/>
          </p:nvSpPr>
          <p:spPr>
            <a:xfrm>
              <a:off x="7118950" y="5512787"/>
              <a:ext cx="143999" cy="7309"/>
            </a:xfrm>
            <a:prstGeom prst="rect">
              <a:avLst/>
            </a:prstGeom>
            <a:solidFill>
              <a:srgbClr val="31668E">
                <a:alpha val="100000"/>
              </a:srgbClr>
            </a:solidFill>
            <a:ln w="9525" cap="rnd">
              <a:solidFill>
                <a:srgbClr val="3166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rc326"/>
            <p:cNvSpPr/>
            <p:nvPr/>
          </p:nvSpPr>
          <p:spPr>
            <a:xfrm>
              <a:off x="7118950" y="5520096"/>
              <a:ext cx="143999" cy="7309"/>
            </a:xfrm>
            <a:prstGeom prst="rect">
              <a:avLst/>
            </a:prstGeom>
            <a:solidFill>
              <a:srgbClr val="33638E">
                <a:alpha val="100000"/>
              </a:srgbClr>
            </a:solidFill>
            <a:ln w="9525" cap="rnd">
              <a:solidFill>
                <a:srgbClr val="3363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rc327"/>
            <p:cNvSpPr/>
            <p:nvPr/>
          </p:nvSpPr>
          <p:spPr>
            <a:xfrm>
              <a:off x="7118950" y="5527405"/>
              <a:ext cx="143999" cy="7309"/>
            </a:xfrm>
            <a:prstGeom prst="rect">
              <a:avLst/>
            </a:prstGeom>
            <a:solidFill>
              <a:srgbClr val="34608D">
                <a:alpha val="100000"/>
              </a:srgbClr>
            </a:solidFill>
            <a:ln w="9525" cap="rnd">
              <a:solidFill>
                <a:srgbClr val="346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rc328"/>
            <p:cNvSpPr/>
            <p:nvPr/>
          </p:nvSpPr>
          <p:spPr>
            <a:xfrm>
              <a:off x="7118950" y="5534714"/>
              <a:ext cx="143999" cy="7309"/>
            </a:xfrm>
            <a:prstGeom prst="rect">
              <a:avLst/>
            </a:prstGeom>
            <a:solidFill>
              <a:srgbClr val="365D8D">
                <a:alpha val="100000"/>
              </a:srgbClr>
            </a:solidFill>
            <a:ln w="9525" cap="rnd">
              <a:solidFill>
                <a:srgbClr val="365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rc329"/>
            <p:cNvSpPr/>
            <p:nvPr/>
          </p:nvSpPr>
          <p:spPr>
            <a:xfrm>
              <a:off x="7118950" y="5542024"/>
              <a:ext cx="143999" cy="7309"/>
            </a:xfrm>
            <a:prstGeom prst="rect">
              <a:avLst/>
            </a:prstGeom>
            <a:solidFill>
              <a:srgbClr val="375A8D">
                <a:alpha val="100000"/>
              </a:srgbClr>
            </a:solidFill>
            <a:ln w="9525" cap="rnd">
              <a:solidFill>
                <a:srgbClr val="375A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rc330"/>
            <p:cNvSpPr/>
            <p:nvPr/>
          </p:nvSpPr>
          <p:spPr>
            <a:xfrm>
              <a:off x="7118950" y="5549333"/>
              <a:ext cx="143999" cy="7309"/>
            </a:xfrm>
            <a:prstGeom prst="rect">
              <a:avLst/>
            </a:prstGeom>
            <a:solidFill>
              <a:srgbClr val="38578C">
                <a:alpha val="100000"/>
              </a:srgbClr>
            </a:solidFill>
            <a:ln w="9525" cap="rnd">
              <a:solidFill>
                <a:srgbClr val="3857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rc331"/>
            <p:cNvSpPr/>
            <p:nvPr/>
          </p:nvSpPr>
          <p:spPr>
            <a:xfrm>
              <a:off x="7118950" y="5556642"/>
              <a:ext cx="143999" cy="7309"/>
            </a:xfrm>
            <a:prstGeom prst="rect">
              <a:avLst/>
            </a:prstGeom>
            <a:solidFill>
              <a:srgbClr val="39548C">
                <a:alpha val="100000"/>
              </a:srgbClr>
            </a:solidFill>
            <a:ln w="9525" cap="rnd">
              <a:solidFill>
                <a:srgbClr val="3954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rc332"/>
            <p:cNvSpPr/>
            <p:nvPr/>
          </p:nvSpPr>
          <p:spPr>
            <a:xfrm>
              <a:off x="7118950" y="5563951"/>
              <a:ext cx="143999" cy="7309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  <a:ln w="9525" cap="rnd">
              <a:solidFill>
                <a:srgbClr val="3B5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rc333"/>
            <p:cNvSpPr/>
            <p:nvPr/>
          </p:nvSpPr>
          <p:spPr>
            <a:xfrm>
              <a:off x="7118950" y="5571260"/>
              <a:ext cx="143999" cy="7309"/>
            </a:xfrm>
            <a:prstGeom prst="rect">
              <a:avLst/>
            </a:prstGeom>
            <a:solidFill>
              <a:srgbClr val="3C4F8A">
                <a:alpha val="100000"/>
              </a:srgbClr>
            </a:solidFill>
            <a:ln w="9525" cap="rnd">
              <a:solidFill>
                <a:srgbClr val="3C4F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rc334"/>
            <p:cNvSpPr/>
            <p:nvPr/>
          </p:nvSpPr>
          <p:spPr>
            <a:xfrm>
              <a:off x="7118950" y="5578569"/>
              <a:ext cx="143999" cy="7309"/>
            </a:xfrm>
            <a:prstGeom prst="rect">
              <a:avLst/>
            </a:prstGeom>
            <a:solidFill>
              <a:srgbClr val="3D4C89">
                <a:alpha val="100000"/>
              </a:srgbClr>
            </a:solidFill>
            <a:ln w="9525" cap="rnd">
              <a:solidFill>
                <a:srgbClr val="3D4C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rc335"/>
            <p:cNvSpPr/>
            <p:nvPr/>
          </p:nvSpPr>
          <p:spPr>
            <a:xfrm>
              <a:off x="7118950" y="5585879"/>
              <a:ext cx="143999" cy="7309"/>
            </a:xfrm>
            <a:prstGeom prst="rect">
              <a:avLst/>
            </a:prstGeom>
            <a:solidFill>
              <a:srgbClr val="3E4989">
                <a:alpha val="100000"/>
              </a:srgbClr>
            </a:solidFill>
            <a:ln w="9525" cap="rnd">
              <a:solidFill>
                <a:srgbClr val="3E49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rc336"/>
            <p:cNvSpPr/>
            <p:nvPr/>
          </p:nvSpPr>
          <p:spPr>
            <a:xfrm>
              <a:off x="7118950" y="5593188"/>
              <a:ext cx="143999" cy="7309"/>
            </a:xfrm>
            <a:prstGeom prst="rect">
              <a:avLst/>
            </a:prstGeom>
            <a:solidFill>
              <a:srgbClr val="3F4688">
                <a:alpha val="100000"/>
              </a:srgbClr>
            </a:solidFill>
            <a:ln w="9525" cap="rnd">
              <a:solidFill>
                <a:srgbClr val="3F46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rc337"/>
            <p:cNvSpPr/>
            <p:nvPr/>
          </p:nvSpPr>
          <p:spPr>
            <a:xfrm>
              <a:off x="7118950" y="5600497"/>
              <a:ext cx="143999" cy="7309"/>
            </a:xfrm>
            <a:prstGeom prst="rect">
              <a:avLst/>
            </a:prstGeom>
            <a:solidFill>
              <a:srgbClr val="414386">
                <a:alpha val="100000"/>
              </a:srgbClr>
            </a:solidFill>
            <a:ln w="9525" cap="rnd">
              <a:solidFill>
                <a:srgbClr val="4143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rc338"/>
            <p:cNvSpPr/>
            <p:nvPr/>
          </p:nvSpPr>
          <p:spPr>
            <a:xfrm>
              <a:off x="7118950" y="5607806"/>
              <a:ext cx="143999" cy="7309"/>
            </a:xfrm>
            <a:prstGeom prst="rect">
              <a:avLst/>
            </a:prstGeom>
            <a:solidFill>
              <a:srgbClr val="424085">
                <a:alpha val="100000"/>
              </a:srgbClr>
            </a:solidFill>
            <a:ln w="9525" cap="rnd">
              <a:solidFill>
                <a:srgbClr val="4240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rc339"/>
            <p:cNvSpPr/>
            <p:nvPr/>
          </p:nvSpPr>
          <p:spPr>
            <a:xfrm>
              <a:off x="7118950" y="5615115"/>
              <a:ext cx="143999" cy="7309"/>
            </a:xfrm>
            <a:prstGeom prst="rect">
              <a:avLst/>
            </a:prstGeom>
            <a:solidFill>
              <a:srgbClr val="433D84">
                <a:alpha val="100000"/>
              </a:srgbClr>
            </a:solidFill>
            <a:ln w="9525" cap="rnd">
              <a:solidFill>
                <a:srgbClr val="433D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rc340"/>
            <p:cNvSpPr/>
            <p:nvPr/>
          </p:nvSpPr>
          <p:spPr>
            <a:xfrm>
              <a:off x="7118950" y="5622424"/>
              <a:ext cx="143999" cy="7309"/>
            </a:xfrm>
            <a:prstGeom prst="rect">
              <a:avLst/>
            </a:prstGeom>
            <a:solidFill>
              <a:srgbClr val="443A82">
                <a:alpha val="100000"/>
              </a:srgbClr>
            </a:solidFill>
            <a:ln w="9525" cap="rnd">
              <a:solidFill>
                <a:srgbClr val="443A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rc341"/>
            <p:cNvSpPr/>
            <p:nvPr/>
          </p:nvSpPr>
          <p:spPr>
            <a:xfrm>
              <a:off x="7118950" y="5629734"/>
              <a:ext cx="143999" cy="7309"/>
            </a:xfrm>
            <a:prstGeom prst="rect">
              <a:avLst/>
            </a:prstGeom>
            <a:solidFill>
              <a:srgbClr val="453681">
                <a:alpha val="100000"/>
              </a:srgbClr>
            </a:solidFill>
            <a:ln w="9525" cap="rnd">
              <a:solidFill>
                <a:srgbClr val="4536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rc342"/>
            <p:cNvSpPr/>
            <p:nvPr/>
          </p:nvSpPr>
          <p:spPr>
            <a:xfrm>
              <a:off x="7118950" y="5637043"/>
              <a:ext cx="143999" cy="7309"/>
            </a:xfrm>
            <a:prstGeom prst="rect">
              <a:avLst/>
            </a:prstGeom>
            <a:solidFill>
              <a:srgbClr val="46337F">
                <a:alpha val="100000"/>
              </a:srgbClr>
            </a:solidFill>
            <a:ln w="9525" cap="rnd">
              <a:solidFill>
                <a:srgbClr val="463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rc343"/>
            <p:cNvSpPr/>
            <p:nvPr/>
          </p:nvSpPr>
          <p:spPr>
            <a:xfrm>
              <a:off x="7118950" y="5644352"/>
              <a:ext cx="143999" cy="7309"/>
            </a:xfrm>
            <a:prstGeom prst="rect">
              <a:avLst/>
            </a:prstGeom>
            <a:solidFill>
              <a:srgbClr val="47307D">
                <a:alpha val="100000"/>
              </a:srgbClr>
            </a:solidFill>
            <a:ln w="9525" cap="rnd">
              <a:solidFill>
                <a:srgbClr val="4730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rc344"/>
            <p:cNvSpPr/>
            <p:nvPr/>
          </p:nvSpPr>
          <p:spPr>
            <a:xfrm>
              <a:off x="7118950" y="5651661"/>
              <a:ext cx="143999" cy="7309"/>
            </a:xfrm>
            <a:prstGeom prst="rect">
              <a:avLst/>
            </a:prstGeom>
            <a:solidFill>
              <a:srgbClr val="472D7B">
                <a:alpha val="100000"/>
              </a:srgbClr>
            </a:solidFill>
            <a:ln w="9525" cap="rnd">
              <a:solidFill>
                <a:srgbClr val="472D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rc345"/>
            <p:cNvSpPr/>
            <p:nvPr/>
          </p:nvSpPr>
          <p:spPr>
            <a:xfrm>
              <a:off x="7118950" y="5658970"/>
              <a:ext cx="143999" cy="7309"/>
            </a:xfrm>
            <a:prstGeom prst="rect">
              <a:avLst/>
            </a:prstGeom>
            <a:solidFill>
              <a:srgbClr val="482979">
                <a:alpha val="100000"/>
              </a:srgbClr>
            </a:solidFill>
            <a:ln w="9525" cap="rnd">
              <a:solidFill>
                <a:srgbClr val="4829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rc346"/>
            <p:cNvSpPr/>
            <p:nvPr/>
          </p:nvSpPr>
          <p:spPr>
            <a:xfrm>
              <a:off x="7118950" y="5666279"/>
              <a:ext cx="143999" cy="7309"/>
            </a:xfrm>
            <a:prstGeom prst="rect">
              <a:avLst/>
            </a:prstGeom>
            <a:solidFill>
              <a:srgbClr val="482677">
                <a:alpha val="100000"/>
              </a:srgbClr>
            </a:solidFill>
            <a:ln w="9525" cap="rnd">
              <a:solidFill>
                <a:srgbClr val="4826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rc347"/>
            <p:cNvSpPr/>
            <p:nvPr/>
          </p:nvSpPr>
          <p:spPr>
            <a:xfrm>
              <a:off x="7118950" y="5673589"/>
              <a:ext cx="143999" cy="7309"/>
            </a:xfrm>
            <a:prstGeom prst="rect">
              <a:avLst/>
            </a:prstGeom>
            <a:solidFill>
              <a:srgbClr val="482374">
                <a:alpha val="100000"/>
              </a:srgbClr>
            </a:solidFill>
            <a:ln w="9525" cap="rnd">
              <a:solidFill>
                <a:srgbClr val="4823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rc348"/>
            <p:cNvSpPr/>
            <p:nvPr/>
          </p:nvSpPr>
          <p:spPr>
            <a:xfrm>
              <a:off x="7118950" y="5680898"/>
              <a:ext cx="143999" cy="7309"/>
            </a:xfrm>
            <a:prstGeom prst="rect">
              <a:avLst/>
            </a:prstGeom>
            <a:solidFill>
              <a:srgbClr val="481F71">
                <a:alpha val="100000"/>
              </a:srgbClr>
            </a:solidFill>
            <a:ln w="9525" cap="rnd">
              <a:solidFill>
                <a:srgbClr val="481F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rc349"/>
            <p:cNvSpPr/>
            <p:nvPr/>
          </p:nvSpPr>
          <p:spPr>
            <a:xfrm>
              <a:off x="7118950" y="5688207"/>
              <a:ext cx="143999" cy="7309"/>
            </a:xfrm>
            <a:prstGeom prst="rect">
              <a:avLst/>
            </a:prstGeom>
            <a:solidFill>
              <a:srgbClr val="481C6E">
                <a:alpha val="100000"/>
              </a:srgbClr>
            </a:solidFill>
            <a:ln w="9525" cap="rnd">
              <a:solidFill>
                <a:srgbClr val="481C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rc350"/>
            <p:cNvSpPr/>
            <p:nvPr/>
          </p:nvSpPr>
          <p:spPr>
            <a:xfrm>
              <a:off x="7118950" y="5695516"/>
              <a:ext cx="143999" cy="7309"/>
            </a:xfrm>
            <a:prstGeom prst="rect">
              <a:avLst/>
            </a:prstGeom>
            <a:solidFill>
              <a:srgbClr val="48196B">
                <a:alpha val="100000"/>
              </a:srgbClr>
            </a:solidFill>
            <a:ln w="9525" cap="rnd">
              <a:solidFill>
                <a:srgbClr val="4819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rc351"/>
            <p:cNvSpPr/>
            <p:nvPr/>
          </p:nvSpPr>
          <p:spPr>
            <a:xfrm>
              <a:off x="7118950" y="5702825"/>
              <a:ext cx="143999" cy="7309"/>
            </a:xfrm>
            <a:prstGeom prst="rect">
              <a:avLst/>
            </a:prstGeom>
            <a:solidFill>
              <a:srgbClr val="481568">
                <a:alpha val="100000"/>
              </a:srgbClr>
            </a:solidFill>
            <a:ln w="9525" cap="rnd">
              <a:solidFill>
                <a:srgbClr val="4815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rc352"/>
            <p:cNvSpPr/>
            <p:nvPr/>
          </p:nvSpPr>
          <p:spPr>
            <a:xfrm>
              <a:off x="7118950" y="5710135"/>
              <a:ext cx="143999" cy="7309"/>
            </a:xfrm>
            <a:prstGeom prst="rect">
              <a:avLst/>
            </a:prstGeom>
            <a:solidFill>
              <a:srgbClr val="471164">
                <a:alpha val="100000"/>
              </a:srgbClr>
            </a:solidFill>
            <a:ln w="9525" cap="rnd">
              <a:solidFill>
                <a:srgbClr val="4711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rc353"/>
            <p:cNvSpPr/>
            <p:nvPr/>
          </p:nvSpPr>
          <p:spPr>
            <a:xfrm>
              <a:off x="7118950" y="5717444"/>
              <a:ext cx="143999" cy="7309"/>
            </a:xfrm>
            <a:prstGeom prst="rect">
              <a:avLst/>
            </a:prstGeom>
            <a:solidFill>
              <a:srgbClr val="470D60">
                <a:alpha val="100000"/>
              </a:srgbClr>
            </a:solidFill>
            <a:ln w="9525" cap="rnd">
              <a:solidFill>
                <a:srgbClr val="470D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rc354"/>
            <p:cNvSpPr/>
            <p:nvPr/>
          </p:nvSpPr>
          <p:spPr>
            <a:xfrm>
              <a:off x="7118950" y="5724753"/>
              <a:ext cx="143999" cy="7309"/>
            </a:xfrm>
            <a:prstGeom prst="rect">
              <a:avLst/>
            </a:prstGeom>
            <a:solidFill>
              <a:srgbClr val="46095C">
                <a:alpha val="100000"/>
              </a:srgbClr>
            </a:solidFill>
            <a:ln w="9525" cap="rnd">
              <a:solidFill>
                <a:srgbClr val="4609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rc355"/>
            <p:cNvSpPr/>
            <p:nvPr/>
          </p:nvSpPr>
          <p:spPr>
            <a:xfrm>
              <a:off x="7118950" y="5732062"/>
              <a:ext cx="143999" cy="7309"/>
            </a:xfrm>
            <a:prstGeom prst="rect">
              <a:avLst/>
            </a:prstGeom>
            <a:solidFill>
              <a:srgbClr val="450558">
                <a:alpha val="100000"/>
              </a:srgbClr>
            </a:solidFill>
            <a:ln w="9525" cap="rnd">
              <a:solidFill>
                <a:srgbClr val="4505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rc356"/>
            <p:cNvSpPr/>
            <p:nvPr/>
          </p:nvSpPr>
          <p:spPr>
            <a:xfrm>
              <a:off x="7118950" y="5739371"/>
              <a:ext cx="143999" cy="730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9525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rc357"/>
            <p:cNvSpPr/>
            <p:nvPr/>
          </p:nvSpPr>
          <p:spPr>
            <a:xfrm>
              <a:off x="7118950" y="5746680"/>
              <a:ext cx="143999" cy="2530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9525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7118950" y="5746680"/>
              <a:ext cx="28799" cy="0"/>
            </a:xfrm>
            <a:custGeom>
              <a:avLst/>
              <a:pathLst>
                <a:path w="28799" h="0">
                  <a:moveTo>
                    <a:pt x="0" y="0"/>
                  </a:moveTo>
                  <a:lnTo>
                    <a:pt x="28799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7118950" y="5510350"/>
              <a:ext cx="28799" cy="0"/>
            </a:xfrm>
            <a:custGeom>
              <a:avLst/>
              <a:pathLst>
                <a:path w="28799" h="0">
                  <a:moveTo>
                    <a:pt x="0" y="0"/>
                  </a:moveTo>
                  <a:lnTo>
                    <a:pt x="28799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7118950" y="5274021"/>
              <a:ext cx="28799" cy="0"/>
            </a:xfrm>
            <a:custGeom>
              <a:avLst/>
              <a:pathLst>
                <a:path w="28799" h="0">
                  <a:moveTo>
                    <a:pt x="0" y="0"/>
                  </a:moveTo>
                  <a:lnTo>
                    <a:pt x="28799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7118950" y="5037691"/>
              <a:ext cx="28799" cy="0"/>
            </a:xfrm>
            <a:custGeom>
              <a:avLst/>
              <a:pathLst>
                <a:path w="28799" h="0">
                  <a:moveTo>
                    <a:pt x="0" y="0"/>
                  </a:moveTo>
                  <a:lnTo>
                    <a:pt x="28799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7234150" y="5746680"/>
              <a:ext cx="28799" cy="0"/>
            </a:xfrm>
            <a:custGeom>
              <a:avLst/>
              <a:pathLst>
                <a:path w="28799" h="0">
                  <a:moveTo>
                    <a:pt x="287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7234150" y="5510350"/>
              <a:ext cx="28799" cy="0"/>
            </a:xfrm>
            <a:custGeom>
              <a:avLst/>
              <a:pathLst>
                <a:path w="28799" h="0">
                  <a:moveTo>
                    <a:pt x="287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7234150" y="5274021"/>
              <a:ext cx="28799" cy="0"/>
            </a:xfrm>
            <a:custGeom>
              <a:avLst/>
              <a:pathLst>
                <a:path w="28799" h="0">
                  <a:moveTo>
                    <a:pt x="287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7234150" y="5037691"/>
              <a:ext cx="28799" cy="0"/>
            </a:xfrm>
            <a:custGeom>
              <a:avLst/>
              <a:pathLst>
                <a:path w="28799" h="0">
                  <a:moveTo>
                    <a:pt x="287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4038600" cy="4525963"/>
        </p:xfrm>
        <a:graphic>
          <a:graphicData uri="http://schemas.openxmlformats.org/drawingml/2006/table">
            <a:tbl>
              <a:tblPr/>
              <a:tblGrid>
                <a:gridCol w="1321893"/>
                <a:gridCol w="1305249"/>
                <a:gridCol w="1321893"/>
                <a:gridCol w="1286763"/>
                <a:gridCol w="1303407"/>
              </a:tblGrid>
              <a:tr h="39985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type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human_control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human_fibrosis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mouse_control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mouse_fibrosis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985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human_control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0.88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985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human_fibrosis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985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mouse_control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985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mouse_fibrosis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rmflight</cp:lastModifiedBy>
  <cp:revision>3</cp:revision>
  <dcterms:created xsi:type="dcterms:W3CDTF">2017-02-13T16:18:36Z</dcterms:created>
  <dcterms:modified xsi:type="dcterms:W3CDTF">2021-11-03T21:48:46Z</dcterms:modified>
  <cp:category/>
</cp:coreProperties>
</file>