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4064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591519" y="5448420"/>
              <a:ext cx="454135" cy="193649"/>
            </a:xfrm>
            <a:custGeom>
              <a:avLst/>
              <a:pathLst>
                <a:path w="454135" h="193649">
                  <a:moveTo>
                    <a:pt x="27431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2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7637239" y="5492292"/>
              <a:ext cx="3626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AKT2</a:t>
              </a:r>
            </a:p>
          </p:txBody>
        </p:sp>
        <p:sp>
          <p:nvSpPr>
            <p:cNvPr id="505" name="pg505"/>
            <p:cNvSpPr/>
            <p:nvPr/>
          </p:nvSpPr>
          <p:spPr>
            <a:xfrm>
              <a:off x="5660882" y="5553589"/>
              <a:ext cx="663208" cy="193649"/>
            </a:xfrm>
            <a:custGeom>
              <a:avLst/>
              <a:pathLst>
                <a:path w="663208" h="193649">
                  <a:moveTo>
                    <a:pt x="27432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2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5706602" y="5597461"/>
              <a:ext cx="57176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10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1" name="pg511"/>
            <p:cNvSpPr/>
            <p:nvPr/>
          </p:nvSpPr>
          <p:spPr>
            <a:xfrm>
              <a:off x="5693613" y="4501819"/>
              <a:ext cx="453039" cy="193649"/>
            </a:xfrm>
            <a:custGeom>
              <a:avLst/>
              <a:pathLst>
                <a:path w="453039" h="193649">
                  <a:moveTo>
                    <a:pt x="27432" y="193649"/>
                  </a:moveTo>
                  <a:lnTo>
                    <a:pt x="425607" y="193649"/>
                  </a:lnTo>
                  <a:lnTo>
                    <a:pt x="424503" y="193626"/>
                  </a:lnTo>
                  <a:lnTo>
                    <a:pt x="428914" y="193449"/>
                  </a:lnTo>
                  <a:lnTo>
                    <a:pt x="433239" y="192566"/>
                  </a:lnTo>
                  <a:lnTo>
                    <a:pt x="437367" y="191000"/>
                  </a:lnTo>
                  <a:lnTo>
                    <a:pt x="441190" y="188793"/>
                  </a:lnTo>
                  <a:lnTo>
                    <a:pt x="444610" y="186001"/>
                  </a:lnTo>
                  <a:lnTo>
                    <a:pt x="447538" y="182696"/>
                  </a:lnTo>
                  <a:lnTo>
                    <a:pt x="449897" y="178965"/>
                  </a:lnTo>
                  <a:lnTo>
                    <a:pt x="451628" y="174903"/>
                  </a:lnTo>
                  <a:lnTo>
                    <a:pt x="452684" y="170617"/>
                  </a:lnTo>
                  <a:lnTo>
                    <a:pt x="453039" y="166217"/>
                  </a:lnTo>
                  <a:lnTo>
                    <a:pt x="453039" y="27431"/>
                  </a:lnTo>
                  <a:lnTo>
                    <a:pt x="452684" y="23031"/>
                  </a:lnTo>
                  <a:lnTo>
                    <a:pt x="451628" y="18745"/>
                  </a:lnTo>
                  <a:lnTo>
                    <a:pt x="449897" y="14683"/>
                  </a:lnTo>
                  <a:lnTo>
                    <a:pt x="447538" y="10952"/>
                  </a:lnTo>
                  <a:lnTo>
                    <a:pt x="444610" y="7647"/>
                  </a:lnTo>
                  <a:lnTo>
                    <a:pt x="441190" y="4855"/>
                  </a:lnTo>
                  <a:lnTo>
                    <a:pt x="437367" y="2648"/>
                  </a:lnTo>
                  <a:lnTo>
                    <a:pt x="433239" y="1083"/>
                  </a:lnTo>
                  <a:lnTo>
                    <a:pt x="428914" y="200"/>
                  </a:lnTo>
                  <a:lnTo>
                    <a:pt x="4256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5739333" y="4547539"/>
              <a:ext cx="36159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PAK1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055522" y="4823523"/>
              <a:ext cx="375749" cy="193649"/>
            </a:xfrm>
            <a:custGeom>
              <a:avLst/>
              <a:pathLst>
                <a:path w="375749" h="193649">
                  <a:moveTo>
                    <a:pt x="27432" y="193649"/>
                  </a:moveTo>
                  <a:lnTo>
                    <a:pt x="348317" y="193649"/>
                  </a:lnTo>
                  <a:lnTo>
                    <a:pt x="347213" y="193626"/>
                  </a:lnTo>
                  <a:lnTo>
                    <a:pt x="351624" y="193449"/>
                  </a:lnTo>
                  <a:lnTo>
                    <a:pt x="355949" y="192566"/>
                  </a:lnTo>
                  <a:lnTo>
                    <a:pt x="360077" y="191000"/>
                  </a:lnTo>
                  <a:lnTo>
                    <a:pt x="363900" y="188793"/>
                  </a:lnTo>
                  <a:lnTo>
                    <a:pt x="367320" y="186001"/>
                  </a:lnTo>
                  <a:lnTo>
                    <a:pt x="370248" y="182696"/>
                  </a:lnTo>
                  <a:lnTo>
                    <a:pt x="372607" y="178965"/>
                  </a:lnTo>
                  <a:lnTo>
                    <a:pt x="374338" y="174903"/>
                  </a:lnTo>
                  <a:lnTo>
                    <a:pt x="375394" y="170617"/>
                  </a:lnTo>
                  <a:lnTo>
                    <a:pt x="375749" y="166217"/>
                  </a:lnTo>
                  <a:lnTo>
                    <a:pt x="375749" y="27432"/>
                  </a:lnTo>
                  <a:lnTo>
                    <a:pt x="375394" y="23031"/>
                  </a:lnTo>
                  <a:lnTo>
                    <a:pt x="374338" y="18745"/>
                  </a:lnTo>
                  <a:lnTo>
                    <a:pt x="372607" y="14683"/>
                  </a:lnTo>
                  <a:lnTo>
                    <a:pt x="370248" y="10952"/>
                  </a:lnTo>
                  <a:lnTo>
                    <a:pt x="367320" y="7647"/>
                  </a:lnTo>
                  <a:lnTo>
                    <a:pt x="363900" y="4855"/>
                  </a:lnTo>
                  <a:lnTo>
                    <a:pt x="360077" y="2648"/>
                  </a:lnTo>
                  <a:lnTo>
                    <a:pt x="355949" y="1083"/>
                  </a:lnTo>
                  <a:lnTo>
                    <a:pt x="351624" y="200"/>
                  </a:lnTo>
                  <a:lnTo>
                    <a:pt x="3483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101242" y="4865409"/>
              <a:ext cx="2843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20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21" name="pg521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6126633" y="4178467"/>
              <a:ext cx="454614" cy="193649"/>
            </a:xfrm>
            <a:custGeom>
              <a:avLst/>
              <a:pathLst>
                <a:path w="454614" h="193649">
                  <a:moveTo>
                    <a:pt x="27432" y="193649"/>
                  </a:moveTo>
                  <a:lnTo>
                    <a:pt x="427182" y="193649"/>
                  </a:lnTo>
                  <a:lnTo>
                    <a:pt x="426077" y="193626"/>
                  </a:lnTo>
                  <a:lnTo>
                    <a:pt x="430488" y="193449"/>
                  </a:lnTo>
                  <a:lnTo>
                    <a:pt x="434814" y="192566"/>
                  </a:lnTo>
                  <a:lnTo>
                    <a:pt x="438942" y="191000"/>
                  </a:lnTo>
                  <a:lnTo>
                    <a:pt x="442765" y="188793"/>
                  </a:lnTo>
                  <a:lnTo>
                    <a:pt x="446185" y="186001"/>
                  </a:lnTo>
                  <a:lnTo>
                    <a:pt x="449112" y="182696"/>
                  </a:lnTo>
                  <a:lnTo>
                    <a:pt x="451472" y="178965"/>
                  </a:lnTo>
                  <a:lnTo>
                    <a:pt x="453202" y="174903"/>
                  </a:lnTo>
                  <a:lnTo>
                    <a:pt x="454259" y="170617"/>
                  </a:lnTo>
                  <a:lnTo>
                    <a:pt x="454614" y="166217"/>
                  </a:lnTo>
                  <a:lnTo>
                    <a:pt x="454614" y="27432"/>
                  </a:lnTo>
                  <a:lnTo>
                    <a:pt x="454259" y="23031"/>
                  </a:lnTo>
                  <a:lnTo>
                    <a:pt x="453202" y="18745"/>
                  </a:lnTo>
                  <a:lnTo>
                    <a:pt x="451472" y="14683"/>
                  </a:lnTo>
                  <a:lnTo>
                    <a:pt x="449112" y="10952"/>
                  </a:lnTo>
                  <a:lnTo>
                    <a:pt x="446185" y="7647"/>
                  </a:lnTo>
                  <a:lnTo>
                    <a:pt x="442765" y="4855"/>
                  </a:lnTo>
                  <a:lnTo>
                    <a:pt x="438942" y="2648"/>
                  </a:lnTo>
                  <a:lnTo>
                    <a:pt x="434814" y="1083"/>
                  </a:lnTo>
                  <a:lnTo>
                    <a:pt x="430488" y="200"/>
                  </a:lnTo>
                  <a:lnTo>
                    <a:pt x="4271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6172353" y="4224187"/>
              <a:ext cx="3631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306144" y="258783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30" name="pg530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32" name="pg532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tx533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4" name="pg534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tx535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6" name="pg536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tx537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8" name="pg538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tx539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40" name="pg540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tx541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42" name="pg542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tx543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4" name="pg544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tx545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6" name="pg546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tx547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8" name="pg548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tx549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50" name="pg550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tx551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52" name="pg552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4619941" y="4766377"/>
              <a:ext cx="362605" cy="193649"/>
            </a:xfrm>
            <a:custGeom>
              <a:avLst/>
              <a:pathLst>
                <a:path w="362605" h="193649">
                  <a:moveTo>
                    <a:pt x="27432" y="193649"/>
                  </a:moveTo>
                  <a:lnTo>
                    <a:pt x="335173" y="193649"/>
                  </a:lnTo>
                  <a:lnTo>
                    <a:pt x="334069" y="193626"/>
                  </a:lnTo>
                  <a:lnTo>
                    <a:pt x="338480" y="193449"/>
                  </a:lnTo>
                  <a:lnTo>
                    <a:pt x="342805" y="192566"/>
                  </a:lnTo>
                  <a:lnTo>
                    <a:pt x="346933" y="191000"/>
                  </a:lnTo>
                  <a:lnTo>
                    <a:pt x="350756" y="188793"/>
                  </a:lnTo>
                  <a:lnTo>
                    <a:pt x="354176" y="186001"/>
                  </a:lnTo>
                  <a:lnTo>
                    <a:pt x="357103" y="182696"/>
                  </a:lnTo>
                  <a:lnTo>
                    <a:pt x="359463" y="178965"/>
                  </a:lnTo>
                  <a:lnTo>
                    <a:pt x="361193" y="174903"/>
                  </a:lnTo>
                  <a:lnTo>
                    <a:pt x="362250" y="170617"/>
                  </a:lnTo>
                  <a:lnTo>
                    <a:pt x="362605" y="166217"/>
                  </a:lnTo>
                  <a:lnTo>
                    <a:pt x="362605" y="27432"/>
                  </a:lnTo>
                  <a:lnTo>
                    <a:pt x="362250" y="23031"/>
                  </a:lnTo>
                  <a:lnTo>
                    <a:pt x="361193" y="18745"/>
                  </a:lnTo>
                  <a:lnTo>
                    <a:pt x="359463" y="14683"/>
                  </a:lnTo>
                  <a:lnTo>
                    <a:pt x="357103" y="10952"/>
                  </a:lnTo>
                  <a:lnTo>
                    <a:pt x="354176" y="7647"/>
                  </a:lnTo>
                  <a:lnTo>
                    <a:pt x="350756" y="4855"/>
                  </a:lnTo>
                  <a:lnTo>
                    <a:pt x="346933" y="2648"/>
                  </a:lnTo>
                  <a:lnTo>
                    <a:pt x="342805" y="1083"/>
                  </a:lnTo>
                  <a:lnTo>
                    <a:pt x="338480" y="200"/>
                  </a:lnTo>
                  <a:lnTo>
                    <a:pt x="3351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4665661" y="4812097"/>
              <a:ext cx="27116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FYN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5418405" y="4051545"/>
              <a:ext cx="670122" cy="193649"/>
            </a:xfrm>
            <a:custGeom>
              <a:avLst/>
              <a:pathLst>
                <a:path w="670122" h="193649">
                  <a:moveTo>
                    <a:pt x="27432" y="193649"/>
                  </a:moveTo>
                  <a:lnTo>
                    <a:pt x="642690" y="193649"/>
                  </a:lnTo>
                  <a:lnTo>
                    <a:pt x="641586" y="193626"/>
                  </a:lnTo>
                  <a:lnTo>
                    <a:pt x="645997" y="193449"/>
                  </a:lnTo>
                  <a:lnTo>
                    <a:pt x="650323" y="192566"/>
                  </a:lnTo>
                  <a:lnTo>
                    <a:pt x="654450" y="191000"/>
                  </a:lnTo>
                  <a:lnTo>
                    <a:pt x="658274" y="188793"/>
                  </a:lnTo>
                  <a:lnTo>
                    <a:pt x="661693" y="186001"/>
                  </a:lnTo>
                  <a:lnTo>
                    <a:pt x="664621" y="182696"/>
                  </a:lnTo>
                  <a:lnTo>
                    <a:pt x="666980" y="178965"/>
                  </a:lnTo>
                  <a:lnTo>
                    <a:pt x="668711" y="174903"/>
                  </a:lnTo>
                  <a:lnTo>
                    <a:pt x="669767" y="170617"/>
                  </a:lnTo>
                  <a:lnTo>
                    <a:pt x="670122" y="166217"/>
                  </a:lnTo>
                  <a:lnTo>
                    <a:pt x="670122" y="27431"/>
                  </a:lnTo>
                  <a:lnTo>
                    <a:pt x="669767" y="23031"/>
                  </a:lnTo>
                  <a:lnTo>
                    <a:pt x="668711" y="18745"/>
                  </a:lnTo>
                  <a:lnTo>
                    <a:pt x="666980" y="14683"/>
                  </a:lnTo>
                  <a:lnTo>
                    <a:pt x="664621" y="10952"/>
                  </a:lnTo>
                  <a:lnTo>
                    <a:pt x="661693" y="7647"/>
                  </a:lnTo>
                  <a:lnTo>
                    <a:pt x="658274" y="4855"/>
                  </a:lnTo>
                  <a:lnTo>
                    <a:pt x="654450" y="2648"/>
                  </a:lnTo>
                  <a:lnTo>
                    <a:pt x="650323" y="1083"/>
                  </a:lnTo>
                  <a:lnTo>
                    <a:pt x="645997" y="200"/>
                  </a:lnTo>
                  <a:lnTo>
                    <a:pt x="6426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5464125" y="4093431"/>
              <a:ext cx="57868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CTNNB1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3119013" y="35150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188599" y="3854196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683489" y="7423904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2432318" y="532836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27263" y="4811310"/>
              <a:ext cx="549840" cy="193649"/>
            </a:xfrm>
            <a:custGeom>
              <a:avLst/>
              <a:pathLst>
                <a:path w="549840" h="193649">
                  <a:moveTo>
                    <a:pt x="27431" y="193649"/>
                  </a:moveTo>
                  <a:lnTo>
                    <a:pt x="522408" y="193649"/>
                  </a:lnTo>
                  <a:lnTo>
                    <a:pt x="521304" y="193626"/>
                  </a:lnTo>
                  <a:lnTo>
                    <a:pt x="525715" y="193449"/>
                  </a:lnTo>
                  <a:lnTo>
                    <a:pt x="530040" y="192566"/>
                  </a:lnTo>
                  <a:lnTo>
                    <a:pt x="534168" y="191000"/>
                  </a:lnTo>
                  <a:lnTo>
                    <a:pt x="537991" y="188793"/>
                  </a:lnTo>
                  <a:lnTo>
                    <a:pt x="541411" y="186001"/>
                  </a:lnTo>
                  <a:lnTo>
                    <a:pt x="544339" y="182696"/>
                  </a:lnTo>
                  <a:lnTo>
                    <a:pt x="546698" y="178965"/>
                  </a:lnTo>
                  <a:lnTo>
                    <a:pt x="548428" y="174903"/>
                  </a:lnTo>
                  <a:lnTo>
                    <a:pt x="549485" y="170617"/>
                  </a:lnTo>
                  <a:lnTo>
                    <a:pt x="549840" y="166217"/>
                  </a:lnTo>
                  <a:lnTo>
                    <a:pt x="549840" y="27432"/>
                  </a:lnTo>
                  <a:lnTo>
                    <a:pt x="549485" y="23031"/>
                  </a:lnTo>
                  <a:lnTo>
                    <a:pt x="548428" y="18745"/>
                  </a:lnTo>
                  <a:lnTo>
                    <a:pt x="546698" y="14683"/>
                  </a:lnTo>
                  <a:lnTo>
                    <a:pt x="544339" y="10952"/>
                  </a:lnTo>
                  <a:lnTo>
                    <a:pt x="541411" y="7647"/>
                  </a:lnTo>
                  <a:lnTo>
                    <a:pt x="537991" y="4855"/>
                  </a:lnTo>
                  <a:lnTo>
                    <a:pt x="534168" y="2648"/>
                  </a:lnTo>
                  <a:lnTo>
                    <a:pt x="530040" y="1083"/>
                  </a:lnTo>
                  <a:lnTo>
                    <a:pt x="525715" y="200"/>
                  </a:lnTo>
                  <a:lnTo>
                    <a:pt x="5224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2872983" y="4853196"/>
              <a:ext cx="45840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PLCG1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5343526" y="144943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1" name="pg601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3" name="pg603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5" name="pg605"/>
            <p:cNvSpPr/>
            <p:nvPr/>
          </p:nvSpPr>
          <p:spPr>
            <a:xfrm>
              <a:off x="3620018" y="584654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053523" y="5559758"/>
              <a:ext cx="668548" cy="193649"/>
            </a:xfrm>
            <a:custGeom>
              <a:avLst/>
              <a:pathLst>
                <a:path w="668548" h="193649">
                  <a:moveTo>
                    <a:pt x="27431" y="193649"/>
                  </a:moveTo>
                  <a:lnTo>
                    <a:pt x="641116" y="193649"/>
                  </a:lnTo>
                  <a:lnTo>
                    <a:pt x="640011" y="193626"/>
                  </a:lnTo>
                  <a:lnTo>
                    <a:pt x="644422" y="193449"/>
                  </a:lnTo>
                  <a:lnTo>
                    <a:pt x="648748" y="192566"/>
                  </a:lnTo>
                  <a:lnTo>
                    <a:pt x="652876" y="191000"/>
                  </a:lnTo>
                  <a:lnTo>
                    <a:pt x="656699" y="188793"/>
                  </a:lnTo>
                  <a:lnTo>
                    <a:pt x="660119" y="186001"/>
                  </a:lnTo>
                  <a:lnTo>
                    <a:pt x="663046" y="182696"/>
                  </a:lnTo>
                  <a:lnTo>
                    <a:pt x="665406" y="178965"/>
                  </a:lnTo>
                  <a:lnTo>
                    <a:pt x="667136" y="174903"/>
                  </a:lnTo>
                  <a:lnTo>
                    <a:pt x="668193" y="170617"/>
                  </a:lnTo>
                  <a:lnTo>
                    <a:pt x="668548" y="166217"/>
                  </a:lnTo>
                  <a:lnTo>
                    <a:pt x="668548" y="27432"/>
                  </a:lnTo>
                  <a:lnTo>
                    <a:pt x="668193" y="23031"/>
                  </a:lnTo>
                  <a:lnTo>
                    <a:pt x="667136" y="18745"/>
                  </a:lnTo>
                  <a:lnTo>
                    <a:pt x="665406" y="14683"/>
                  </a:lnTo>
                  <a:lnTo>
                    <a:pt x="663046" y="10952"/>
                  </a:lnTo>
                  <a:lnTo>
                    <a:pt x="660119" y="7647"/>
                  </a:lnTo>
                  <a:lnTo>
                    <a:pt x="656699" y="4855"/>
                  </a:lnTo>
                  <a:lnTo>
                    <a:pt x="652876" y="2648"/>
                  </a:lnTo>
                  <a:lnTo>
                    <a:pt x="648748" y="1083"/>
                  </a:lnTo>
                  <a:lnTo>
                    <a:pt x="644422" y="200"/>
                  </a:lnTo>
                  <a:lnTo>
                    <a:pt x="6411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099243" y="5601645"/>
              <a:ext cx="57710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PECAM1</a:t>
              </a:r>
            </a:p>
          </p:txBody>
        </p:sp>
        <p:sp>
          <p:nvSpPr>
            <p:cNvPr id="616" name="pg616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tx617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9" name="rc619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1" name="rc621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tx622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3" name="rc623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1047251" y="996121"/>
              <a:ext cx="168026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 KEA3 Network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4064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772867" y="544842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946767" y="555358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5874413" y="450181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2" name="pg512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4" name="pg514"/>
            <p:cNvSpPr/>
            <p:nvPr/>
          </p:nvSpPr>
          <p:spPr>
            <a:xfrm>
              <a:off x="5197677" y="4823523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6308220" y="417846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2" name="pg522"/>
            <p:cNvSpPr/>
            <p:nvPr/>
          </p:nvSpPr>
          <p:spPr>
            <a:xfrm>
              <a:off x="4306144" y="258783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4755524" y="476637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5707747" y="4051545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119013" y="35150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tx569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0" name="pg570"/>
            <p:cNvSpPr/>
            <p:nvPr/>
          </p:nvSpPr>
          <p:spPr>
            <a:xfrm>
              <a:off x="4188599" y="3854196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83489" y="7423904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tx573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4" name="pg574"/>
            <p:cNvSpPr/>
            <p:nvPr/>
          </p:nvSpPr>
          <p:spPr>
            <a:xfrm>
              <a:off x="2432318" y="532836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056463" y="4811310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tx577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78" name="pg578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0" name="pg580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tx581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2" name="pg582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5343526" y="144943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593" name="pg593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595" name="pg595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597" name="pg597"/>
            <p:cNvSpPr/>
            <p:nvPr/>
          </p:nvSpPr>
          <p:spPr>
            <a:xfrm>
              <a:off x="3620018" y="584654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1342077" y="55597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0" name="rc610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2" name="rc612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4" name="rc614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1047251" y="996121"/>
              <a:ext cx="181704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Common KEA3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131612" y="5240649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tx497"/>
            <p:cNvSpPr/>
            <p:nvPr/>
          </p:nvSpPr>
          <p:spPr>
            <a:xfrm>
              <a:off x="4177332" y="5286369"/>
              <a:ext cx="48256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</a:t>
              </a:r>
            </a:p>
          </p:txBody>
        </p:sp>
        <p:sp>
          <p:nvSpPr>
            <p:cNvPr id="498" name="pg498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tx499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500" name="pg500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tx501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2" name="pg502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tx503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4" name="pg504"/>
            <p:cNvSpPr/>
            <p:nvPr/>
          </p:nvSpPr>
          <p:spPr>
            <a:xfrm>
              <a:off x="7772867" y="544842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946767" y="555358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tx507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8" name="pg508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tx509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0" name="pg510"/>
            <p:cNvSpPr/>
            <p:nvPr/>
          </p:nvSpPr>
          <p:spPr>
            <a:xfrm>
              <a:off x="5874413" y="450181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5197677" y="4823523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tx517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8" name="pg518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tx519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0" name="pg520"/>
            <p:cNvSpPr/>
            <p:nvPr/>
          </p:nvSpPr>
          <p:spPr>
            <a:xfrm>
              <a:off x="6308220" y="417846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4097344" y="2587837"/>
              <a:ext cx="509039" cy="193649"/>
            </a:xfrm>
            <a:custGeom>
              <a:avLst/>
              <a:pathLst>
                <a:path w="509039" h="193649">
                  <a:moveTo>
                    <a:pt x="27431" y="193649"/>
                  </a:moveTo>
                  <a:lnTo>
                    <a:pt x="481607" y="193649"/>
                  </a:lnTo>
                  <a:lnTo>
                    <a:pt x="480502" y="193626"/>
                  </a:lnTo>
                  <a:lnTo>
                    <a:pt x="484913" y="193449"/>
                  </a:lnTo>
                  <a:lnTo>
                    <a:pt x="489239" y="192566"/>
                  </a:lnTo>
                  <a:lnTo>
                    <a:pt x="493367" y="191000"/>
                  </a:lnTo>
                  <a:lnTo>
                    <a:pt x="497190" y="188793"/>
                  </a:lnTo>
                  <a:lnTo>
                    <a:pt x="500610" y="186001"/>
                  </a:lnTo>
                  <a:lnTo>
                    <a:pt x="503537" y="182696"/>
                  </a:lnTo>
                  <a:lnTo>
                    <a:pt x="505897" y="178965"/>
                  </a:lnTo>
                  <a:lnTo>
                    <a:pt x="507627" y="174903"/>
                  </a:lnTo>
                  <a:lnTo>
                    <a:pt x="508683" y="170617"/>
                  </a:lnTo>
                  <a:lnTo>
                    <a:pt x="509039" y="166217"/>
                  </a:lnTo>
                  <a:lnTo>
                    <a:pt x="509039" y="27431"/>
                  </a:lnTo>
                  <a:lnTo>
                    <a:pt x="508683" y="23031"/>
                  </a:lnTo>
                  <a:lnTo>
                    <a:pt x="507627" y="18745"/>
                  </a:lnTo>
                  <a:lnTo>
                    <a:pt x="505897" y="14683"/>
                  </a:lnTo>
                  <a:lnTo>
                    <a:pt x="503537" y="10952"/>
                  </a:lnTo>
                  <a:lnTo>
                    <a:pt x="500610" y="7647"/>
                  </a:lnTo>
                  <a:lnTo>
                    <a:pt x="497190" y="4855"/>
                  </a:lnTo>
                  <a:lnTo>
                    <a:pt x="493367" y="2648"/>
                  </a:lnTo>
                  <a:lnTo>
                    <a:pt x="489239" y="1083"/>
                  </a:lnTo>
                  <a:lnTo>
                    <a:pt x="484913" y="200"/>
                  </a:lnTo>
                  <a:lnTo>
                    <a:pt x="4816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4143064" y="2633557"/>
              <a:ext cx="41759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IKBKB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2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3" name="pg553"/>
            <p:cNvSpPr/>
            <p:nvPr/>
          </p:nvSpPr>
          <p:spPr>
            <a:xfrm>
              <a:off x="4755524" y="476637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5707747" y="4051545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960530" y="3515058"/>
              <a:ext cx="408404" cy="193649"/>
            </a:xfrm>
            <a:custGeom>
              <a:avLst/>
              <a:pathLst>
                <a:path w="408404" h="193649">
                  <a:moveTo>
                    <a:pt x="27431" y="193649"/>
                  </a:moveTo>
                  <a:lnTo>
                    <a:pt x="380972" y="193649"/>
                  </a:lnTo>
                  <a:lnTo>
                    <a:pt x="379868" y="193626"/>
                  </a:lnTo>
                  <a:lnTo>
                    <a:pt x="384279" y="193449"/>
                  </a:lnTo>
                  <a:lnTo>
                    <a:pt x="388604" y="192566"/>
                  </a:lnTo>
                  <a:lnTo>
                    <a:pt x="392732" y="191000"/>
                  </a:lnTo>
                  <a:lnTo>
                    <a:pt x="396555" y="188793"/>
                  </a:lnTo>
                  <a:lnTo>
                    <a:pt x="399975" y="186001"/>
                  </a:lnTo>
                  <a:lnTo>
                    <a:pt x="402902" y="182696"/>
                  </a:lnTo>
                  <a:lnTo>
                    <a:pt x="405262" y="178965"/>
                  </a:lnTo>
                  <a:lnTo>
                    <a:pt x="406992" y="174903"/>
                  </a:lnTo>
                  <a:lnTo>
                    <a:pt x="408049" y="170617"/>
                  </a:lnTo>
                  <a:lnTo>
                    <a:pt x="408404" y="166217"/>
                  </a:lnTo>
                  <a:lnTo>
                    <a:pt x="408404" y="27431"/>
                  </a:lnTo>
                  <a:lnTo>
                    <a:pt x="408049" y="23031"/>
                  </a:lnTo>
                  <a:lnTo>
                    <a:pt x="406992" y="18745"/>
                  </a:lnTo>
                  <a:lnTo>
                    <a:pt x="405262" y="14683"/>
                  </a:lnTo>
                  <a:lnTo>
                    <a:pt x="402902" y="10952"/>
                  </a:lnTo>
                  <a:lnTo>
                    <a:pt x="399975" y="7647"/>
                  </a:lnTo>
                  <a:lnTo>
                    <a:pt x="396555" y="4855"/>
                  </a:lnTo>
                  <a:lnTo>
                    <a:pt x="392732" y="2648"/>
                  </a:lnTo>
                  <a:lnTo>
                    <a:pt x="388604" y="1083"/>
                  </a:lnTo>
                  <a:lnTo>
                    <a:pt x="384279" y="200"/>
                  </a:lnTo>
                  <a:lnTo>
                    <a:pt x="380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3006250" y="3556944"/>
              <a:ext cx="3169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565" name="pg565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tx566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7" name="pg567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tx568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9" name="pg569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4014303" y="3854196"/>
              <a:ext cx="440032" cy="193649"/>
            </a:xfrm>
            <a:custGeom>
              <a:avLst/>
              <a:pathLst>
                <a:path w="440032" h="193649">
                  <a:moveTo>
                    <a:pt x="27432" y="193649"/>
                  </a:moveTo>
                  <a:lnTo>
                    <a:pt x="412600" y="193649"/>
                  </a:lnTo>
                  <a:lnTo>
                    <a:pt x="411496" y="193626"/>
                  </a:lnTo>
                  <a:lnTo>
                    <a:pt x="415907" y="193449"/>
                  </a:lnTo>
                  <a:lnTo>
                    <a:pt x="420232" y="192566"/>
                  </a:lnTo>
                  <a:lnTo>
                    <a:pt x="424360" y="191000"/>
                  </a:lnTo>
                  <a:lnTo>
                    <a:pt x="428183" y="188793"/>
                  </a:lnTo>
                  <a:lnTo>
                    <a:pt x="431603" y="186001"/>
                  </a:lnTo>
                  <a:lnTo>
                    <a:pt x="434530" y="182696"/>
                  </a:lnTo>
                  <a:lnTo>
                    <a:pt x="436890" y="178965"/>
                  </a:lnTo>
                  <a:lnTo>
                    <a:pt x="438620" y="174903"/>
                  </a:lnTo>
                  <a:lnTo>
                    <a:pt x="439677" y="170617"/>
                  </a:lnTo>
                  <a:lnTo>
                    <a:pt x="440032" y="166217"/>
                  </a:lnTo>
                  <a:lnTo>
                    <a:pt x="440032" y="27431"/>
                  </a:lnTo>
                  <a:lnTo>
                    <a:pt x="439677" y="23031"/>
                  </a:lnTo>
                  <a:lnTo>
                    <a:pt x="438620" y="18745"/>
                  </a:lnTo>
                  <a:lnTo>
                    <a:pt x="436890" y="14683"/>
                  </a:lnTo>
                  <a:lnTo>
                    <a:pt x="434530" y="10952"/>
                  </a:lnTo>
                  <a:lnTo>
                    <a:pt x="431603" y="7647"/>
                  </a:lnTo>
                  <a:lnTo>
                    <a:pt x="428183" y="4855"/>
                  </a:lnTo>
                  <a:lnTo>
                    <a:pt x="424360" y="2648"/>
                  </a:lnTo>
                  <a:lnTo>
                    <a:pt x="420232" y="1083"/>
                  </a:lnTo>
                  <a:lnTo>
                    <a:pt x="415907" y="200"/>
                  </a:lnTo>
                  <a:lnTo>
                    <a:pt x="4126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4060023" y="3896082"/>
              <a:ext cx="3485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5532640" y="7423904"/>
              <a:ext cx="393138" cy="193649"/>
            </a:xfrm>
            <a:custGeom>
              <a:avLst/>
              <a:pathLst>
                <a:path w="393138" h="193649">
                  <a:moveTo>
                    <a:pt x="27432" y="193649"/>
                  </a:moveTo>
                  <a:lnTo>
                    <a:pt x="365706" y="193649"/>
                  </a:lnTo>
                  <a:lnTo>
                    <a:pt x="364601" y="193626"/>
                  </a:lnTo>
                  <a:lnTo>
                    <a:pt x="369012" y="193449"/>
                  </a:lnTo>
                  <a:lnTo>
                    <a:pt x="373338" y="192566"/>
                  </a:lnTo>
                  <a:lnTo>
                    <a:pt x="377466" y="191000"/>
                  </a:lnTo>
                  <a:lnTo>
                    <a:pt x="381289" y="188793"/>
                  </a:lnTo>
                  <a:lnTo>
                    <a:pt x="384709" y="186001"/>
                  </a:lnTo>
                  <a:lnTo>
                    <a:pt x="387636" y="182696"/>
                  </a:lnTo>
                  <a:lnTo>
                    <a:pt x="389996" y="178965"/>
                  </a:lnTo>
                  <a:lnTo>
                    <a:pt x="391726" y="174903"/>
                  </a:lnTo>
                  <a:lnTo>
                    <a:pt x="392783" y="170617"/>
                  </a:lnTo>
                  <a:lnTo>
                    <a:pt x="393138" y="166217"/>
                  </a:lnTo>
                  <a:lnTo>
                    <a:pt x="393138" y="27431"/>
                  </a:lnTo>
                  <a:lnTo>
                    <a:pt x="392783" y="23031"/>
                  </a:lnTo>
                  <a:lnTo>
                    <a:pt x="391726" y="18745"/>
                  </a:lnTo>
                  <a:lnTo>
                    <a:pt x="389996" y="14683"/>
                  </a:lnTo>
                  <a:lnTo>
                    <a:pt x="387636" y="10952"/>
                  </a:lnTo>
                  <a:lnTo>
                    <a:pt x="384709" y="7647"/>
                  </a:lnTo>
                  <a:lnTo>
                    <a:pt x="381289" y="4855"/>
                  </a:lnTo>
                  <a:lnTo>
                    <a:pt x="377466" y="2648"/>
                  </a:lnTo>
                  <a:lnTo>
                    <a:pt x="373338" y="1083"/>
                  </a:lnTo>
                  <a:lnTo>
                    <a:pt x="369012" y="200"/>
                  </a:lnTo>
                  <a:lnTo>
                    <a:pt x="3657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5578360" y="7469624"/>
              <a:ext cx="30169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MBP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tx578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9" name="pg579"/>
            <p:cNvSpPr/>
            <p:nvPr/>
          </p:nvSpPr>
          <p:spPr>
            <a:xfrm>
              <a:off x="2237347" y="5328360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2283067" y="5370246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GAB1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3056463" y="4811310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5112101" y="1449439"/>
              <a:ext cx="554290" cy="193649"/>
            </a:xfrm>
            <a:custGeom>
              <a:avLst/>
              <a:pathLst>
                <a:path w="554290" h="193649">
                  <a:moveTo>
                    <a:pt x="27432" y="193649"/>
                  </a:moveTo>
                  <a:lnTo>
                    <a:pt x="526858" y="193649"/>
                  </a:lnTo>
                  <a:lnTo>
                    <a:pt x="525753" y="193626"/>
                  </a:lnTo>
                  <a:lnTo>
                    <a:pt x="530165" y="193449"/>
                  </a:lnTo>
                  <a:lnTo>
                    <a:pt x="534490" y="192566"/>
                  </a:lnTo>
                  <a:lnTo>
                    <a:pt x="538618" y="191000"/>
                  </a:lnTo>
                  <a:lnTo>
                    <a:pt x="542441" y="188793"/>
                  </a:lnTo>
                  <a:lnTo>
                    <a:pt x="545861" y="186001"/>
                  </a:lnTo>
                  <a:lnTo>
                    <a:pt x="548788" y="182696"/>
                  </a:lnTo>
                  <a:lnTo>
                    <a:pt x="551148" y="178965"/>
                  </a:lnTo>
                  <a:lnTo>
                    <a:pt x="552878" y="174903"/>
                  </a:lnTo>
                  <a:lnTo>
                    <a:pt x="553935" y="170617"/>
                  </a:lnTo>
                  <a:lnTo>
                    <a:pt x="554290" y="166217"/>
                  </a:lnTo>
                  <a:lnTo>
                    <a:pt x="554290" y="27431"/>
                  </a:lnTo>
                  <a:lnTo>
                    <a:pt x="553935" y="23031"/>
                  </a:lnTo>
                  <a:lnTo>
                    <a:pt x="552878" y="18745"/>
                  </a:lnTo>
                  <a:lnTo>
                    <a:pt x="551148" y="14683"/>
                  </a:lnTo>
                  <a:lnTo>
                    <a:pt x="548788" y="10952"/>
                  </a:lnTo>
                  <a:lnTo>
                    <a:pt x="545861" y="7647"/>
                  </a:lnTo>
                  <a:lnTo>
                    <a:pt x="542441" y="4855"/>
                  </a:lnTo>
                  <a:lnTo>
                    <a:pt x="538618" y="2648"/>
                  </a:lnTo>
                  <a:lnTo>
                    <a:pt x="534490" y="1083"/>
                  </a:lnTo>
                  <a:lnTo>
                    <a:pt x="530165" y="200"/>
                  </a:lnTo>
                  <a:lnTo>
                    <a:pt x="5268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5157821" y="1495159"/>
              <a:ext cx="46285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NFKB1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3429258" y="5846547"/>
              <a:ext cx="472961" cy="193649"/>
            </a:xfrm>
            <a:custGeom>
              <a:avLst/>
              <a:pathLst>
                <a:path w="472961" h="193649">
                  <a:moveTo>
                    <a:pt x="27432" y="193649"/>
                  </a:moveTo>
                  <a:lnTo>
                    <a:pt x="445529" y="193649"/>
                  </a:lnTo>
                  <a:lnTo>
                    <a:pt x="444424" y="193626"/>
                  </a:lnTo>
                  <a:lnTo>
                    <a:pt x="448835" y="193449"/>
                  </a:lnTo>
                  <a:lnTo>
                    <a:pt x="453161" y="192566"/>
                  </a:lnTo>
                  <a:lnTo>
                    <a:pt x="457289" y="191000"/>
                  </a:lnTo>
                  <a:lnTo>
                    <a:pt x="461112" y="188793"/>
                  </a:lnTo>
                  <a:lnTo>
                    <a:pt x="464532" y="186001"/>
                  </a:lnTo>
                  <a:lnTo>
                    <a:pt x="467459" y="182696"/>
                  </a:lnTo>
                  <a:lnTo>
                    <a:pt x="469819" y="178965"/>
                  </a:lnTo>
                  <a:lnTo>
                    <a:pt x="471549" y="174903"/>
                  </a:lnTo>
                  <a:lnTo>
                    <a:pt x="472606" y="170617"/>
                  </a:lnTo>
                  <a:lnTo>
                    <a:pt x="472961" y="166217"/>
                  </a:lnTo>
                  <a:lnTo>
                    <a:pt x="472961" y="27431"/>
                  </a:lnTo>
                  <a:lnTo>
                    <a:pt x="472606" y="23031"/>
                  </a:lnTo>
                  <a:lnTo>
                    <a:pt x="471549" y="18745"/>
                  </a:lnTo>
                  <a:lnTo>
                    <a:pt x="469819" y="14683"/>
                  </a:lnTo>
                  <a:lnTo>
                    <a:pt x="467459" y="10952"/>
                  </a:lnTo>
                  <a:lnTo>
                    <a:pt x="464532" y="7647"/>
                  </a:lnTo>
                  <a:lnTo>
                    <a:pt x="461112" y="4855"/>
                  </a:lnTo>
                  <a:lnTo>
                    <a:pt x="457289" y="2648"/>
                  </a:lnTo>
                  <a:lnTo>
                    <a:pt x="453161" y="1083"/>
                  </a:lnTo>
                  <a:lnTo>
                    <a:pt x="448835" y="200"/>
                  </a:lnTo>
                  <a:lnTo>
                    <a:pt x="4455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3474978" y="5888433"/>
              <a:ext cx="3815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SHC1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342077" y="55597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tx616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8" name="rc618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tx619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0" name="rc620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tx621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2" name="rc622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tx623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047251" y="996121"/>
              <a:ext cx="162512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 KEA3 Network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2021-10-11T14:17:29Z</dcterms:modified>
  <cp:category/>
</cp:coreProperties>
</file>